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9EB91-4C86-491A-8AAB-07E8383C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6CD199-A8F8-422C-80DF-BF1C3F536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0CBD8E-C124-4975-A4CE-1534CF31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B0A526-9898-4C88-B95D-0FAA7C4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7CFAD-DCC6-495D-89A7-27795421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66110-7AB9-449E-A68F-14835A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9EA753-D72F-4759-8416-21C9207D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D42EDC-D20E-4700-BAB3-CE658F81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8ABA32-72C9-4AD7-8B02-512D7491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B8A69-7948-425C-8B5D-5551AC4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32585F3-7A57-431B-857F-70ECDE8D4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0FF657-4CE7-423D-9899-9E2A8903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09BF73-25B9-459F-8580-005CA35A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17D250-D4B8-4D94-B7F2-31147D15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21DDF4-D4B1-4100-8DB8-D6B0BC3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0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B7325-B8B1-49AA-9FF0-20396EB9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A37B6-F634-4159-841F-864BA05E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EC980F-42A1-402A-872C-FF7131C0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2781A1-E832-4B18-AF53-DC41E25E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F225C3-CA64-4193-8B90-A4398F3E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4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E2172-B86F-427F-9D8E-22D45F69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6D156E-84BB-4469-92BA-F27FEBABD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8A375D-3AFA-4EEC-8559-4DE1AA41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2A8897-1202-4887-9ED9-76781AF9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5FE73-97CD-416B-AB63-6A5AD8B9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8ADBA-A91B-46C3-B1F7-D22146D0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2DC85-9E1F-4D0D-9540-9BE2C27E0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04B822-BDAC-4146-95AA-27ACEBCC3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0ED2B4-2D13-4FDD-8E55-E3AA80CE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AFB6B6-DE7E-4D1F-A3B8-055FD00B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FACB2A-3E26-42EF-9982-0DDF688A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A85B8-7844-4117-920F-B54AE83C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55A80-FA16-4855-A538-61D79D5A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E9C7BF-DABE-4B0D-8B8B-C5043F08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60410B1-F282-4379-BF0C-A0998C472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F342BE-9412-4764-AD40-5180DCE3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18B122-3B62-4EC6-9D4C-C6A7E4F4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9C3E21-0F3D-4530-BEB6-715617BE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413C3B-9140-4CB0-8774-28B000D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6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2ED355-3AC8-4E63-975C-82E480C3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629BFE4-C90C-4D20-AC0D-1F00C446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E542B1-FB6D-4AF2-978F-A0D99C9D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0DB87E-5B79-4283-8EBE-4F33B7C1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6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D4183D-981A-465D-97E6-A1B9AD35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BC988B-6181-4E77-B241-1CFB0204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9E6F02-A21E-4E3A-899B-DB3C1B0D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5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ED666-DBE3-475F-9E19-36A84ABE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1F934-5402-4A93-B03D-17356198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20F50F-A019-4AC0-95C8-9D2B265EC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BD62A1-9630-4421-AA55-C3DBDC32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0D794D-8DD5-4DEA-961F-4A279FEB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D342D5-94EA-43F3-8F4B-FDEF94D0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B600B-4718-484F-866D-D5FA8917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5755BC-F963-4F91-B0A6-E7FA25B91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C473C-1905-4D43-841D-03F00EBD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D180F2-D156-4FCC-8181-B8D48D06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7DDA5F-6062-4CAE-B8BA-0C39E7EF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D852C-2E03-4964-AFB0-FC2BCCEA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0E2566-110A-4F57-B5E4-5B4A909E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DE3EE4-6B54-4208-A4DA-A095AF40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95A9B-7BD0-4A46-823D-9A0E9142A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AE6B-D648-40C4-B715-20B6A279F6B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04946E-378A-4080-B8A1-8D31C4F3B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4C7A67-8A56-483B-BDEB-DA7264CE0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09BF-0DD8-4917-AE44-7B85D98E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um1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E4D644-8D0F-41E8-B13D-99B7B045977B}"/>
              </a:ext>
            </a:extLst>
          </p:cNvPr>
          <p:cNvSpPr txBox="1"/>
          <p:nvPr/>
        </p:nvSpPr>
        <p:spPr>
          <a:xfrm>
            <a:off x="949108" y="1677796"/>
            <a:ext cx="4243677" cy="446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Registration No. 4992	Tel.: 22700509</a:t>
            </a:r>
          </a:p>
          <a:p>
            <a:r>
              <a:rPr lang="en-IN" sz="1000" dirty="0"/>
              <a:t>		Email ID: neu. </a:t>
            </a:r>
            <a:r>
              <a:rPr lang="en-IN" sz="1000" b="1" u="sng" dirty="0"/>
              <a:t>neu.</a:t>
            </a:r>
            <a:r>
              <a:rPr lang="en-IN" sz="10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mum1@gmail.com</a:t>
            </a:r>
            <a:endParaRPr lang="en-IN" sz="1000" b="1" u="sng" dirty="0"/>
          </a:p>
          <a:p>
            <a:endParaRPr lang="en-IN" sz="1000" dirty="0"/>
          </a:p>
          <a:p>
            <a:endParaRPr lang="en-IN" sz="1000" dirty="0"/>
          </a:p>
          <a:p>
            <a:pPr algn="ctr"/>
            <a:r>
              <a:rPr lang="hi-IN" sz="1100" b="1" dirty="0"/>
              <a:t>नेहव्ल एम्लॉईज युनियन</a:t>
            </a:r>
          </a:p>
          <a:p>
            <a:pPr algn="ctr"/>
            <a:r>
              <a:rPr lang="hi-IN" sz="1000" dirty="0"/>
              <a:t>(</a:t>
            </a:r>
            <a:r>
              <a:rPr lang="en-IN" sz="1000" dirty="0"/>
              <a:t>Affiliated to </a:t>
            </a:r>
            <a:r>
              <a:rPr lang="en-IN" sz="1000" b="1" dirty="0"/>
              <a:t>AIDEF</a:t>
            </a:r>
            <a:r>
              <a:rPr lang="en-IN" sz="1000" dirty="0"/>
              <a:t> (Affiliation No. 156)(</a:t>
            </a:r>
            <a:r>
              <a:rPr lang="hi-IN" sz="1000" b="1" dirty="0"/>
              <a:t>सरकारमान्य</a:t>
            </a:r>
            <a:r>
              <a:rPr lang="en-IN" sz="1000" dirty="0"/>
              <a:t>) </a:t>
            </a:r>
          </a:p>
          <a:p>
            <a:pPr algn="ctr"/>
            <a:r>
              <a:rPr lang="en-IN" sz="800" dirty="0"/>
              <a:t>(Recognised by Govt. of India under Letter No. LR/0954/10696/D(Lab) Dated 07/01/1970 </a:t>
            </a:r>
          </a:p>
          <a:p>
            <a:pPr algn="ctr"/>
            <a:r>
              <a:rPr lang="en-IN" sz="900" b="1" dirty="0"/>
              <a:t>Room No. 8, 4</a:t>
            </a:r>
            <a:r>
              <a:rPr lang="en-IN" sz="900" b="1" baseline="30000" dirty="0"/>
              <a:t>th</a:t>
            </a:r>
            <a:r>
              <a:rPr lang="en-IN" sz="900" b="1" dirty="0"/>
              <a:t> Floor, Kamala CHS Ltd., 48/50, Mint Road, Fort, Mumbai – 400 001</a:t>
            </a:r>
          </a:p>
          <a:p>
            <a:pPr algn="ctr"/>
            <a:endParaRPr lang="en-IN" sz="1000" dirty="0"/>
          </a:p>
          <a:p>
            <a:pPr algn="ctr"/>
            <a:r>
              <a:rPr lang="en-IN" sz="1100" b="1" u="sng" dirty="0"/>
              <a:t>SUBSCRIBTION</a:t>
            </a:r>
            <a:endParaRPr lang="en-IN" sz="1000" b="1" u="sng" dirty="0"/>
          </a:p>
          <a:p>
            <a:pPr algn="ctr"/>
            <a:endParaRPr lang="en-IN" sz="1000" dirty="0"/>
          </a:p>
          <a:p>
            <a:r>
              <a:rPr lang="en-IN" sz="1000" dirty="0"/>
              <a:t>Mr./Mrs. _______________________________________________________</a:t>
            </a:r>
          </a:p>
          <a:p>
            <a:r>
              <a:rPr lang="en-IN" sz="1000" dirty="0" err="1"/>
              <a:t>T.No</a:t>
            </a:r>
            <a:r>
              <a:rPr lang="en-IN" sz="1000" dirty="0"/>
              <a:t>./</a:t>
            </a:r>
            <a:r>
              <a:rPr lang="en-IN" sz="1000" dirty="0" err="1"/>
              <a:t>P.No</a:t>
            </a:r>
            <a:r>
              <a:rPr lang="en-IN" sz="1000" dirty="0"/>
              <a:t>. __________________________ </a:t>
            </a:r>
            <a:r>
              <a:rPr lang="en-IN" sz="1000" dirty="0" err="1"/>
              <a:t>Desig</a:t>
            </a:r>
            <a:r>
              <a:rPr lang="en-IN" sz="1000" dirty="0"/>
              <a:t> _____________________</a:t>
            </a:r>
          </a:p>
          <a:p>
            <a:r>
              <a:rPr lang="en-IN" sz="1000" dirty="0" err="1"/>
              <a:t>Estb</a:t>
            </a:r>
            <a:r>
              <a:rPr lang="en-IN" sz="1000" dirty="0"/>
              <a:t>. /Dept.: ____________________________________________________</a:t>
            </a:r>
          </a:p>
          <a:p>
            <a:r>
              <a:rPr lang="en-IN" sz="1000" dirty="0"/>
              <a:t>a sum of ₹ ______________________________________________________</a:t>
            </a:r>
          </a:p>
          <a:p>
            <a:r>
              <a:rPr lang="en-IN" sz="1000" dirty="0"/>
              <a:t>as Subscription for the year 20______________________________________</a:t>
            </a:r>
          </a:p>
          <a:p>
            <a:endParaRPr lang="en-IN" sz="1000" dirty="0"/>
          </a:p>
          <a:p>
            <a:r>
              <a:rPr lang="en-IN" sz="1000" dirty="0"/>
              <a:t>Mobile:_____________________</a:t>
            </a:r>
          </a:p>
          <a:p>
            <a:r>
              <a:rPr lang="en-IN" sz="1000" dirty="0"/>
              <a:t>	</a:t>
            </a:r>
          </a:p>
          <a:p>
            <a:endParaRPr lang="en-IN" sz="1100" dirty="0"/>
          </a:p>
          <a:p>
            <a:endParaRPr lang="en-IN" sz="1000" dirty="0"/>
          </a:p>
          <a:p>
            <a:r>
              <a:rPr lang="en-IN" sz="1000" dirty="0"/>
              <a:t>		</a:t>
            </a:r>
          </a:p>
          <a:p>
            <a:r>
              <a:rPr lang="en-IN" sz="1000" dirty="0"/>
              <a:t>						Receiver’s Sign</a:t>
            </a:r>
          </a:p>
          <a:p>
            <a:r>
              <a:rPr lang="en-IN" sz="1000" dirty="0"/>
              <a:t>						____________________________</a:t>
            </a:r>
            <a:endParaRPr lang="hi-IN" sz="1000" dirty="0"/>
          </a:p>
          <a:p>
            <a:pPr algn="ctr"/>
            <a:endParaRPr lang="hi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6BBF0A1-B379-4B8E-ADF1-34918F702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9" y="1654390"/>
            <a:ext cx="774383" cy="79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DC3D1C-506D-48BD-88B3-7A8054E0F026}"/>
              </a:ext>
            </a:extLst>
          </p:cNvPr>
          <p:cNvSpPr txBox="1"/>
          <p:nvPr/>
        </p:nvSpPr>
        <p:spPr>
          <a:xfrm>
            <a:off x="5192785" y="1677799"/>
            <a:ext cx="6923714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Registration No. 4992		Tel.: 22700509</a:t>
            </a:r>
          </a:p>
          <a:p>
            <a:r>
              <a:rPr lang="en-IN" sz="1400" dirty="0"/>
              <a:t>			Email ID: neu. </a:t>
            </a:r>
            <a:r>
              <a:rPr lang="en-IN" sz="1400" b="1" u="sng" dirty="0"/>
              <a:t>neu.mum1@gmail.com</a:t>
            </a:r>
          </a:p>
          <a:p>
            <a:endParaRPr lang="en-IN" sz="1400" dirty="0"/>
          </a:p>
          <a:p>
            <a:pPr algn="ctr"/>
            <a:r>
              <a:rPr lang="hi-IN" sz="1600" b="1" dirty="0"/>
              <a:t>नेहव्ल एम्लॉईज युनियन</a:t>
            </a:r>
          </a:p>
          <a:p>
            <a:pPr algn="ctr"/>
            <a:r>
              <a:rPr lang="hi-IN" sz="1400" dirty="0"/>
              <a:t>(</a:t>
            </a:r>
            <a:r>
              <a:rPr lang="en-IN" sz="1400" dirty="0"/>
              <a:t>Affiliated to </a:t>
            </a:r>
            <a:r>
              <a:rPr lang="en-IN" sz="1400" b="1" dirty="0"/>
              <a:t>AIDEF</a:t>
            </a:r>
            <a:r>
              <a:rPr lang="en-IN" sz="1400" dirty="0"/>
              <a:t> (Affiliation No. 156)(</a:t>
            </a:r>
            <a:r>
              <a:rPr lang="hi-IN" sz="1400" b="1" dirty="0"/>
              <a:t>सरकारमान्य</a:t>
            </a:r>
            <a:r>
              <a:rPr lang="en-IN" sz="1400" dirty="0"/>
              <a:t>) </a:t>
            </a:r>
          </a:p>
          <a:p>
            <a:pPr algn="ctr"/>
            <a:r>
              <a:rPr lang="en-IN" sz="1400" dirty="0"/>
              <a:t>(Recognised by Govt. of India under Letter No. LR/0954/10696/D(Lab) Dated 07/01/1970 </a:t>
            </a:r>
          </a:p>
          <a:p>
            <a:pPr algn="ctr"/>
            <a:r>
              <a:rPr lang="en-IN" sz="1400" b="1" dirty="0"/>
              <a:t>Room No. 8, 4</a:t>
            </a:r>
            <a:r>
              <a:rPr lang="en-IN" sz="1400" b="1" baseline="30000" dirty="0"/>
              <a:t>th</a:t>
            </a:r>
            <a:r>
              <a:rPr lang="en-IN" sz="1400" b="1" dirty="0"/>
              <a:t> Floor, Kamala CHS Ltd., 48/50, Mint Road, Fort, Mumbai – 400 001</a:t>
            </a:r>
          </a:p>
          <a:p>
            <a:pPr algn="ctr"/>
            <a:endParaRPr lang="en-IN" sz="1400" dirty="0"/>
          </a:p>
          <a:p>
            <a:pPr algn="ctr"/>
            <a:r>
              <a:rPr lang="en-IN" b="1" u="sng" dirty="0"/>
              <a:t>SUBSCRIBTION</a:t>
            </a:r>
            <a:endParaRPr lang="en-IN" sz="1400" b="1" u="sng" dirty="0"/>
          </a:p>
          <a:p>
            <a:pPr algn="ctr"/>
            <a:endParaRPr lang="en-IN" sz="1400" dirty="0"/>
          </a:p>
          <a:p>
            <a:r>
              <a:rPr lang="en-IN" sz="1400" dirty="0"/>
              <a:t>Receipt No.: __________________________________________________________</a:t>
            </a:r>
          </a:p>
          <a:p>
            <a:r>
              <a:rPr lang="en-IN" sz="1400" dirty="0"/>
              <a:t>Received with thanks from Mr./Mrs. _______________________________________</a:t>
            </a:r>
          </a:p>
          <a:p>
            <a:r>
              <a:rPr lang="en-IN" sz="1400" dirty="0" err="1"/>
              <a:t>T.No</a:t>
            </a:r>
            <a:r>
              <a:rPr lang="en-IN" sz="1400" dirty="0"/>
              <a:t>./</a:t>
            </a:r>
            <a:r>
              <a:rPr lang="en-IN" sz="1400" dirty="0" err="1"/>
              <a:t>P.No</a:t>
            </a:r>
            <a:r>
              <a:rPr lang="en-IN" sz="1400" dirty="0"/>
              <a:t>.: ______________ </a:t>
            </a:r>
            <a:r>
              <a:rPr lang="en-IN" sz="1400" dirty="0" err="1"/>
              <a:t>Desig</a:t>
            </a:r>
            <a:r>
              <a:rPr lang="en-IN" sz="1400" dirty="0"/>
              <a:t>. ______________ </a:t>
            </a:r>
            <a:r>
              <a:rPr lang="en-IN" sz="1400" dirty="0" err="1"/>
              <a:t>Estb</a:t>
            </a:r>
            <a:r>
              <a:rPr lang="en-IN" sz="1400" dirty="0"/>
              <a:t>./ Dept: ______________</a:t>
            </a:r>
          </a:p>
          <a:p>
            <a:r>
              <a:rPr lang="en-IN" sz="1400" dirty="0"/>
              <a:t>a sum of ₹ ____________________________________________________________</a:t>
            </a:r>
          </a:p>
          <a:p>
            <a:r>
              <a:rPr lang="en-IN" sz="1400" dirty="0"/>
              <a:t>as  Subscription for the year 20_______</a:t>
            </a:r>
          </a:p>
          <a:p>
            <a:r>
              <a:rPr lang="en-IN" sz="1400" dirty="0"/>
              <a:t>				</a:t>
            </a:r>
          </a:p>
          <a:p>
            <a:r>
              <a:rPr lang="en-IN" sz="1400" dirty="0"/>
              <a:t>			</a:t>
            </a:r>
          </a:p>
          <a:p>
            <a:r>
              <a:rPr lang="en-IN" sz="1400" dirty="0"/>
              <a:t>			Gen. Secretary	Receiver’s Sign</a:t>
            </a:r>
          </a:p>
          <a:p>
            <a:r>
              <a:rPr lang="en-IN" sz="1400" dirty="0"/>
              <a:t>										_______________	_____________</a:t>
            </a:r>
            <a:endParaRPr lang="hi-IN" sz="1400" dirty="0"/>
          </a:p>
        </p:txBody>
      </p:sp>
    </p:spTree>
    <p:extLst>
      <p:ext uri="{BB962C8B-B14F-4D97-AF65-F5344CB8AC3E}">
        <p14:creationId xmlns:p14="http://schemas.microsoft.com/office/powerpoint/2010/main" val="20638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LONIWAL DEO(B)</dc:creator>
  <cp:lastModifiedBy>PADMANABHAN SWAMINATHAN DEO-B</cp:lastModifiedBy>
  <cp:revision>14</cp:revision>
  <dcterms:created xsi:type="dcterms:W3CDTF">2024-03-18T16:41:27Z</dcterms:created>
  <dcterms:modified xsi:type="dcterms:W3CDTF">2024-03-20T08:46:39Z</dcterms:modified>
</cp:coreProperties>
</file>