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23"/>
  </p:notesMasterIdLst>
  <p:handoutMasterIdLst>
    <p:handoutMasterId r:id="rId24"/>
  </p:handoutMasterIdLst>
  <p:sldIdLst>
    <p:sldId id="496" r:id="rId5"/>
    <p:sldId id="507" r:id="rId6"/>
    <p:sldId id="498" r:id="rId7"/>
    <p:sldId id="499" r:id="rId8"/>
    <p:sldId id="430" r:id="rId9"/>
    <p:sldId id="429" r:id="rId10"/>
    <p:sldId id="508" r:id="rId11"/>
    <p:sldId id="510" r:id="rId12"/>
    <p:sldId id="518" r:id="rId13"/>
    <p:sldId id="509" r:id="rId14"/>
    <p:sldId id="519" r:id="rId15"/>
    <p:sldId id="516" r:id="rId16"/>
    <p:sldId id="520" r:id="rId17"/>
    <p:sldId id="512" r:id="rId18"/>
    <p:sldId id="500" r:id="rId19"/>
    <p:sldId id="501" r:id="rId20"/>
    <p:sldId id="505" r:id="rId21"/>
    <p:sldId id="50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D08C4D-B8ED-41F7-8B4E-08EA3EFE5237}" v="61" dt="2024-08-05T12:25:41.8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59" d="100"/>
          <a:sy n="59" d="100"/>
        </p:scale>
        <p:origin x="964" y="52"/>
      </p:cViewPr>
      <p:guideLst>
        <p:guide orient="horz" pos="1968"/>
        <p:guide pos="3840"/>
      </p:guideLst>
    </p:cSldViewPr>
  </p:slideViewPr>
  <p:notesTextViewPr>
    <p:cViewPr>
      <p:scale>
        <a:sx n="1" d="1"/>
        <a:sy n="1" d="1"/>
      </p:scale>
      <p:origin x="0" y="0"/>
    </p:cViewPr>
  </p:notesTextViewPr>
  <p:notesViewPr>
    <p:cSldViewPr snapToGrid="0">
      <p:cViewPr varScale="1">
        <p:scale>
          <a:sx n="60" d="100"/>
          <a:sy n="60" d="100"/>
        </p:scale>
        <p:origin x="2333"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A6C86A-E696-4915-84A9-365D51368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5EFA275-E5BD-42D5-86C3-D4A66EF382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4D676F-4DB5-46B8-8F00-05DB67D5471C}" type="datetimeFigureOut">
              <a:rPr lang="en-US" smtClean="0"/>
              <a:t>9/7/2024</a:t>
            </a:fld>
            <a:endParaRPr lang="en-US" dirty="0"/>
          </a:p>
        </p:txBody>
      </p:sp>
      <p:sp>
        <p:nvSpPr>
          <p:cNvPr id="4" name="Footer Placeholder 3">
            <a:extLst>
              <a:ext uri="{FF2B5EF4-FFF2-40B4-BE49-F238E27FC236}">
                <a16:creationId xmlns:a16="http://schemas.microsoft.com/office/drawing/2014/main" id="{0D08037F-BC33-4B71-9390-1FCCB44C83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F7A39EB-596B-48AB-BC3E-069215B769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EDFD5B-C328-43D8-A4C7-929BECA315CE}" type="slidenum">
              <a:rPr lang="en-US" smtClean="0"/>
              <a:t>‹#›</a:t>
            </a:fld>
            <a:endParaRPr lang="en-US" dirty="0"/>
          </a:p>
        </p:txBody>
      </p:sp>
    </p:spTree>
    <p:extLst>
      <p:ext uri="{BB962C8B-B14F-4D97-AF65-F5344CB8AC3E}">
        <p14:creationId xmlns:p14="http://schemas.microsoft.com/office/powerpoint/2010/main" val="2802701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BE5AB-3192-4552-A220-BA06EA9D867F}" type="datetimeFigureOut">
              <a:rPr lang="en-US" smtClean="0"/>
              <a:t>9/7/2024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D0E63-0F6A-47B0-8BD1-6E95B004C872}" type="slidenum">
              <a:rPr lang="en-US" smtClean="0"/>
              <a:t>‹#›</a:t>
            </a:fld>
            <a:endParaRPr lang="en-US" dirty="0"/>
          </a:p>
        </p:txBody>
      </p:sp>
    </p:spTree>
    <p:extLst>
      <p:ext uri="{BB962C8B-B14F-4D97-AF65-F5344CB8AC3E}">
        <p14:creationId xmlns:p14="http://schemas.microsoft.com/office/powerpoint/2010/main" val="532328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Graphic 33" descr="Tag=AccentColor&#10;Flavor=Light&#10;Target=Fill">
            <a:extLst>
              <a:ext uri="{FF2B5EF4-FFF2-40B4-BE49-F238E27FC236}">
                <a16:creationId xmlns:a16="http://schemas.microsoft.com/office/drawing/2014/main" id="{A4E7DAC5-621F-40E6-ACD2-590570CC84F8}"/>
              </a:ext>
            </a:extLst>
          </p:cNvPr>
          <p:cNvSpPr>
            <a:spLocks noChangeAspect="1"/>
          </p:cNvSpPr>
          <p:nvPr userDrawn="1"/>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2560320" y="960120"/>
            <a:ext cx="7077456" cy="2898648"/>
          </a:xfrm>
        </p:spPr>
        <p:txBody>
          <a:bodyPr anchor="b">
            <a:noAutofit/>
          </a:bodyPr>
          <a:lstStyle>
            <a:lvl1pPr algn="ctr">
              <a:defRPr sz="8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2633472" y="4535424"/>
            <a:ext cx="6931152" cy="941832"/>
          </a:xfrm>
        </p:spPr>
        <p:txBody>
          <a:bodyPr>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Rectangle 6">
            <a:extLst>
              <a:ext uri="{FF2B5EF4-FFF2-40B4-BE49-F238E27FC236}">
                <a16:creationId xmlns:a16="http://schemas.microsoft.com/office/drawing/2014/main" id="{371B7A5D-C918-4744-A5FA-75C904B3B8D4}"/>
              </a:ext>
            </a:extLst>
          </p:cNvPr>
          <p:cNvSpPr/>
          <p:nvPr userDrawn="1"/>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5689923"/>
      </p:ext>
    </p:extLst>
  </p:cSld>
  <p:clrMapOvr>
    <a:masterClrMapping/>
  </p:clrMapOvr>
  <mc:AlternateContent xmlns:mc="http://schemas.openxmlformats.org/markup-compatibility/2006">
    <mc:Choice xmlns:p15="http://schemas.microsoft.com/office/powerpoint/2012/main" Requires="p15">
      <p:transition spd="slow">
        <p15:prstTrans prst="curtains"/>
        <p:sndAc>
          <p:stSnd>
            <p:snd r:embed="rId1" name="chimes.wav"/>
          </p:stSnd>
        </p:sndAc>
      </p:transition>
    </mc:Choice>
    <mc:Fallback>
      <p:transition spd="slow">
        <p:fade/>
        <p:sndAc>
          <p:stSnd>
            <p:snd r:embed="rId1" name="chimes.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2578608"/>
            <a:ext cx="5157787"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3617842"/>
            <a:ext cx="5157787"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2578608"/>
            <a:ext cx="5183188"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3617842"/>
            <a:ext cx="5183188"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1408979"/>
      </p:ext>
    </p:extLst>
  </p:cSld>
  <p:clrMapOvr>
    <a:masterClrMapping/>
  </p:clrMapOvr>
  <mc:AlternateContent xmlns:mc="http://schemas.openxmlformats.org/markup-compatibility/2006">
    <mc:Choice xmlns:p15="http://schemas.microsoft.com/office/powerpoint/2012/main" Requires="p15">
      <p:transition spd="slow">
        <p15:prstTrans prst="curtains"/>
        <p:sndAc>
          <p:stSnd>
            <p:snd r:embed="rId1" name="chimes.wav"/>
          </p:stSnd>
        </p:sndAc>
      </p:transition>
    </mc:Choice>
    <mc:Fallback>
      <p:transition spd="slow">
        <p:fade/>
        <p:sndAc>
          <p:stSnd>
            <p:snd r:embed="rId1" name="chimes.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hasCustomPrompt="1"/>
          </p:nvPr>
        </p:nvSpPr>
        <p:spPr>
          <a:xfrm>
            <a:off x="649224" y="2578608"/>
            <a:ext cx="3200400" cy="711244"/>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649224" y="3339547"/>
            <a:ext cx="3200400" cy="2900635"/>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hasCustomPrompt="1"/>
          </p:nvPr>
        </p:nvSpPr>
        <p:spPr>
          <a:xfrm>
            <a:off x="449884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449884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4">
            <a:extLst>
              <a:ext uri="{FF2B5EF4-FFF2-40B4-BE49-F238E27FC236}">
                <a16:creationId xmlns:a16="http://schemas.microsoft.com/office/drawing/2014/main" id="{42AA5FD4-D71A-436D-B50A-847980623CF0}"/>
              </a:ext>
            </a:extLst>
          </p:cNvPr>
          <p:cNvSpPr>
            <a:spLocks noGrp="1"/>
          </p:cNvSpPr>
          <p:nvPr>
            <p:ph type="body" sz="quarter" idx="13" hasCustomPrompt="1"/>
          </p:nvPr>
        </p:nvSpPr>
        <p:spPr>
          <a:xfrm>
            <a:off x="833932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Content Placeholder 5">
            <a:extLst>
              <a:ext uri="{FF2B5EF4-FFF2-40B4-BE49-F238E27FC236}">
                <a16:creationId xmlns:a16="http://schemas.microsoft.com/office/drawing/2014/main" id="{498877DB-362B-4B53-84A8-D53090240FDB}"/>
              </a:ext>
            </a:extLst>
          </p:cNvPr>
          <p:cNvSpPr>
            <a:spLocks noGrp="1"/>
          </p:cNvSpPr>
          <p:nvPr>
            <p:ph sz="quarter" idx="14"/>
          </p:nvPr>
        </p:nvSpPr>
        <p:spPr>
          <a:xfrm>
            <a:off x="833932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759742"/>
      </p:ext>
    </p:extLst>
  </p:cSld>
  <p:clrMapOvr>
    <a:masterClrMapping/>
  </p:clrMapOvr>
  <mc:AlternateContent xmlns:mc="http://schemas.openxmlformats.org/markup-compatibility/2006">
    <mc:Choice xmlns:p15="http://schemas.microsoft.com/office/powerpoint/2012/main" Requires="p15">
      <p:transition spd="slow">
        <p15:prstTrans prst="curtains"/>
        <p:sndAc>
          <p:stSnd>
            <p:snd r:embed="rId1" name="chimes.wav"/>
          </p:stSnd>
        </p:sndAc>
      </p:transition>
    </mc:Choice>
    <mc:Fallback>
      <p:transition spd="slow">
        <p:fade/>
        <p:sndAc>
          <p:stSnd>
            <p:snd r:embed="rId1" name="chimes.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95429EAB-EC88-4283-9CAC-5C4336D68761}"/>
              </a:ext>
            </a:extLst>
          </p:cNvPr>
          <p:cNvSpPr>
            <a:spLocks noGrp="1"/>
          </p:cNvSpPr>
          <p:nvPr>
            <p:ph type="pic" sz="quarter" idx="14"/>
          </p:nvPr>
        </p:nvSpPr>
        <p:spPr>
          <a:xfrm>
            <a:off x="8263901" y="-1"/>
            <a:ext cx="3928091" cy="4143506"/>
          </a:xfrm>
          <a:custGeom>
            <a:avLst/>
            <a:gdLst>
              <a:gd name="connsiteX0" fmla="*/ 23605 w 3928091"/>
              <a:gd name="connsiteY0" fmla="*/ 0 h 4143506"/>
              <a:gd name="connsiteX1" fmla="*/ 3928091 w 3928091"/>
              <a:gd name="connsiteY1" fmla="*/ 0 h 4143506"/>
              <a:gd name="connsiteX2" fmla="*/ 3928091 w 3928091"/>
              <a:gd name="connsiteY2" fmla="*/ 4125656 h 4143506"/>
              <a:gd name="connsiteX3" fmla="*/ 3780617 w 3928091"/>
              <a:gd name="connsiteY3" fmla="*/ 4131078 h 4143506"/>
              <a:gd name="connsiteX4" fmla="*/ 3281801 w 3928091"/>
              <a:gd name="connsiteY4" fmla="*/ 4125634 h 4143506"/>
              <a:gd name="connsiteX5" fmla="*/ 2622887 w 3928091"/>
              <a:gd name="connsiteY5" fmla="*/ 4130456 h 4143506"/>
              <a:gd name="connsiteX6" fmla="*/ 2169916 w 3928091"/>
              <a:gd name="connsiteY6" fmla="*/ 4111570 h 4143506"/>
              <a:gd name="connsiteX7" fmla="*/ 1705097 w 3928091"/>
              <a:gd name="connsiteY7" fmla="*/ 4140234 h 4143506"/>
              <a:gd name="connsiteX8" fmla="*/ 1364801 w 3928091"/>
              <a:gd name="connsiteY8" fmla="*/ 4124429 h 4143506"/>
              <a:gd name="connsiteX9" fmla="*/ 1123316 w 3928091"/>
              <a:gd name="connsiteY9" fmla="*/ 4121750 h 4143506"/>
              <a:gd name="connsiteX10" fmla="*/ 688243 w 3928091"/>
              <a:gd name="connsiteY10" fmla="*/ 4130323 h 4143506"/>
              <a:gd name="connsiteX11" fmla="*/ 298918 w 3928091"/>
              <a:gd name="connsiteY11" fmla="*/ 4118266 h 4143506"/>
              <a:gd name="connsiteX12" fmla="*/ 105785 w 3928091"/>
              <a:gd name="connsiteY12" fmla="*/ 4130037 h 4143506"/>
              <a:gd name="connsiteX13" fmla="*/ 15503 w 3928091"/>
              <a:gd name="connsiteY13" fmla="*/ 4130462 h 4143506"/>
              <a:gd name="connsiteX14" fmla="*/ 14458 w 3928091"/>
              <a:gd name="connsiteY14" fmla="*/ 4122289 h 4143506"/>
              <a:gd name="connsiteX15" fmla="*/ 346 w 3928091"/>
              <a:gd name="connsiteY15" fmla="*/ 3882149 h 4143506"/>
              <a:gd name="connsiteX16" fmla="*/ 27583 w 3928091"/>
              <a:gd name="connsiteY16" fmla="*/ 3294816 h 4143506"/>
              <a:gd name="connsiteX17" fmla="*/ 21797 w 3928091"/>
              <a:gd name="connsiteY17" fmla="*/ 3078932 h 4143506"/>
              <a:gd name="connsiteX18" fmla="*/ 30264 w 3928091"/>
              <a:gd name="connsiteY18" fmla="*/ 2835999 h 4143506"/>
              <a:gd name="connsiteX19" fmla="*/ 33510 w 3928091"/>
              <a:gd name="connsiteY19" fmla="*/ 2550270 h 4143506"/>
              <a:gd name="connsiteX20" fmla="*/ 9096 w 3928091"/>
              <a:gd name="connsiteY20" fmla="*/ 1764959 h 4143506"/>
              <a:gd name="connsiteX21" fmla="*/ 30406 w 3928091"/>
              <a:gd name="connsiteY21" fmla="*/ 1598729 h 4143506"/>
              <a:gd name="connsiteX22" fmla="*/ 20244 w 3928091"/>
              <a:gd name="connsiteY22" fmla="*/ 1114767 h 4143506"/>
              <a:gd name="connsiteX23" fmla="*/ 26736 w 3928091"/>
              <a:gd name="connsiteY23" fmla="*/ 579120 h 4143506"/>
              <a:gd name="connsiteX24" fmla="*/ 38237 w 3928091"/>
              <a:gd name="connsiteY24" fmla="*/ 288533 h 41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091" h="4143506">
                <a:moveTo>
                  <a:pt x="23605" y="0"/>
                </a:moveTo>
                <a:lnTo>
                  <a:pt x="3928091" y="0"/>
                </a:lnTo>
                <a:lnTo>
                  <a:pt x="3928091" y="4125656"/>
                </a:lnTo>
                <a:lnTo>
                  <a:pt x="3780617" y="4131078"/>
                </a:lnTo>
                <a:cubicBezTo>
                  <a:pt x="3614346" y="4131561"/>
                  <a:pt x="3448073" y="4118803"/>
                  <a:pt x="3281801" y="4125634"/>
                </a:cubicBezTo>
                <a:cubicBezTo>
                  <a:pt x="3062120" y="4134609"/>
                  <a:pt x="2842441" y="4144923"/>
                  <a:pt x="2622887" y="4130456"/>
                </a:cubicBezTo>
                <a:cubicBezTo>
                  <a:pt x="2472401" y="4120545"/>
                  <a:pt x="2321159" y="4107551"/>
                  <a:pt x="2169916" y="4111570"/>
                </a:cubicBezTo>
                <a:cubicBezTo>
                  <a:pt x="2014640" y="4115856"/>
                  <a:pt x="1859994" y="4129920"/>
                  <a:pt x="1705097" y="4140234"/>
                </a:cubicBezTo>
                <a:cubicBezTo>
                  <a:pt x="1591463" y="4147694"/>
                  <a:pt x="1477389" y="4142391"/>
                  <a:pt x="1364801" y="4124429"/>
                </a:cubicBezTo>
                <a:cubicBezTo>
                  <a:pt x="1284516" y="4111703"/>
                  <a:pt x="1203727" y="4117195"/>
                  <a:pt x="1123316" y="4121750"/>
                </a:cubicBezTo>
                <a:cubicBezTo>
                  <a:pt x="978124" y="4130323"/>
                  <a:pt x="833434" y="4143717"/>
                  <a:pt x="688243" y="4130323"/>
                </a:cubicBezTo>
                <a:cubicBezTo>
                  <a:pt x="558551" y="4118266"/>
                  <a:pt x="427601" y="4108489"/>
                  <a:pt x="298918" y="4118266"/>
                </a:cubicBezTo>
                <a:cubicBezTo>
                  <a:pt x="234577" y="4123155"/>
                  <a:pt x="170204" y="4128045"/>
                  <a:pt x="105785" y="4130037"/>
                </a:cubicBezTo>
                <a:lnTo>
                  <a:pt x="15503" y="4130462"/>
                </a:lnTo>
                <a:lnTo>
                  <a:pt x="14458" y="4122289"/>
                </a:lnTo>
                <a:cubicBezTo>
                  <a:pt x="3338" y="4042653"/>
                  <a:pt x="-1375" y="3962394"/>
                  <a:pt x="346" y="3882149"/>
                </a:cubicBezTo>
                <a:cubicBezTo>
                  <a:pt x="205" y="3686075"/>
                  <a:pt x="9942" y="3490383"/>
                  <a:pt x="27583" y="3294816"/>
                </a:cubicBezTo>
                <a:cubicBezTo>
                  <a:pt x="31859" y="3222826"/>
                  <a:pt x="29926" y="3150656"/>
                  <a:pt x="21797" y="3078932"/>
                </a:cubicBezTo>
                <a:cubicBezTo>
                  <a:pt x="13668" y="2997950"/>
                  <a:pt x="16505" y="2916372"/>
                  <a:pt x="30264" y="2835999"/>
                </a:cubicBezTo>
                <a:cubicBezTo>
                  <a:pt x="47622" y="2740756"/>
                  <a:pt x="39860" y="2645513"/>
                  <a:pt x="33510" y="2550270"/>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7" y="288533"/>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5" name="Picture Placeholder 24">
            <a:extLst>
              <a:ext uri="{FF2B5EF4-FFF2-40B4-BE49-F238E27FC236}">
                <a16:creationId xmlns:a16="http://schemas.microsoft.com/office/drawing/2014/main" id="{95853130-EDA3-41D2-A3D5-E39613A79C81}"/>
              </a:ext>
            </a:extLst>
          </p:cNvPr>
          <p:cNvSpPr>
            <a:spLocks noGrp="1"/>
          </p:cNvSpPr>
          <p:nvPr>
            <p:ph type="pic" sz="quarter" idx="15"/>
          </p:nvPr>
        </p:nvSpPr>
        <p:spPr>
          <a:xfrm>
            <a:off x="8281029" y="4328340"/>
            <a:ext cx="3910962" cy="2529660"/>
          </a:xfrm>
          <a:custGeom>
            <a:avLst/>
            <a:gdLst>
              <a:gd name="connsiteX0" fmla="*/ 842684 w 3910962"/>
              <a:gd name="connsiteY0" fmla="*/ 662 h 2529660"/>
              <a:gd name="connsiteX1" fmla="*/ 1140350 w 3910962"/>
              <a:gd name="connsiteY1" fmla="*/ 3173 h 2529660"/>
              <a:gd name="connsiteX2" fmla="*/ 1350451 w 3910962"/>
              <a:gd name="connsiteY2" fmla="*/ 29025 h 2529660"/>
              <a:gd name="connsiteX3" fmla="*/ 1903495 w 3910962"/>
              <a:gd name="connsiteY3" fmla="*/ 18310 h 2529660"/>
              <a:gd name="connsiteX4" fmla="*/ 2649374 w 3910962"/>
              <a:gd name="connsiteY4" fmla="*/ 22730 h 2529660"/>
              <a:gd name="connsiteX5" fmla="*/ 3310304 w 3910962"/>
              <a:gd name="connsiteY5" fmla="*/ 10808 h 2529660"/>
              <a:gd name="connsiteX6" fmla="*/ 3684881 w 3910962"/>
              <a:gd name="connsiteY6" fmla="*/ 10808 h 2529660"/>
              <a:gd name="connsiteX7" fmla="*/ 3887420 w 3910962"/>
              <a:gd name="connsiteY7" fmla="*/ 15630 h 2529660"/>
              <a:gd name="connsiteX8" fmla="*/ 3910962 w 3910962"/>
              <a:gd name="connsiteY8" fmla="*/ 11105 h 2529660"/>
              <a:gd name="connsiteX9" fmla="*/ 3910962 w 3910962"/>
              <a:gd name="connsiteY9" fmla="*/ 2529660 h 2529660"/>
              <a:gd name="connsiteX10" fmla="*/ 6242 w 3910962"/>
              <a:gd name="connsiteY10" fmla="*/ 2529660 h 2529660"/>
              <a:gd name="connsiteX11" fmla="*/ 25280 w 3910962"/>
              <a:gd name="connsiteY11" fmla="*/ 2158134 h 2529660"/>
              <a:gd name="connsiteX12" fmla="*/ 11167 w 3910962"/>
              <a:gd name="connsiteY12" fmla="*/ 1427303 h 2529660"/>
              <a:gd name="connsiteX13" fmla="*/ 3970 w 3910962"/>
              <a:gd name="connsiteY13" fmla="*/ 934453 h 2529660"/>
              <a:gd name="connsiteX14" fmla="*/ 5805 w 3910962"/>
              <a:gd name="connsiteY14" fmla="*/ 380010 h 2529660"/>
              <a:gd name="connsiteX15" fmla="*/ 18506 w 3910962"/>
              <a:gd name="connsiteY15" fmla="*/ 139744 h 2529660"/>
              <a:gd name="connsiteX16" fmla="*/ 19072 w 3910962"/>
              <a:gd name="connsiteY16" fmla="*/ 23791 h 2529660"/>
              <a:gd name="connsiteX17" fmla="*/ 67093 w 3910962"/>
              <a:gd name="connsiteY17" fmla="*/ 27133 h 2529660"/>
              <a:gd name="connsiteX18" fmla="*/ 545085 w 3910962"/>
              <a:gd name="connsiteY18" fmla="*/ 11612 h 2529660"/>
              <a:gd name="connsiteX19" fmla="*/ 842684 w 3910962"/>
              <a:gd name="connsiteY19" fmla="*/ 662 h 252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0962" h="2529660">
                <a:moveTo>
                  <a:pt x="842684" y="662"/>
                </a:moveTo>
                <a:cubicBezTo>
                  <a:pt x="941895" y="-744"/>
                  <a:pt x="1041116" y="93"/>
                  <a:pt x="1140350" y="3173"/>
                </a:cubicBezTo>
                <a:cubicBezTo>
                  <a:pt x="1210804" y="5316"/>
                  <a:pt x="1279746" y="24605"/>
                  <a:pt x="1350451" y="29025"/>
                </a:cubicBezTo>
                <a:cubicBezTo>
                  <a:pt x="1535093" y="40276"/>
                  <a:pt x="1719483" y="30901"/>
                  <a:pt x="1903495" y="18310"/>
                </a:cubicBezTo>
                <a:cubicBezTo>
                  <a:pt x="2151898" y="628"/>
                  <a:pt x="2401172" y="2101"/>
                  <a:pt x="2649374" y="22730"/>
                </a:cubicBezTo>
                <a:cubicBezTo>
                  <a:pt x="2869445" y="43947"/>
                  <a:pt x="3091027" y="39942"/>
                  <a:pt x="3310304" y="10808"/>
                </a:cubicBezTo>
                <a:cubicBezTo>
                  <a:pt x="3434575" y="-7007"/>
                  <a:pt x="3559980" y="9067"/>
                  <a:pt x="3684881" y="10808"/>
                </a:cubicBezTo>
                <a:cubicBezTo>
                  <a:pt x="3752435" y="11746"/>
                  <a:pt x="3819992" y="12684"/>
                  <a:pt x="3887420" y="15630"/>
                </a:cubicBezTo>
                <a:lnTo>
                  <a:pt x="3910962" y="11105"/>
                </a:lnTo>
                <a:lnTo>
                  <a:pt x="3910962" y="2529660"/>
                </a:lnTo>
                <a:lnTo>
                  <a:pt x="6242" y="2529660"/>
                </a:lnTo>
                <a:lnTo>
                  <a:pt x="25280" y="2158134"/>
                </a:lnTo>
                <a:cubicBezTo>
                  <a:pt x="28243" y="1914439"/>
                  <a:pt x="36288" y="1670236"/>
                  <a:pt x="11167" y="1427303"/>
                </a:cubicBezTo>
                <a:cubicBezTo>
                  <a:pt x="-5908" y="1262723"/>
                  <a:pt x="865" y="1098905"/>
                  <a:pt x="3970" y="934453"/>
                </a:cubicBezTo>
                <a:cubicBezTo>
                  <a:pt x="7498" y="749680"/>
                  <a:pt x="5805" y="564783"/>
                  <a:pt x="5805" y="380010"/>
                </a:cubicBezTo>
                <a:cubicBezTo>
                  <a:pt x="5522" y="299625"/>
                  <a:pt x="10321" y="219748"/>
                  <a:pt x="18506" y="139744"/>
                </a:cubicBezTo>
                <a:lnTo>
                  <a:pt x="19072" y="23791"/>
                </a:lnTo>
                <a:lnTo>
                  <a:pt x="67093" y="27133"/>
                </a:lnTo>
                <a:cubicBezTo>
                  <a:pt x="226530" y="32207"/>
                  <a:pt x="385807" y="21156"/>
                  <a:pt x="545085" y="11612"/>
                </a:cubicBezTo>
                <a:cubicBezTo>
                  <a:pt x="644275" y="5719"/>
                  <a:pt x="743474" y="2069"/>
                  <a:pt x="842684" y="662"/>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4" name="Picture Placeholder 23">
            <a:extLst>
              <a:ext uri="{FF2B5EF4-FFF2-40B4-BE49-F238E27FC236}">
                <a16:creationId xmlns:a16="http://schemas.microsoft.com/office/drawing/2014/main" id="{3A9F270A-23C2-4A09-BC7C-5CB160B890C0}"/>
              </a:ext>
            </a:extLst>
          </p:cNvPr>
          <p:cNvSpPr>
            <a:spLocks noGrp="1"/>
          </p:cNvSpPr>
          <p:nvPr>
            <p:ph type="pic" sz="quarter" idx="16"/>
          </p:nvPr>
        </p:nvSpPr>
        <p:spPr>
          <a:xfrm>
            <a:off x="5021992" y="3792430"/>
            <a:ext cx="3041329" cy="3065569"/>
          </a:xfrm>
          <a:custGeom>
            <a:avLst/>
            <a:gdLst>
              <a:gd name="connsiteX0" fmla="*/ 2750933 w 3041329"/>
              <a:gd name="connsiteY0" fmla="*/ 0 h 3065569"/>
              <a:gd name="connsiteX1" fmla="*/ 3041329 w 3041329"/>
              <a:gd name="connsiteY1" fmla="*/ 10946 h 3065569"/>
              <a:gd name="connsiteX2" fmla="*/ 3041329 w 3041329"/>
              <a:gd name="connsiteY2" fmla="*/ 175882 h 3065569"/>
              <a:gd name="connsiteX3" fmla="*/ 3034394 w 3041329"/>
              <a:gd name="connsiteY3" fmla="*/ 266109 h 3065569"/>
              <a:gd name="connsiteX4" fmla="*/ 3037217 w 3041329"/>
              <a:gd name="connsiteY4" fmla="*/ 802010 h 3065569"/>
              <a:gd name="connsiteX5" fmla="*/ 3025363 w 3041329"/>
              <a:gd name="connsiteY5" fmla="*/ 1170283 h 3065569"/>
              <a:gd name="connsiteX6" fmla="*/ 3020000 w 3041329"/>
              <a:gd name="connsiteY6" fmla="*/ 1316450 h 3065569"/>
              <a:gd name="connsiteX7" fmla="*/ 3014637 w 3041329"/>
              <a:gd name="connsiteY7" fmla="*/ 1344641 h 3065569"/>
              <a:gd name="connsiteX8" fmla="*/ 3014637 w 3041329"/>
              <a:gd name="connsiteY8" fmla="*/ 1357340 h 3065569"/>
              <a:gd name="connsiteX9" fmla="*/ 3021693 w 3041329"/>
              <a:gd name="connsiteY9" fmla="*/ 1384898 h 3065569"/>
              <a:gd name="connsiteX10" fmla="*/ 3029173 w 3041329"/>
              <a:gd name="connsiteY10" fmla="*/ 1911401 h 3065569"/>
              <a:gd name="connsiteX11" fmla="*/ 3039899 w 3041329"/>
              <a:gd name="connsiteY11" fmla="*/ 2395617 h 3065569"/>
              <a:gd name="connsiteX12" fmla="*/ 3041329 w 3041329"/>
              <a:gd name="connsiteY12" fmla="*/ 2446475 h 3065569"/>
              <a:gd name="connsiteX13" fmla="*/ 3041329 w 3041329"/>
              <a:gd name="connsiteY13" fmla="*/ 2649259 h 3065569"/>
              <a:gd name="connsiteX14" fmla="*/ 3040516 w 3041329"/>
              <a:gd name="connsiteY14" fmla="*/ 2683378 h 3065569"/>
              <a:gd name="connsiteX15" fmla="*/ 3029596 w 3041329"/>
              <a:gd name="connsiteY15" fmla="*/ 2971138 h 3065569"/>
              <a:gd name="connsiteX16" fmla="*/ 3031678 w 3041329"/>
              <a:gd name="connsiteY16" fmla="*/ 3022824 h 3065569"/>
              <a:gd name="connsiteX17" fmla="*/ 3034625 w 3041329"/>
              <a:gd name="connsiteY17" fmla="*/ 3065569 h 3065569"/>
              <a:gd name="connsiteX18" fmla="*/ 24938 w 3041329"/>
              <a:gd name="connsiteY18" fmla="*/ 3065569 h 3065569"/>
              <a:gd name="connsiteX19" fmla="*/ 25911 w 3041329"/>
              <a:gd name="connsiteY19" fmla="*/ 3001918 h 3065569"/>
              <a:gd name="connsiteX20" fmla="*/ 38276 w 3041329"/>
              <a:gd name="connsiteY20" fmla="*/ 2918677 h 3065569"/>
              <a:gd name="connsiteX21" fmla="*/ 28835 w 3041329"/>
              <a:gd name="connsiteY21" fmla="*/ 2491295 h 3065569"/>
              <a:gd name="connsiteX22" fmla="*/ 21053 w 3041329"/>
              <a:gd name="connsiteY22" fmla="*/ 2094786 h 3065569"/>
              <a:gd name="connsiteX23" fmla="*/ 16716 w 3041329"/>
              <a:gd name="connsiteY23" fmla="*/ 1719456 h 3065569"/>
              <a:gd name="connsiteX24" fmla="*/ 3192 w 3041329"/>
              <a:gd name="connsiteY24" fmla="*/ 1622752 h 3065569"/>
              <a:gd name="connsiteX25" fmla="*/ 24242 w 3041329"/>
              <a:gd name="connsiteY25" fmla="*/ 1269110 h 3065569"/>
              <a:gd name="connsiteX26" fmla="*/ 24242 w 3041329"/>
              <a:gd name="connsiteY26" fmla="*/ 1044447 h 3065569"/>
              <a:gd name="connsiteX27" fmla="*/ 13654 w 3041329"/>
              <a:gd name="connsiteY27" fmla="*/ 884594 h 3065569"/>
              <a:gd name="connsiteX28" fmla="*/ 23477 w 3041329"/>
              <a:gd name="connsiteY28" fmla="*/ 597929 h 3065569"/>
              <a:gd name="connsiteX29" fmla="*/ 26284 w 3041329"/>
              <a:gd name="connsiteY29" fmla="*/ 408605 h 3065569"/>
              <a:gd name="connsiteX30" fmla="*/ 33300 w 3041329"/>
              <a:gd name="connsiteY30" fmla="*/ 153452 h 3065569"/>
              <a:gd name="connsiteX31" fmla="*/ 16058 w 3041329"/>
              <a:gd name="connsiteY31" fmla="*/ 52511 h 3065569"/>
              <a:gd name="connsiteX32" fmla="*/ 13611 w 3041329"/>
              <a:gd name="connsiteY32" fmla="*/ 10473 h 3065569"/>
              <a:gd name="connsiteX33" fmla="*/ 222689 w 3041329"/>
              <a:gd name="connsiteY33" fmla="*/ 5194 h 3065569"/>
              <a:gd name="connsiteX34" fmla="*/ 988364 w 3041329"/>
              <a:gd name="connsiteY34" fmla="*/ 17002 h 3065569"/>
              <a:gd name="connsiteX35" fmla="*/ 1316477 w 3041329"/>
              <a:gd name="connsiteY35" fmla="*/ 7977 h 3065569"/>
              <a:gd name="connsiteX36" fmla="*/ 1738973 w 3041329"/>
              <a:gd name="connsiteY36" fmla="*/ 11247 h 3065569"/>
              <a:gd name="connsiteX37" fmla="*/ 2438148 w 3041329"/>
              <a:gd name="connsiteY37" fmla="*/ 11247 h 3065569"/>
              <a:gd name="connsiteX38" fmla="*/ 2750933 w 3041329"/>
              <a:gd name="connsiteY38" fmla="*/ 0 h 30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41329" h="3065569">
                <a:moveTo>
                  <a:pt x="2750933" y="0"/>
                </a:moveTo>
                <a:lnTo>
                  <a:pt x="3041329" y="10946"/>
                </a:lnTo>
                <a:lnTo>
                  <a:pt x="3041329" y="175882"/>
                </a:lnTo>
                <a:lnTo>
                  <a:pt x="3034394" y="266109"/>
                </a:lnTo>
                <a:cubicBezTo>
                  <a:pt x="3019012" y="444912"/>
                  <a:pt x="3025927" y="623588"/>
                  <a:pt x="3037217" y="802010"/>
                </a:cubicBezTo>
                <a:cubicBezTo>
                  <a:pt x="3044443" y="924849"/>
                  <a:pt x="3040477" y="1048016"/>
                  <a:pt x="3025363" y="1170283"/>
                </a:cubicBezTo>
                <a:cubicBezTo>
                  <a:pt x="3020000" y="1218920"/>
                  <a:pt x="3020987" y="1267685"/>
                  <a:pt x="3020000" y="1316450"/>
                </a:cubicBezTo>
                <a:cubicBezTo>
                  <a:pt x="3019717" y="1325847"/>
                  <a:pt x="3026069" y="1336767"/>
                  <a:pt x="3014637" y="1344641"/>
                </a:cubicBezTo>
                <a:lnTo>
                  <a:pt x="3014637" y="1357340"/>
                </a:lnTo>
                <a:cubicBezTo>
                  <a:pt x="3027198" y="1364325"/>
                  <a:pt x="3020706" y="1375754"/>
                  <a:pt x="3021693" y="1384898"/>
                </a:cubicBezTo>
                <a:cubicBezTo>
                  <a:pt x="3038360" y="1560005"/>
                  <a:pt x="3040872" y="1735963"/>
                  <a:pt x="3029173" y="1911401"/>
                </a:cubicBezTo>
                <a:cubicBezTo>
                  <a:pt x="3020564" y="2072933"/>
                  <a:pt x="3029455" y="2234211"/>
                  <a:pt x="3039899" y="2395617"/>
                </a:cubicBezTo>
                <a:lnTo>
                  <a:pt x="3041329" y="2446475"/>
                </a:lnTo>
                <a:lnTo>
                  <a:pt x="3041329" y="2649259"/>
                </a:lnTo>
                <a:lnTo>
                  <a:pt x="3040516" y="2683378"/>
                </a:lnTo>
                <a:cubicBezTo>
                  <a:pt x="3036759" y="2779288"/>
                  <a:pt x="3031078" y="2875197"/>
                  <a:pt x="3029596" y="2971138"/>
                </a:cubicBezTo>
                <a:cubicBezTo>
                  <a:pt x="3029314" y="2988346"/>
                  <a:pt x="3030372" y="3005585"/>
                  <a:pt x="3031678" y="3022824"/>
                </a:cubicBezTo>
                <a:lnTo>
                  <a:pt x="3034625" y="3065569"/>
                </a:lnTo>
                <a:lnTo>
                  <a:pt x="24938" y="3065569"/>
                </a:lnTo>
                <a:lnTo>
                  <a:pt x="25911" y="3001918"/>
                </a:lnTo>
                <a:cubicBezTo>
                  <a:pt x="28191" y="2973959"/>
                  <a:pt x="32318" y="2946151"/>
                  <a:pt x="38276" y="2918677"/>
                </a:cubicBezTo>
                <a:cubicBezTo>
                  <a:pt x="68779" y="2777462"/>
                  <a:pt x="65552" y="2631030"/>
                  <a:pt x="28835" y="2491295"/>
                </a:cubicBezTo>
                <a:cubicBezTo>
                  <a:pt x="-4463" y="2359636"/>
                  <a:pt x="-11352" y="2227594"/>
                  <a:pt x="21053" y="2094786"/>
                </a:cubicBezTo>
                <a:cubicBezTo>
                  <a:pt x="51646" y="1971356"/>
                  <a:pt x="50153" y="1842146"/>
                  <a:pt x="16716" y="1719456"/>
                </a:cubicBezTo>
                <a:cubicBezTo>
                  <a:pt x="9316" y="1687689"/>
                  <a:pt x="4787" y="1655323"/>
                  <a:pt x="3192" y="1622752"/>
                </a:cubicBezTo>
                <a:cubicBezTo>
                  <a:pt x="-6887" y="1503851"/>
                  <a:pt x="10081" y="1386608"/>
                  <a:pt x="24242" y="1269110"/>
                </a:cubicBezTo>
                <a:cubicBezTo>
                  <a:pt x="33683" y="1194222"/>
                  <a:pt x="48099" y="1118569"/>
                  <a:pt x="24242" y="1044447"/>
                </a:cubicBezTo>
                <a:cubicBezTo>
                  <a:pt x="7899" y="992791"/>
                  <a:pt x="4264" y="937959"/>
                  <a:pt x="13654" y="884594"/>
                </a:cubicBezTo>
                <a:cubicBezTo>
                  <a:pt x="29486" y="789881"/>
                  <a:pt x="32790" y="693497"/>
                  <a:pt x="23477" y="597929"/>
                </a:cubicBezTo>
                <a:cubicBezTo>
                  <a:pt x="17328" y="534919"/>
                  <a:pt x="18272" y="471411"/>
                  <a:pt x="26284" y="408605"/>
                </a:cubicBezTo>
                <a:cubicBezTo>
                  <a:pt x="36872" y="324149"/>
                  <a:pt x="53330" y="238162"/>
                  <a:pt x="33300" y="153452"/>
                </a:cubicBezTo>
                <a:cubicBezTo>
                  <a:pt x="25327" y="119804"/>
                  <a:pt x="19745" y="86163"/>
                  <a:pt x="16058" y="52511"/>
                </a:cubicBezTo>
                <a:lnTo>
                  <a:pt x="13611" y="10473"/>
                </a:lnTo>
                <a:lnTo>
                  <a:pt x="222689" y="5194"/>
                </a:lnTo>
                <a:cubicBezTo>
                  <a:pt x="477949" y="4054"/>
                  <a:pt x="733156" y="16119"/>
                  <a:pt x="988364" y="17002"/>
                </a:cubicBezTo>
                <a:cubicBezTo>
                  <a:pt x="1097946" y="17394"/>
                  <a:pt x="1207148" y="12424"/>
                  <a:pt x="1316477" y="7977"/>
                </a:cubicBezTo>
                <a:cubicBezTo>
                  <a:pt x="1457478" y="2353"/>
                  <a:pt x="1598225" y="13470"/>
                  <a:pt x="1738973" y="11247"/>
                </a:cubicBezTo>
                <a:cubicBezTo>
                  <a:pt x="1972073" y="7585"/>
                  <a:pt x="2205047" y="18310"/>
                  <a:pt x="2438148" y="11247"/>
                </a:cubicBezTo>
                <a:cubicBezTo>
                  <a:pt x="2542410" y="7977"/>
                  <a:pt x="2646671" y="3007"/>
                  <a:pt x="2750933" y="0"/>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AE3DF8F2-18BB-45CB-8A9F-A6F8DED4CE61}"/>
              </a:ext>
            </a:extLst>
          </p:cNvPr>
          <p:cNvSpPr>
            <a:spLocks noGrp="1"/>
          </p:cNvSpPr>
          <p:nvPr>
            <p:ph type="pic" sz="quarter" idx="13"/>
          </p:nvPr>
        </p:nvSpPr>
        <p:spPr>
          <a:xfrm>
            <a:off x="5027598" y="0"/>
            <a:ext cx="3035794" cy="3597039"/>
          </a:xfrm>
          <a:custGeom>
            <a:avLst/>
            <a:gdLst>
              <a:gd name="connsiteX0" fmla="*/ 19840 w 3035794"/>
              <a:gd name="connsiteY0" fmla="*/ 0 h 3597039"/>
              <a:gd name="connsiteX1" fmla="*/ 3028263 w 3035794"/>
              <a:gd name="connsiteY1" fmla="*/ 0 h 3597039"/>
              <a:gd name="connsiteX2" fmla="*/ 3024697 w 3035794"/>
              <a:gd name="connsiteY2" fmla="*/ 140686 h 3597039"/>
              <a:gd name="connsiteX3" fmla="*/ 3035552 w 3035794"/>
              <a:gd name="connsiteY3" fmla="*/ 655695 h 3597039"/>
              <a:gd name="connsiteX4" fmla="*/ 3017206 w 3035794"/>
              <a:gd name="connsiteY4" fmla="*/ 941424 h 3597039"/>
              <a:gd name="connsiteX5" fmla="*/ 3027314 w 3035794"/>
              <a:gd name="connsiteY5" fmla="*/ 1375590 h 3597039"/>
              <a:gd name="connsiteX6" fmla="*/ 3035723 w 3035794"/>
              <a:gd name="connsiteY6" fmla="*/ 1661758 h 3597039"/>
              <a:gd name="connsiteX7" fmla="*/ 3035723 w 3035794"/>
              <a:gd name="connsiteY7" fmla="*/ 2108768 h 3597039"/>
              <a:gd name="connsiteX8" fmla="*/ 3024686 w 3035794"/>
              <a:gd name="connsiteY8" fmla="*/ 2232285 h 3597039"/>
              <a:gd name="connsiteX9" fmla="*/ 3025391 w 3035794"/>
              <a:gd name="connsiteY9" fmla="*/ 2548746 h 3597039"/>
              <a:gd name="connsiteX10" fmla="*/ 3024544 w 3035794"/>
              <a:gd name="connsiteY10" fmla="*/ 2932131 h 3597039"/>
              <a:gd name="connsiteX11" fmla="*/ 3029484 w 3035794"/>
              <a:gd name="connsiteY11" fmla="*/ 3206050 h 3597039"/>
              <a:gd name="connsiteX12" fmla="*/ 3029484 w 3035794"/>
              <a:gd name="connsiteY12" fmla="*/ 3492287 h 3597039"/>
              <a:gd name="connsiteX13" fmla="*/ 3026528 w 3035794"/>
              <a:gd name="connsiteY13" fmla="*/ 3584038 h 3597039"/>
              <a:gd name="connsiteX14" fmla="*/ 2536033 w 3035794"/>
              <a:gd name="connsiteY14" fmla="*/ 3578457 h 3597039"/>
              <a:gd name="connsiteX15" fmla="*/ 2062105 w 3035794"/>
              <a:gd name="connsiteY15" fmla="*/ 3578457 h 3597039"/>
              <a:gd name="connsiteX16" fmla="*/ 1545736 w 3035794"/>
              <a:gd name="connsiteY16" fmla="*/ 3591536 h 3597039"/>
              <a:gd name="connsiteX17" fmla="*/ 1047737 w 3035794"/>
              <a:gd name="connsiteY17" fmla="*/ 3582381 h 3597039"/>
              <a:gd name="connsiteX18" fmla="*/ 522627 w 3035794"/>
              <a:gd name="connsiteY18" fmla="*/ 3586174 h 3597039"/>
              <a:gd name="connsiteX19" fmla="*/ 179310 w 3035794"/>
              <a:gd name="connsiteY19" fmla="*/ 3582119 h 3597039"/>
              <a:gd name="connsiteX20" fmla="*/ 12768 w 3035794"/>
              <a:gd name="connsiteY20" fmla="*/ 3583434 h 3597039"/>
              <a:gd name="connsiteX21" fmla="*/ 14927 w 3035794"/>
              <a:gd name="connsiteY21" fmla="*/ 3541208 h 3597039"/>
              <a:gd name="connsiteX22" fmla="*/ 15947 w 3035794"/>
              <a:gd name="connsiteY22" fmla="*/ 3236172 h 3597039"/>
              <a:gd name="connsiteX23" fmla="*/ 15947 w 3035794"/>
              <a:gd name="connsiteY23" fmla="*/ 3093031 h 3597039"/>
              <a:gd name="connsiteX24" fmla="*/ 22581 w 3035794"/>
              <a:gd name="connsiteY24" fmla="*/ 2901666 h 3597039"/>
              <a:gd name="connsiteX25" fmla="*/ 9823 w 3035794"/>
              <a:gd name="connsiteY25" fmla="*/ 2816955 h 3597039"/>
              <a:gd name="connsiteX26" fmla="*/ 16074 w 3035794"/>
              <a:gd name="connsiteY26" fmla="*/ 2600075 h 3597039"/>
              <a:gd name="connsiteX27" fmla="*/ 22836 w 3035794"/>
              <a:gd name="connsiteY27" fmla="*/ 2349514 h 3597039"/>
              <a:gd name="connsiteX28" fmla="*/ 23857 w 3035794"/>
              <a:gd name="connsiteY28" fmla="*/ 2147560 h 3597039"/>
              <a:gd name="connsiteX29" fmla="*/ 26663 w 3035794"/>
              <a:gd name="connsiteY29" fmla="*/ 1765978 h 3597039"/>
              <a:gd name="connsiteX30" fmla="*/ 24367 w 3035794"/>
              <a:gd name="connsiteY30" fmla="*/ 1543612 h 3597039"/>
              <a:gd name="connsiteX31" fmla="*/ 24367 w 3035794"/>
              <a:gd name="connsiteY31" fmla="*/ 1033305 h 3597039"/>
              <a:gd name="connsiteX32" fmla="*/ 25133 w 3035794"/>
              <a:gd name="connsiteY32" fmla="*/ 759271 h 3597039"/>
              <a:gd name="connsiteX33" fmla="*/ 14289 w 3035794"/>
              <a:gd name="connsiteY33" fmla="*/ 353321 h 3597039"/>
              <a:gd name="connsiteX34" fmla="*/ 22581 w 3035794"/>
              <a:gd name="connsiteY34" fmla="*/ 20346 h 359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35794" h="3597039">
                <a:moveTo>
                  <a:pt x="19840" y="0"/>
                </a:moveTo>
                <a:lnTo>
                  <a:pt x="3028263" y="0"/>
                </a:lnTo>
                <a:lnTo>
                  <a:pt x="3024697" y="140686"/>
                </a:lnTo>
                <a:cubicBezTo>
                  <a:pt x="3025259" y="312749"/>
                  <a:pt x="3037669" y="484544"/>
                  <a:pt x="3035552" y="655695"/>
                </a:cubicBezTo>
                <a:cubicBezTo>
                  <a:pt x="3034423" y="750938"/>
                  <a:pt x="3013255" y="845927"/>
                  <a:pt x="3017206" y="941424"/>
                </a:cubicBezTo>
                <a:cubicBezTo>
                  <a:pt x="3022992" y="1086130"/>
                  <a:pt x="3024933" y="1230868"/>
                  <a:pt x="3027314" y="1375590"/>
                </a:cubicBezTo>
                <a:lnTo>
                  <a:pt x="3035723" y="1661758"/>
                </a:lnTo>
                <a:lnTo>
                  <a:pt x="3035723" y="2108768"/>
                </a:lnTo>
                <a:lnTo>
                  <a:pt x="3024686" y="2232285"/>
                </a:lnTo>
                <a:cubicBezTo>
                  <a:pt x="3008033" y="2337306"/>
                  <a:pt x="3018335" y="2443217"/>
                  <a:pt x="3025391" y="2548746"/>
                </a:cubicBezTo>
                <a:cubicBezTo>
                  <a:pt x="3034000" y="2676499"/>
                  <a:pt x="3038657" y="2804125"/>
                  <a:pt x="3024544" y="2932131"/>
                </a:cubicBezTo>
                <a:cubicBezTo>
                  <a:pt x="3014384" y="3023183"/>
                  <a:pt x="3023839" y="3114743"/>
                  <a:pt x="3029484" y="3206050"/>
                </a:cubicBezTo>
                <a:cubicBezTo>
                  <a:pt x="3036822" y="3301343"/>
                  <a:pt x="3036822" y="3396994"/>
                  <a:pt x="3029484" y="3492287"/>
                </a:cubicBezTo>
                <a:lnTo>
                  <a:pt x="3026528" y="3584038"/>
                </a:lnTo>
                <a:lnTo>
                  <a:pt x="2536033" y="3578457"/>
                </a:lnTo>
                <a:cubicBezTo>
                  <a:pt x="2378057" y="3583558"/>
                  <a:pt x="2220080" y="3585390"/>
                  <a:pt x="2062105" y="3578457"/>
                </a:cubicBezTo>
                <a:cubicBezTo>
                  <a:pt x="1889685" y="3570479"/>
                  <a:pt x="1717648" y="3579504"/>
                  <a:pt x="1545736" y="3591536"/>
                </a:cubicBezTo>
                <a:cubicBezTo>
                  <a:pt x="1379525" y="3603177"/>
                  <a:pt x="1213695" y="3594544"/>
                  <a:pt x="1047737" y="3582381"/>
                </a:cubicBezTo>
                <a:cubicBezTo>
                  <a:pt x="872873" y="3569328"/>
                  <a:pt x="697288" y="3570585"/>
                  <a:pt x="522627" y="3586174"/>
                </a:cubicBezTo>
                <a:cubicBezTo>
                  <a:pt x="408103" y="3596376"/>
                  <a:pt x="293327" y="3581074"/>
                  <a:pt x="179310" y="3582119"/>
                </a:cubicBezTo>
                <a:lnTo>
                  <a:pt x="12768" y="3583434"/>
                </a:lnTo>
                <a:lnTo>
                  <a:pt x="14927" y="3541208"/>
                </a:lnTo>
                <a:cubicBezTo>
                  <a:pt x="24495" y="3440295"/>
                  <a:pt x="35084" y="3338234"/>
                  <a:pt x="15947" y="3236172"/>
                </a:cubicBezTo>
                <a:cubicBezTo>
                  <a:pt x="7719" y="3188816"/>
                  <a:pt x="7719" y="3140388"/>
                  <a:pt x="15947" y="3093031"/>
                </a:cubicBezTo>
                <a:cubicBezTo>
                  <a:pt x="25898" y="3029243"/>
                  <a:pt x="35339" y="2966092"/>
                  <a:pt x="22581" y="2901666"/>
                </a:cubicBezTo>
                <a:cubicBezTo>
                  <a:pt x="16968" y="2873599"/>
                  <a:pt x="12758" y="2845277"/>
                  <a:pt x="9823" y="2816955"/>
                </a:cubicBezTo>
                <a:cubicBezTo>
                  <a:pt x="3980" y="2744645"/>
                  <a:pt x="6072" y="2671926"/>
                  <a:pt x="16074" y="2600075"/>
                </a:cubicBezTo>
                <a:cubicBezTo>
                  <a:pt x="25643" y="2516640"/>
                  <a:pt x="10079" y="2432694"/>
                  <a:pt x="22836" y="2349514"/>
                </a:cubicBezTo>
                <a:cubicBezTo>
                  <a:pt x="31895" y="2282524"/>
                  <a:pt x="32239" y="2214640"/>
                  <a:pt x="23857" y="2147560"/>
                </a:cubicBezTo>
                <a:cubicBezTo>
                  <a:pt x="8778" y="2020749"/>
                  <a:pt x="9721" y="1892547"/>
                  <a:pt x="26663" y="1765978"/>
                </a:cubicBezTo>
                <a:cubicBezTo>
                  <a:pt x="37125" y="1692111"/>
                  <a:pt x="43121" y="1616076"/>
                  <a:pt x="24367" y="1543612"/>
                </a:cubicBezTo>
                <a:cubicBezTo>
                  <a:pt x="-19775" y="1373297"/>
                  <a:pt x="5996" y="1202727"/>
                  <a:pt x="24367" y="1033305"/>
                </a:cubicBezTo>
                <a:cubicBezTo>
                  <a:pt x="35530" y="942318"/>
                  <a:pt x="35786" y="850322"/>
                  <a:pt x="25133" y="759271"/>
                </a:cubicBezTo>
                <a:cubicBezTo>
                  <a:pt x="6226" y="624792"/>
                  <a:pt x="2577" y="488614"/>
                  <a:pt x="14289" y="353321"/>
                </a:cubicBezTo>
                <a:cubicBezTo>
                  <a:pt x="24877" y="242712"/>
                  <a:pt x="35339" y="131848"/>
                  <a:pt x="22581" y="20346"/>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630936" y="429768"/>
            <a:ext cx="3922776" cy="1645920"/>
          </a:xfrm>
        </p:spPr>
        <p:txBody>
          <a:bodyPr anchor="b"/>
          <a:lstStyle>
            <a:lvl1pPr>
              <a:defRPr sz="54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0936" y="2706624"/>
            <a:ext cx="3931920" cy="3383280"/>
          </a:xfrm>
        </p:spPr>
        <p:txBody>
          <a:bodyPr>
            <a:normAutofit/>
          </a:bodyPr>
          <a:lstStyle>
            <a:lvl1pPr marL="0" indent="0">
              <a:buNone/>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descr="Tag=AccentColor&#10;Flavor=Light&#10;Target=FillAndLine">
            <a:extLst>
              <a:ext uri="{FF2B5EF4-FFF2-40B4-BE49-F238E27FC236}">
                <a16:creationId xmlns:a16="http://schemas.microsoft.com/office/drawing/2014/main" id="{3D56BB16-3103-4F61-889C-DDC4E4A678C2}"/>
              </a:ext>
            </a:extLst>
          </p:cNvPr>
          <p:cNvSpPr/>
          <p:nvPr userDrawn="1"/>
        </p:nvSpPr>
        <p:spPr>
          <a:xfrm>
            <a:off x="629328" y="2423160"/>
            <a:ext cx="3877056" cy="27432"/>
          </a:xfrm>
          <a:custGeom>
            <a:avLst/>
            <a:gdLst>
              <a:gd name="connsiteX0" fmla="*/ 0 w 3877056"/>
              <a:gd name="connsiteY0" fmla="*/ 0 h 27432"/>
              <a:gd name="connsiteX1" fmla="*/ 723717 w 3877056"/>
              <a:gd name="connsiteY1" fmla="*/ 0 h 27432"/>
              <a:gd name="connsiteX2" fmla="*/ 1408664 w 3877056"/>
              <a:gd name="connsiteY2" fmla="*/ 0 h 27432"/>
              <a:gd name="connsiteX3" fmla="*/ 2093610 w 3877056"/>
              <a:gd name="connsiteY3" fmla="*/ 0 h 27432"/>
              <a:gd name="connsiteX4" fmla="*/ 2623475 w 3877056"/>
              <a:gd name="connsiteY4" fmla="*/ 0 h 27432"/>
              <a:gd name="connsiteX5" fmla="*/ 3192109 w 3877056"/>
              <a:gd name="connsiteY5" fmla="*/ 0 h 27432"/>
              <a:gd name="connsiteX6" fmla="*/ 3877056 w 3877056"/>
              <a:gd name="connsiteY6" fmla="*/ 0 h 27432"/>
              <a:gd name="connsiteX7" fmla="*/ 3877056 w 3877056"/>
              <a:gd name="connsiteY7" fmla="*/ 27432 h 27432"/>
              <a:gd name="connsiteX8" fmla="*/ 3230880 w 3877056"/>
              <a:gd name="connsiteY8" fmla="*/ 27432 h 27432"/>
              <a:gd name="connsiteX9" fmla="*/ 2701016 w 3877056"/>
              <a:gd name="connsiteY9" fmla="*/ 27432 h 27432"/>
              <a:gd name="connsiteX10" fmla="*/ 2171151 w 3877056"/>
              <a:gd name="connsiteY10" fmla="*/ 27432 h 27432"/>
              <a:gd name="connsiteX11" fmla="*/ 1486205 w 3877056"/>
              <a:gd name="connsiteY11" fmla="*/ 27432 h 27432"/>
              <a:gd name="connsiteX12" fmla="*/ 917570 w 3877056"/>
              <a:gd name="connsiteY12" fmla="*/ 27432 h 27432"/>
              <a:gd name="connsiteX13" fmla="*/ 0 w 3877056"/>
              <a:gd name="connsiteY13" fmla="*/ 27432 h 27432"/>
              <a:gd name="connsiteX14" fmla="*/ 0 w 3877056"/>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27432" fill="none" extrusionOk="0">
                <a:moveTo>
                  <a:pt x="0" y="0"/>
                </a:moveTo>
                <a:cubicBezTo>
                  <a:pt x="212376" y="-32836"/>
                  <a:pt x="570944" y="24926"/>
                  <a:pt x="723717" y="0"/>
                </a:cubicBezTo>
                <a:cubicBezTo>
                  <a:pt x="876490" y="-24926"/>
                  <a:pt x="1149502" y="-13047"/>
                  <a:pt x="1408664" y="0"/>
                </a:cubicBezTo>
                <a:cubicBezTo>
                  <a:pt x="1667826" y="13047"/>
                  <a:pt x="1931449" y="-10086"/>
                  <a:pt x="2093610" y="0"/>
                </a:cubicBezTo>
                <a:cubicBezTo>
                  <a:pt x="2255771" y="10086"/>
                  <a:pt x="2364217" y="17704"/>
                  <a:pt x="2623475" y="0"/>
                </a:cubicBezTo>
                <a:cubicBezTo>
                  <a:pt x="2882734" y="-17704"/>
                  <a:pt x="3039913" y="-18191"/>
                  <a:pt x="3192109" y="0"/>
                </a:cubicBezTo>
                <a:cubicBezTo>
                  <a:pt x="3344305" y="18191"/>
                  <a:pt x="3704655" y="9863"/>
                  <a:pt x="3877056" y="0"/>
                </a:cubicBezTo>
                <a:cubicBezTo>
                  <a:pt x="3876099" y="8431"/>
                  <a:pt x="3876707" y="14612"/>
                  <a:pt x="3877056" y="27432"/>
                </a:cubicBezTo>
                <a:cubicBezTo>
                  <a:pt x="3653020" y="26009"/>
                  <a:pt x="3480940" y="44647"/>
                  <a:pt x="3230880" y="27432"/>
                </a:cubicBezTo>
                <a:cubicBezTo>
                  <a:pt x="2980820" y="10217"/>
                  <a:pt x="2872670" y="48866"/>
                  <a:pt x="2701016" y="27432"/>
                </a:cubicBezTo>
                <a:cubicBezTo>
                  <a:pt x="2529362" y="5998"/>
                  <a:pt x="2364157" y="35954"/>
                  <a:pt x="2171151" y="27432"/>
                </a:cubicBezTo>
                <a:cubicBezTo>
                  <a:pt x="1978146" y="18910"/>
                  <a:pt x="1773461" y="38798"/>
                  <a:pt x="1486205" y="27432"/>
                </a:cubicBezTo>
                <a:cubicBezTo>
                  <a:pt x="1198949" y="16066"/>
                  <a:pt x="1139376" y="-574"/>
                  <a:pt x="917570" y="27432"/>
                </a:cubicBezTo>
                <a:cubicBezTo>
                  <a:pt x="695765" y="55438"/>
                  <a:pt x="293344" y="-5450"/>
                  <a:pt x="0" y="27432"/>
                </a:cubicBezTo>
                <a:cubicBezTo>
                  <a:pt x="226" y="18208"/>
                  <a:pt x="-648" y="12891"/>
                  <a:pt x="0" y="0"/>
                </a:cubicBezTo>
                <a:close/>
              </a:path>
              <a:path w="3877056" h="27432" stroke="0" extrusionOk="0">
                <a:moveTo>
                  <a:pt x="0" y="0"/>
                </a:moveTo>
                <a:cubicBezTo>
                  <a:pt x="192669" y="-10137"/>
                  <a:pt x="331692" y="-29256"/>
                  <a:pt x="607405" y="0"/>
                </a:cubicBezTo>
                <a:cubicBezTo>
                  <a:pt x="883118" y="29256"/>
                  <a:pt x="907253" y="-6037"/>
                  <a:pt x="1137270" y="0"/>
                </a:cubicBezTo>
                <a:cubicBezTo>
                  <a:pt x="1367288" y="6037"/>
                  <a:pt x="1546023" y="-32212"/>
                  <a:pt x="1860987" y="0"/>
                </a:cubicBezTo>
                <a:cubicBezTo>
                  <a:pt x="2175951" y="32212"/>
                  <a:pt x="2298836" y="29855"/>
                  <a:pt x="2468392" y="0"/>
                </a:cubicBezTo>
                <a:cubicBezTo>
                  <a:pt x="2637949" y="-29855"/>
                  <a:pt x="2790821" y="13504"/>
                  <a:pt x="3075798" y="0"/>
                </a:cubicBezTo>
                <a:cubicBezTo>
                  <a:pt x="3360775" y="-13504"/>
                  <a:pt x="3584812" y="38899"/>
                  <a:pt x="3877056" y="0"/>
                </a:cubicBezTo>
                <a:cubicBezTo>
                  <a:pt x="3875701" y="9524"/>
                  <a:pt x="3875854" y="13975"/>
                  <a:pt x="3877056" y="27432"/>
                </a:cubicBezTo>
                <a:cubicBezTo>
                  <a:pt x="3651600" y="-703"/>
                  <a:pt x="3532844" y="44229"/>
                  <a:pt x="3230880" y="27432"/>
                </a:cubicBezTo>
                <a:cubicBezTo>
                  <a:pt x="2928916" y="10635"/>
                  <a:pt x="2860399" y="20237"/>
                  <a:pt x="2701016" y="27432"/>
                </a:cubicBezTo>
                <a:cubicBezTo>
                  <a:pt x="2541633" y="34627"/>
                  <a:pt x="2238516" y="40277"/>
                  <a:pt x="2054840" y="27432"/>
                </a:cubicBezTo>
                <a:cubicBezTo>
                  <a:pt x="1871164" y="14587"/>
                  <a:pt x="1583795" y="3252"/>
                  <a:pt x="1408664" y="27432"/>
                </a:cubicBezTo>
                <a:cubicBezTo>
                  <a:pt x="1233533" y="51612"/>
                  <a:pt x="956608" y="20984"/>
                  <a:pt x="801258" y="27432"/>
                </a:cubicBezTo>
                <a:cubicBezTo>
                  <a:pt x="645908" y="33880"/>
                  <a:pt x="165566" y="12646"/>
                  <a:pt x="0" y="27432"/>
                </a:cubicBezTo>
                <a:cubicBezTo>
                  <a:pt x="-800" y="16780"/>
                  <a:pt x="-583" y="1291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0936608"/>
      </p:ext>
    </p:extLst>
  </p:cSld>
  <p:clrMapOvr>
    <a:masterClrMapping/>
  </p:clrMapOvr>
  <mc:AlternateContent xmlns:mc="http://schemas.openxmlformats.org/markup-compatibility/2006">
    <mc:Choice xmlns:p15="http://schemas.microsoft.com/office/powerpoint/2012/main" Requires="p15">
      <p:transition spd="slow">
        <p15:prstTrans prst="curtains"/>
        <p:sndAc>
          <p:stSnd>
            <p:snd r:embed="rId1" name="chimes.wav"/>
          </p:stSnd>
        </p:sndAc>
      </p:transition>
    </mc:Choice>
    <mc:Fallback>
      <p:transition spd="slow">
        <p:fade/>
        <p:sndAc>
          <p:stSnd>
            <p:snd r:embed="rId1" name="chimes.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6E9FA88B-AFEE-4852-B85E-7E7C8AF78BFF}"/>
              </a:ext>
            </a:extLst>
          </p:cNvPr>
          <p:cNvSpPr/>
          <p:nvPr userDrawn="1"/>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41248" y="402336"/>
            <a:ext cx="10515600" cy="1344168"/>
          </a:xfrm>
        </p:spPr>
        <p:txBody>
          <a:bodyPr/>
          <a:lstStyle>
            <a:lvl1pPr algn="ctr">
              <a:defRPr sz="7200">
                <a:solidFill>
                  <a:schemeClr val="bg1"/>
                </a:solidFill>
              </a:defRPr>
            </a:lvl1pPr>
          </a:lstStyle>
          <a:p>
            <a:r>
              <a:rPr lang="en-US"/>
              <a:t>Click to edit Master title style</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0" name="Picture Placeholder 9">
            <a:extLst>
              <a:ext uri="{FF2B5EF4-FFF2-40B4-BE49-F238E27FC236}">
                <a16:creationId xmlns:a16="http://schemas.microsoft.com/office/drawing/2014/main" id="{4308AE94-7094-4D70-9812-D22ECD79C7D9}"/>
              </a:ext>
            </a:extLst>
          </p:cNvPr>
          <p:cNvSpPr>
            <a:spLocks noGrp="1"/>
          </p:cNvSpPr>
          <p:nvPr>
            <p:ph type="pic" sz="quarter" idx="17"/>
          </p:nvPr>
        </p:nvSpPr>
        <p:spPr>
          <a:xfrm>
            <a:off x="970635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en-US"/>
              <a:t>Click icon to add picture</a:t>
            </a:r>
            <a:endParaRPr lang="en-US" dirty="0"/>
          </a:p>
        </p:txBody>
      </p:sp>
      <p:sp>
        <p:nvSpPr>
          <p:cNvPr id="11" name="Picture Placeholder 10">
            <a:extLst>
              <a:ext uri="{FF2B5EF4-FFF2-40B4-BE49-F238E27FC236}">
                <a16:creationId xmlns:a16="http://schemas.microsoft.com/office/drawing/2014/main" id="{2B505429-1B51-4AA8-8307-05F64474936C}"/>
              </a:ext>
            </a:extLst>
          </p:cNvPr>
          <p:cNvSpPr>
            <a:spLocks noGrp="1"/>
          </p:cNvSpPr>
          <p:nvPr>
            <p:ph type="pic" sz="quarter" idx="15"/>
          </p:nvPr>
        </p:nvSpPr>
        <p:spPr>
          <a:xfrm>
            <a:off x="572871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en-US"/>
              <a:t>Click icon to add picture</a:t>
            </a:r>
            <a:endParaRPr lang="en-US" dirty="0"/>
          </a:p>
        </p:txBody>
      </p:sp>
      <p:sp>
        <p:nvSpPr>
          <p:cNvPr id="12" name="Picture Placeholder 11">
            <a:extLst>
              <a:ext uri="{FF2B5EF4-FFF2-40B4-BE49-F238E27FC236}">
                <a16:creationId xmlns:a16="http://schemas.microsoft.com/office/drawing/2014/main" id="{F3F3360D-2801-410A-A4E5-7AE529A3E3C8}"/>
              </a:ext>
            </a:extLst>
          </p:cNvPr>
          <p:cNvSpPr>
            <a:spLocks noGrp="1"/>
          </p:cNvSpPr>
          <p:nvPr>
            <p:ph type="pic" sz="quarter" idx="13"/>
          </p:nvPr>
        </p:nvSpPr>
        <p:spPr>
          <a:xfrm>
            <a:off x="1751076" y="3511296"/>
            <a:ext cx="731520" cy="731520"/>
          </a:xfrm>
          <a:prstGeom prst="rect">
            <a:avLst/>
          </a:prstGeom>
        </p:spPr>
        <p:txBody>
          <a:bodyPr wrap="square" anchor="ctr">
            <a:noAutofit/>
          </a:bodyPr>
          <a:lstStyle>
            <a:lvl1pPr algn="ctr">
              <a:buNone/>
              <a:defRPr sz="2000"/>
            </a:lvl1pPr>
          </a:lstStyle>
          <a:p>
            <a:r>
              <a:rPr lang="en-US"/>
              <a:t>Click icon to add picture</a:t>
            </a:r>
            <a:endParaRPr lang="en-US" dirty="0"/>
          </a:p>
        </p:txBody>
      </p:sp>
      <p:sp>
        <p:nvSpPr>
          <p:cNvPr id="13" name="Text Placeholder 32">
            <a:extLst>
              <a:ext uri="{FF2B5EF4-FFF2-40B4-BE49-F238E27FC236}">
                <a16:creationId xmlns:a16="http://schemas.microsoft.com/office/drawing/2014/main" id="{B745A5D6-A4E0-4308-9600-DE5E19572946}"/>
              </a:ext>
            </a:extLst>
          </p:cNvPr>
          <p:cNvSpPr>
            <a:spLocks noGrp="1"/>
          </p:cNvSpPr>
          <p:nvPr>
            <p:ph type="body" sz="quarter" idx="18" hasCustomPrompt="1"/>
          </p:nvPr>
        </p:nvSpPr>
        <p:spPr>
          <a:xfrm>
            <a:off x="585216" y="4315968"/>
            <a:ext cx="3063240" cy="548640"/>
          </a:xfrm>
          <a:prstGeom prst="rect">
            <a:avLst/>
          </a:prstGeo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Presenter Name</a:t>
            </a:r>
          </a:p>
        </p:txBody>
      </p:sp>
      <p:sp>
        <p:nvSpPr>
          <p:cNvPr id="14" name="Text Placeholder 32">
            <a:extLst>
              <a:ext uri="{FF2B5EF4-FFF2-40B4-BE49-F238E27FC236}">
                <a16:creationId xmlns:a16="http://schemas.microsoft.com/office/drawing/2014/main" id="{C3466BB8-D955-4280-BA4D-66F3DC034164}"/>
              </a:ext>
            </a:extLst>
          </p:cNvPr>
          <p:cNvSpPr>
            <a:spLocks noGrp="1"/>
          </p:cNvSpPr>
          <p:nvPr>
            <p:ph type="body" sz="quarter" idx="20" hasCustomPrompt="1"/>
          </p:nvPr>
        </p:nvSpPr>
        <p:spPr>
          <a:xfrm>
            <a:off x="456285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Email</a:t>
            </a:r>
          </a:p>
        </p:txBody>
      </p:sp>
      <p:sp>
        <p:nvSpPr>
          <p:cNvPr id="15" name="Text Placeholder 32">
            <a:extLst>
              <a:ext uri="{FF2B5EF4-FFF2-40B4-BE49-F238E27FC236}">
                <a16:creationId xmlns:a16="http://schemas.microsoft.com/office/drawing/2014/main" id="{F829B8DE-3184-4E0A-AAD4-8F27B55DA95F}"/>
              </a:ext>
            </a:extLst>
          </p:cNvPr>
          <p:cNvSpPr>
            <a:spLocks noGrp="1"/>
          </p:cNvSpPr>
          <p:nvPr>
            <p:ph type="body" sz="quarter" idx="22" hasCustomPrompt="1"/>
          </p:nvPr>
        </p:nvSpPr>
        <p:spPr>
          <a:xfrm>
            <a:off x="854049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Website</a:t>
            </a:r>
          </a:p>
        </p:txBody>
      </p:sp>
    </p:spTree>
    <p:extLst>
      <p:ext uri="{BB962C8B-B14F-4D97-AF65-F5344CB8AC3E}">
        <p14:creationId xmlns:p14="http://schemas.microsoft.com/office/powerpoint/2010/main" val="2480338795"/>
      </p:ext>
    </p:extLst>
  </p:cSld>
  <p:clrMapOvr>
    <a:masterClrMapping/>
  </p:clrMapOvr>
  <mc:AlternateContent xmlns:mc="http://schemas.openxmlformats.org/markup-compatibility/2006">
    <mc:Choice xmlns:p15="http://schemas.microsoft.com/office/powerpoint/2012/main" Requires="p15">
      <p:transition spd="slow">
        <p15:prstTrans prst="curtains"/>
        <p:sndAc>
          <p:stSnd>
            <p:snd r:embed="rId1" name="chimes.wav"/>
          </p:stSnd>
        </p:sndAc>
      </p:transition>
    </mc:Choice>
    <mc:Fallback>
      <p:transition spd="slow">
        <p:fade/>
        <p:sndAc>
          <p:stSnd>
            <p:snd r:embed="rId1" name="chimes.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2C18C1E5-FB55-42F5-BD6D-9CC153FCDBE6}" type="slidenum">
              <a:rPr lang="en-US" smtClean="0"/>
              <a:t>‹#›</a:t>
            </a:fld>
            <a:endParaRPr lang="en-US" dirty="0"/>
          </a:p>
        </p:txBody>
      </p:sp>
    </p:spTree>
    <p:extLst>
      <p:ext uri="{BB962C8B-B14F-4D97-AF65-F5344CB8AC3E}">
        <p14:creationId xmlns:p14="http://schemas.microsoft.com/office/powerpoint/2010/main" val="964186073"/>
      </p:ext>
    </p:extLst>
  </p:cSld>
  <p:clrMapOvr>
    <a:masterClrMapping/>
  </p:clrMapOvr>
  <mc:AlternateContent xmlns:mc="http://schemas.openxmlformats.org/markup-compatibility/2006">
    <mc:Choice xmlns:p15="http://schemas.microsoft.com/office/powerpoint/2012/main" Requires="p15">
      <p:transition spd="slow">
        <p15:prstTrans prst="curtains"/>
        <p:sndAc>
          <p:stSnd>
            <p:snd r:embed="rId1" name="chimes.wav"/>
          </p:stSnd>
        </p:sndAc>
      </p:transition>
    </mc:Choice>
    <mc:Fallback>
      <p:transition spd="slow">
        <p:fade/>
        <p:sndAc>
          <p:stSnd>
            <p:snd r:embed="rId1" name="chimes.wav"/>
          </p:stSnd>
        </p:sndAc>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5714206"/>
      </p:ext>
    </p:extLst>
  </p:cSld>
  <p:clrMapOvr>
    <a:masterClrMapping/>
  </p:clrMapOvr>
  <mc:AlternateContent xmlns:mc="http://schemas.openxmlformats.org/markup-compatibility/2006">
    <mc:Choice xmlns:p15="http://schemas.microsoft.com/office/powerpoint/2012/main" Requires="p15">
      <p:transition spd="slow">
        <p15:prstTrans prst="curtains"/>
        <p:sndAc>
          <p:stSnd>
            <p:snd r:embed="rId1" name="chimes.wav"/>
          </p:stSnd>
        </p:sndAc>
      </p:transition>
    </mc:Choice>
    <mc:Fallback>
      <p:transition spd="slow">
        <p:fade/>
        <p:sndAc>
          <p:stSnd>
            <p:snd r:embed="rId1" name="chimes.wav"/>
          </p:stSnd>
        </p:sndAc>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6312186"/>
      </p:ext>
    </p:extLst>
  </p:cSld>
  <p:clrMapOvr>
    <a:masterClrMapping/>
  </p:clrMapOvr>
  <mc:AlternateContent xmlns:mc="http://schemas.openxmlformats.org/markup-compatibility/2006">
    <mc:Choice xmlns:p15="http://schemas.microsoft.com/office/powerpoint/2012/main" Requires="p15">
      <p:transition spd="slow">
        <p15:prstTrans prst="curtains"/>
        <p:sndAc>
          <p:stSnd>
            <p:snd r:embed="rId1" name="chimes.wav"/>
          </p:stSnd>
        </p:sndAc>
      </p:transition>
    </mc:Choice>
    <mc:Fallback>
      <p:transition spd="slow">
        <p:fade/>
        <p:sndAc>
          <p:stSnd>
            <p:snd r:embed="rId1" name="chimes.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7CE2522-15B5-4BC5-91A9-523F325A8324}"/>
              </a:ext>
            </a:extLst>
          </p:cNvPr>
          <p:cNvSpPr/>
          <p:nvPr userDrawn="1"/>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133856" y="649224"/>
            <a:ext cx="4178808" cy="5568696"/>
          </a:xfrm>
        </p:spPr>
        <p:txBody>
          <a:bodyPr>
            <a:noAutofit/>
          </a:bodyPr>
          <a:lstStyle>
            <a:lvl1pPr>
              <a:defRPr sz="72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64224" y="1307592"/>
            <a:ext cx="4992624" cy="4251960"/>
          </a:xfrm>
        </p:spPr>
        <p:txBody>
          <a:bodyPr anchor="ctr">
            <a:normAutofit/>
          </a:bodyPr>
          <a:lstStyle>
            <a:lvl1pPr marL="0" indent="0">
              <a:buNone/>
              <a:defRPr sz="4400">
                <a:solidFill>
                  <a:schemeClr val="bg1"/>
                </a:solidFill>
              </a:defRPr>
            </a:lvl1pPr>
            <a:lvl2pPr marL="228600">
              <a:defRPr sz="4000">
                <a:solidFill>
                  <a:schemeClr val="bg1"/>
                </a:solidFill>
              </a:defRPr>
            </a:lvl2pPr>
            <a:lvl3pPr marL="457200">
              <a:defRPr sz="36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a:xfrm>
            <a:off x="838200" y="6356350"/>
            <a:ext cx="2286000" cy="365125"/>
          </a:xfrm>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a:xfrm>
            <a:off x="6364224" y="6355080"/>
            <a:ext cx="3200400" cy="365125"/>
          </a:xfrm>
        </p:spPr>
        <p:txBody>
          <a:bodyPr/>
          <a:lstStyle>
            <a:lvl1pPr algn="l">
              <a:defRPr>
                <a:solidFill>
                  <a:schemeClr val="bg1"/>
                </a:solidFill>
              </a:defRPr>
            </a:lvl1pPr>
          </a:lstStyle>
          <a:p>
            <a:r>
              <a:rPr lang="en-US" dirty="0">
                <a:solidFill>
                  <a:schemeClr val="bg1"/>
                </a:solidFill>
              </a:rPr>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10067544" y="6355080"/>
            <a:ext cx="1280160" cy="365125"/>
          </a:xfrm>
        </p:spPr>
        <p:txBody>
          <a:bodyPr/>
          <a:lstStyle>
            <a:lvl1pPr>
              <a:defRPr>
                <a:solidFill>
                  <a:schemeClr val="bg1"/>
                </a:solidFill>
              </a:defRPr>
            </a:lvl1pPr>
          </a:lstStyle>
          <a:p>
            <a:fld id="{2C18C1E5-FB55-42F5-BD6D-9CC153FCDBE6}" type="slidenum">
              <a:rPr lang="en-US" smtClean="0"/>
              <a:pPr/>
              <a:t>‹#›</a:t>
            </a:fld>
            <a:endParaRPr lang="en-US" dirty="0">
              <a:solidFill>
                <a:schemeClr val="bg1"/>
              </a:solidFill>
            </a:endParaRPr>
          </a:p>
        </p:txBody>
      </p:sp>
    </p:spTree>
    <p:extLst>
      <p:ext uri="{BB962C8B-B14F-4D97-AF65-F5344CB8AC3E}">
        <p14:creationId xmlns:p14="http://schemas.microsoft.com/office/powerpoint/2010/main" val="4232205386"/>
      </p:ext>
    </p:extLst>
  </p:cSld>
  <p:clrMapOvr>
    <a:masterClrMapping/>
  </p:clrMapOvr>
  <mc:AlternateContent xmlns:mc="http://schemas.openxmlformats.org/markup-compatibility/2006">
    <mc:Choice xmlns:p15="http://schemas.microsoft.com/office/powerpoint/2012/main" Requires="p15">
      <p:transition spd="slow">
        <p15:prstTrans prst="curtains"/>
        <p:sndAc>
          <p:stSnd>
            <p:snd r:embed="rId1" name="chimes.wav"/>
          </p:stSnd>
        </p:sndAc>
      </p:transition>
    </mc:Choice>
    <mc:Fallback>
      <p:transition spd="slow">
        <p:fade/>
        <p:sndAc>
          <p:stSnd>
            <p:snd r:embed="rId1" name="chimes.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17D0AB67-E176-475C-977C-73640253B922}"/>
              </a:ext>
            </a:extLst>
          </p:cNvPr>
          <p:cNvSpPr>
            <a:spLocks noGrp="1"/>
          </p:cNvSpPr>
          <p:nvPr>
            <p:ph type="pic" sz="quarter" idx="14"/>
          </p:nvPr>
        </p:nvSpPr>
        <p:spPr>
          <a:xfrm>
            <a:off x="2" y="4361970"/>
            <a:ext cx="4038599" cy="2496030"/>
          </a:xfrm>
          <a:custGeom>
            <a:avLst/>
            <a:gdLst>
              <a:gd name="connsiteX0" fmla="*/ 2464753 w 4038599"/>
              <a:gd name="connsiteY0" fmla="*/ 4 h 2496030"/>
              <a:gd name="connsiteX1" fmla="*/ 2599067 w 4038599"/>
              <a:gd name="connsiteY1" fmla="*/ 4428 h 2496030"/>
              <a:gd name="connsiteX2" fmla="*/ 3052443 w 4038599"/>
              <a:gd name="connsiteY2" fmla="*/ 14222 h 2496030"/>
              <a:gd name="connsiteX3" fmla="*/ 3417420 w 4038599"/>
              <a:gd name="connsiteY3" fmla="*/ 9782 h 2496030"/>
              <a:gd name="connsiteX4" fmla="*/ 3757835 w 4038599"/>
              <a:gd name="connsiteY4" fmla="*/ 19315 h 2496030"/>
              <a:gd name="connsiteX5" fmla="*/ 3892671 w 4038599"/>
              <a:gd name="connsiteY5" fmla="*/ 13177 h 2496030"/>
              <a:gd name="connsiteX6" fmla="*/ 4016790 w 4038599"/>
              <a:gd name="connsiteY6" fmla="*/ 8134 h 2496030"/>
              <a:gd name="connsiteX7" fmla="*/ 4034037 w 4038599"/>
              <a:gd name="connsiteY7" fmla="*/ 8999 h 2496030"/>
              <a:gd name="connsiteX8" fmla="*/ 4035370 w 4038599"/>
              <a:gd name="connsiteY8" fmla="*/ 62503 h 2496030"/>
              <a:gd name="connsiteX9" fmla="*/ 4020562 w 4038599"/>
              <a:gd name="connsiteY9" fmla="*/ 231143 h 2496030"/>
              <a:gd name="connsiteX10" fmla="*/ 4019168 w 4038599"/>
              <a:gd name="connsiteY10" fmla="*/ 393470 h 2496030"/>
              <a:gd name="connsiteX11" fmla="*/ 4014100 w 4038599"/>
              <a:gd name="connsiteY11" fmla="*/ 651618 h 2496030"/>
              <a:gd name="connsiteX12" fmla="*/ 4019295 w 4038599"/>
              <a:gd name="connsiteY12" fmla="*/ 902406 h 2496030"/>
              <a:gd name="connsiteX13" fmla="*/ 4033231 w 4038599"/>
              <a:gd name="connsiteY13" fmla="*/ 1078946 h 2496030"/>
              <a:gd name="connsiteX14" fmla="*/ 4011566 w 4038599"/>
              <a:gd name="connsiteY14" fmla="*/ 1189872 h 2496030"/>
              <a:gd name="connsiteX15" fmla="*/ 4011566 w 4038599"/>
              <a:gd name="connsiteY15" fmla="*/ 1387989 h 2496030"/>
              <a:gd name="connsiteX16" fmla="*/ 4038599 w 4038599"/>
              <a:gd name="connsiteY16" fmla="*/ 1495613 h 2496030"/>
              <a:gd name="connsiteX17" fmla="*/ 4038599 w 4038599"/>
              <a:gd name="connsiteY17" fmla="*/ 1746509 h 2496030"/>
              <a:gd name="connsiteX18" fmla="*/ 4038283 w 4038599"/>
              <a:gd name="connsiteY18" fmla="*/ 1749734 h 2496030"/>
              <a:gd name="connsiteX19" fmla="*/ 4026896 w 4038599"/>
              <a:gd name="connsiteY19" fmla="*/ 1837274 h 2496030"/>
              <a:gd name="connsiteX20" fmla="*/ 4029684 w 4038599"/>
              <a:gd name="connsiteY20" fmla="*/ 2121948 h 2496030"/>
              <a:gd name="connsiteX21" fmla="*/ 4032978 w 4038599"/>
              <a:gd name="connsiteY21" fmla="*/ 2359155 h 2496030"/>
              <a:gd name="connsiteX22" fmla="*/ 4023519 w 4038599"/>
              <a:gd name="connsiteY22" fmla="*/ 2496030 h 2496030"/>
              <a:gd name="connsiteX23" fmla="*/ 0 w 4038599"/>
              <a:gd name="connsiteY23" fmla="*/ 2496030 h 2496030"/>
              <a:gd name="connsiteX24" fmla="*/ 0 w 4038599"/>
              <a:gd name="connsiteY24" fmla="*/ 12459 h 2496030"/>
              <a:gd name="connsiteX25" fmla="*/ 17104 w 4038599"/>
              <a:gd name="connsiteY25" fmla="*/ 15006 h 2496030"/>
              <a:gd name="connsiteX26" fmla="*/ 216416 w 4038599"/>
              <a:gd name="connsiteY26" fmla="*/ 7824 h 2496030"/>
              <a:gd name="connsiteX27" fmla="*/ 651370 w 4038599"/>
              <a:gd name="connsiteY27" fmla="*/ 17748 h 2496030"/>
              <a:gd name="connsiteX28" fmla="*/ 958396 w 4038599"/>
              <a:gd name="connsiteY28" fmla="*/ 14092 h 2496030"/>
              <a:gd name="connsiteX29" fmla="*/ 1519486 w 4038599"/>
              <a:gd name="connsiteY29" fmla="*/ 21666 h 2496030"/>
              <a:gd name="connsiteX30" fmla="*/ 2062411 w 4038599"/>
              <a:gd name="connsiteY30" fmla="*/ 17487 h 2496030"/>
              <a:gd name="connsiteX31" fmla="*/ 2464753 w 4038599"/>
              <a:gd name="connsiteY31" fmla="*/ 4 h 24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38599"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lnTo>
                  <a:pt x="4038599" y="1495613"/>
                </a:lnTo>
                <a:lnTo>
                  <a:pt x="4038599" y="1746509"/>
                </a:lnTo>
                <a:lnTo>
                  <a:pt x="4038283" y="1749734"/>
                </a:lnTo>
                <a:cubicBezTo>
                  <a:pt x="4035575" y="1779147"/>
                  <a:pt x="4032408" y="180846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2ABE113B-49CB-42B2-AC93-B3DF04407878}"/>
              </a:ext>
            </a:extLst>
          </p:cNvPr>
          <p:cNvSpPr>
            <a:spLocks noGrp="1"/>
          </p:cNvSpPr>
          <p:nvPr>
            <p:ph type="pic" sz="quarter" idx="13"/>
          </p:nvPr>
        </p:nvSpPr>
        <p:spPr>
          <a:xfrm>
            <a:off x="0" y="0"/>
            <a:ext cx="4041336" cy="4193763"/>
          </a:xfrm>
          <a:custGeom>
            <a:avLst/>
            <a:gdLst>
              <a:gd name="connsiteX0" fmla="*/ 0 w 4041336"/>
              <a:gd name="connsiteY0" fmla="*/ 0 h 4193763"/>
              <a:gd name="connsiteX1" fmla="*/ 4019848 w 4041336"/>
              <a:gd name="connsiteY1" fmla="*/ 0 h 4193763"/>
              <a:gd name="connsiteX2" fmla="*/ 4021195 w 4041336"/>
              <a:gd name="connsiteY2" fmla="*/ 11419 h 4193763"/>
              <a:gd name="connsiteX3" fmla="*/ 4037665 w 4041336"/>
              <a:gd name="connsiteY3" fmla="*/ 264364 h 4193763"/>
              <a:gd name="connsiteX4" fmla="*/ 4034118 w 4041336"/>
              <a:gd name="connsiteY4" fmla="*/ 574168 h 4193763"/>
              <a:gd name="connsiteX5" fmla="*/ 4026263 w 4041336"/>
              <a:gd name="connsiteY5" fmla="*/ 838028 h 4193763"/>
              <a:gd name="connsiteX6" fmla="*/ 4026263 w 4041336"/>
              <a:gd name="connsiteY6" fmla="*/ 847166 h 4193763"/>
              <a:gd name="connsiteX7" fmla="*/ 4026263 w 4041336"/>
              <a:gd name="connsiteY7" fmla="*/ 1138186 h 4193763"/>
              <a:gd name="connsiteX8" fmla="*/ 4024109 w 4041336"/>
              <a:gd name="connsiteY8" fmla="*/ 1259137 h 4193763"/>
              <a:gd name="connsiteX9" fmla="*/ 4016887 w 4041336"/>
              <a:gd name="connsiteY9" fmla="*/ 1412960 h 4193763"/>
              <a:gd name="connsiteX10" fmla="*/ 4026263 w 4041336"/>
              <a:gd name="connsiteY10" fmla="*/ 1539116 h 4193763"/>
              <a:gd name="connsiteX11" fmla="*/ 4024869 w 4041336"/>
              <a:gd name="connsiteY11" fmla="*/ 1823155 h 4193763"/>
              <a:gd name="connsiteX12" fmla="*/ 4017014 w 4041336"/>
              <a:gd name="connsiteY12" fmla="*/ 2154154 h 4193763"/>
              <a:gd name="connsiteX13" fmla="*/ 4017014 w 4041336"/>
              <a:gd name="connsiteY13" fmla="*/ 2421948 h 4193763"/>
              <a:gd name="connsiteX14" fmla="*/ 4029684 w 4041336"/>
              <a:gd name="connsiteY14" fmla="*/ 2667279 h 4193763"/>
              <a:gd name="connsiteX15" fmla="*/ 4019421 w 4041336"/>
              <a:gd name="connsiteY15" fmla="*/ 2956268 h 4193763"/>
              <a:gd name="connsiteX16" fmla="*/ 4022082 w 4041336"/>
              <a:gd name="connsiteY16" fmla="*/ 3094480 h 4193763"/>
              <a:gd name="connsiteX17" fmla="*/ 4027656 w 4041336"/>
              <a:gd name="connsiteY17" fmla="*/ 3260614 h 4193763"/>
              <a:gd name="connsiteX18" fmla="*/ 4009412 w 4041336"/>
              <a:gd name="connsiteY18" fmla="*/ 3538181 h 4193763"/>
              <a:gd name="connsiteX19" fmla="*/ 4031711 w 4041336"/>
              <a:gd name="connsiteY19" fmla="*/ 3694923 h 4193763"/>
              <a:gd name="connsiteX20" fmla="*/ 4038425 w 4041336"/>
              <a:gd name="connsiteY20" fmla="*/ 3836308 h 4193763"/>
              <a:gd name="connsiteX21" fmla="*/ 4029810 w 4041336"/>
              <a:gd name="connsiteY21" fmla="*/ 3956245 h 4193763"/>
              <a:gd name="connsiteX22" fmla="*/ 4013847 w 4041336"/>
              <a:gd name="connsiteY22" fmla="*/ 4114764 h 4193763"/>
              <a:gd name="connsiteX23" fmla="*/ 4010970 w 4041336"/>
              <a:gd name="connsiteY23" fmla="*/ 4161894 h 4193763"/>
              <a:gd name="connsiteX24" fmla="*/ 4002764 w 4041336"/>
              <a:gd name="connsiteY24" fmla="*/ 4161042 h 4193763"/>
              <a:gd name="connsiteX25" fmla="*/ 3868108 w 4041336"/>
              <a:gd name="connsiteY25" fmla="*/ 4163980 h 4193763"/>
              <a:gd name="connsiteX26" fmla="*/ 3174741 w 4041336"/>
              <a:gd name="connsiteY26" fmla="*/ 4175341 h 4193763"/>
              <a:gd name="connsiteX27" fmla="*/ 2247906 w 4041336"/>
              <a:gd name="connsiteY27" fmla="*/ 4167376 h 4193763"/>
              <a:gd name="connsiteX28" fmla="*/ 2057934 w 4041336"/>
              <a:gd name="connsiteY28" fmla="*/ 4175733 h 4193763"/>
              <a:gd name="connsiteX29" fmla="*/ 1797729 w 4041336"/>
              <a:gd name="connsiteY29" fmla="*/ 4165547 h 4193763"/>
              <a:gd name="connsiteX30" fmla="*/ 1485458 w 4041336"/>
              <a:gd name="connsiteY30" fmla="*/ 4175995 h 4193763"/>
              <a:gd name="connsiteX31" fmla="*/ 949185 w 4041336"/>
              <a:gd name="connsiteY31" fmla="*/ 4186181 h 4193763"/>
              <a:gd name="connsiteX32" fmla="*/ 357136 w 4041336"/>
              <a:gd name="connsiteY32" fmla="*/ 4175995 h 4193763"/>
              <a:gd name="connsiteX33" fmla="*/ 0 w 4041336"/>
              <a:gd name="connsiteY33" fmla="*/ 4175060 h 41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4654296" y="329184"/>
            <a:ext cx="6894576" cy="1783080"/>
          </a:xfrm>
        </p:spPr>
        <p:txBody>
          <a:bodyPr anchor="b"/>
          <a:lstStyle>
            <a:lvl1pPr>
              <a:defRPr sz="72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4654296" y="2706624"/>
            <a:ext cx="6894576" cy="3483864"/>
          </a:xfrm>
        </p:spPr>
        <p:txBody>
          <a:bodyPr>
            <a:normAutofit/>
          </a:bodyPr>
          <a:lstStyle>
            <a:lvl1pPr marL="0" indent="0">
              <a:buNone/>
              <a:defRPr sz="2400"/>
            </a:lvl1pPr>
            <a:lvl2pPr marL="228600">
              <a:defRPr sz="2000"/>
            </a:lvl2pPr>
            <a:lvl3pPr marL="457200">
              <a:defRPr sz="1800"/>
            </a:lvl3pPr>
            <a:lvl4pPr marL="685800">
              <a:defRPr sz="1600"/>
            </a:lvl4pPr>
            <a:lvl5pPr marL="9144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8641080" y="6356350"/>
            <a:ext cx="2743200" cy="365125"/>
          </a:xfrm>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id="{9B1377BC-1A5F-4113-953E-30CA51FC6F91}"/>
              </a:ext>
            </a:extLst>
          </p:cNvPr>
          <p:cNvSpPr/>
          <p:nvPr userDrawn="1"/>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13803499"/>
      </p:ext>
    </p:extLst>
  </p:cSld>
  <p:clrMapOvr>
    <a:masterClrMapping/>
  </p:clrMapOvr>
  <mc:AlternateContent xmlns:mc="http://schemas.openxmlformats.org/markup-compatibility/2006">
    <mc:Choice xmlns:p15="http://schemas.microsoft.com/office/powerpoint/2012/main" Requires="p15">
      <p:transition spd="slow">
        <p15:prstTrans prst="curtains"/>
        <p:sndAc>
          <p:stSnd>
            <p:snd r:embed="rId1" name="chimes.wav"/>
          </p:stSnd>
        </p:sndAc>
      </p:transition>
    </mc:Choice>
    <mc:Fallback>
      <p:transition spd="slow">
        <p:fade/>
        <p:sndAc>
          <p:stSnd>
            <p:snd r:embed="rId1" name="chimes.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CB56F624-1B75-47D6-8B9E-1F3E7840AE13}"/>
              </a:ext>
            </a:extLst>
          </p:cNvPr>
          <p:cNvSpPr>
            <a:spLocks noChangeAspect="1"/>
          </p:cNvSpPr>
          <p:nvPr userDrawn="1"/>
        </p:nvSpPr>
        <p:spPr>
          <a:xfrm>
            <a:off x="807242" y="612648"/>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2066544" y="1911096"/>
            <a:ext cx="8055864" cy="2075688"/>
          </a:xfrm>
        </p:spPr>
        <p:txBody>
          <a:bodyPr anchor="b"/>
          <a:lstStyle>
            <a:lvl1pPr algn="ctr">
              <a:defRPr sz="8000">
                <a:solidFill>
                  <a:schemeClr val="bg1"/>
                </a:solidFill>
              </a:defRPr>
            </a:lvl1pPr>
          </a:lstStyle>
          <a:p>
            <a:r>
              <a:rPr lang="en-US" dirty="0"/>
              <a:t>Title</a:t>
            </a:r>
          </a:p>
        </p:txBody>
      </p:sp>
      <p:sp>
        <p:nvSpPr>
          <p:cNvPr id="11" name="Rectangle 6">
            <a:extLst>
              <a:ext uri="{FF2B5EF4-FFF2-40B4-BE49-F238E27FC236}">
                <a16:creationId xmlns:a16="http://schemas.microsoft.com/office/drawing/2014/main" id="{EC686F5F-8990-4C72-9CE5-9517854EA994}"/>
              </a:ext>
            </a:extLst>
          </p:cNvPr>
          <p:cNvSpPr/>
          <p:nvPr userDrawn="1"/>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1BBF36E3-BC05-42D6-BE88-CFA8276D6AAD}"/>
              </a:ext>
            </a:extLst>
          </p:cNvPr>
          <p:cNvSpPr>
            <a:spLocks noGrp="1"/>
          </p:cNvSpPr>
          <p:nvPr>
            <p:ph type="body" sz="quarter" idx="13" hasCustomPrompt="1"/>
          </p:nvPr>
        </p:nvSpPr>
        <p:spPr>
          <a:xfrm>
            <a:off x="3227832" y="4352544"/>
            <a:ext cx="5733288" cy="932688"/>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2915773333"/>
      </p:ext>
    </p:extLst>
  </p:cSld>
  <p:clrMapOvr>
    <a:masterClrMapping/>
  </p:clrMapOvr>
  <mc:AlternateContent xmlns:mc="http://schemas.openxmlformats.org/markup-compatibility/2006">
    <mc:Choice xmlns:p15="http://schemas.microsoft.com/office/powerpoint/2012/main" Requires="p15">
      <p:transition spd="slow">
        <p15:prstTrans prst="curtains"/>
        <p:sndAc>
          <p:stSnd>
            <p:snd r:embed="rId1" name="chimes.wav"/>
          </p:stSnd>
        </p:sndAc>
      </p:transition>
    </mc:Choice>
    <mc:Fallback>
      <p:transition spd="slow">
        <p:fade/>
        <p:sndAc>
          <p:stSnd>
            <p:snd r:embed="rId1" name="chimes.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768096" y="365125"/>
            <a:ext cx="10515600" cy="1325563"/>
          </a:xfrm>
        </p:spPr>
        <p:txBody>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2075688"/>
            <a:ext cx="10515600" cy="41056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no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76438562"/>
      </p:ext>
    </p:extLst>
  </p:cSld>
  <p:clrMapOvr>
    <a:masterClrMapping/>
  </p:clrMapOvr>
  <mc:AlternateContent xmlns:mc="http://schemas.openxmlformats.org/markup-compatibility/2006">
    <mc:Choice xmlns:p15="http://schemas.microsoft.com/office/powerpoint/2012/main" Requires="p15">
      <p:transition spd="slow">
        <p15:prstTrans prst="curtains"/>
        <p:sndAc>
          <p:stSnd>
            <p:snd r:embed="rId1" name="chimes.wav"/>
          </p:stSnd>
        </p:sndAc>
      </p:transition>
    </mc:Choice>
    <mc:Fallback>
      <p:transition spd="slow">
        <p:fade/>
        <p:sndAc>
          <p:stSnd>
            <p:snd r:embed="rId1" name="chimes.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6F9E1DA-21B7-46CB-A98B-FA0C2179E1DE}"/>
              </a:ext>
            </a:extLst>
          </p:cNvPr>
          <p:cNvSpPr/>
          <p:nvPr userDrawn="1"/>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527048" y="932688"/>
            <a:ext cx="9144000" cy="2523744"/>
          </a:xfrm>
        </p:spPr>
        <p:txBody>
          <a:bodyPr anchor="b"/>
          <a:lstStyle>
            <a:lvl1pPr algn="ctr">
              <a:defRPr sz="6000">
                <a:solidFill>
                  <a:schemeClr val="bg1"/>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2" name="Rectangle 11">
            <a:extLst>
              <a:ext uri="{FF2B5EF4-FFF2-40B4-BE49-F238E27FC236}">
                <a16:creationId xmlns:a16="http://schemas.microsoft.com/office/drawing/2014/main" id="{9474AF53-8E5D-4CC4-B341-32DDBD4237D3}"/>
              </a:ext>
            </a:extLst>
          </p:cNvPr>
          <p:cNvSpPr/>
          <p:nvPr userDrawn="1"/>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D9470D2B-C603-4551-B51F-8216C72B2DD5}"/>
              </a:ext>
            </a:extLst>
          </p:cNvPr>
          <p:cNvSpPr>
            <a:spLocks noGrp="1"/>
          </p:cNvSpPr>
          <p:nvPr>
            <p:ph type="body" sz="quarter" idx="13" hasCustomPrompt="1"/>
          </p:nvPr>
        </p:nvSpPr>
        <p:spPr>
          <a:xfrm>
            <a:off x="1527048" y="3694176"/>
            <a:ext cx="9144000" cy="1627632"/>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3744367529"/>
      </p:ext>
    </p:extLst>
  </p:cSld>
  <p:clrMapOvr>
    <a:masterClrMapping/>
  </p:clrMapOvr>
  <mc:AlternateContent xmlns:mc="http://schemas.openxmlformats.org/markup-compatibility/2006">
    <mc:Choice xmlns:p15="http://schemas.microsoft.com/office/powerpoint/2012/main" Requires="p15">
      <p:transition spd="slow">
        <p15:prstTrans prst="curtains"/>
        <p:sndAc>
          <p:stSnd>
            <p:snd r:embed="rId1" name="chimes.wav"/>
          </p:stSnd>
        </p:sndAc>
      </p:transition>
    </mc:Choice>
    <mc:Fallback>
      <p:transition spd="slow">
        <p:fade/>
        <p:sndAc>
          <p:stSnd>
            <p:snd r:embed="rId1" name="chimes.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BCD35F50-8168-4166-90C4-6A55BA443EBF}"/>
              </a:ext>
            </a:extLst>
          </p:cNvPr>
          <p:cNvSpPr>
            <a:spLocks noGrp="1"/>
          </p:cNvSpPr>
          <p:nvPr>
            <p:ph type="pic" sz="quarter" idx="16"/>
          </p:nvPr>
        </p:nvSpPr>
        <p:spPr>
          <a:xfrm>
            <a:off x="7732109" y="3063095"/>
            <a:ext cx="1463039" cy="1479810"/>
          </a:xfrm>
          <a:custGeom>
            <a:avLst/>
            <a:gdLst>
              <a:gd name="connsiteX0" fmla="*/ 866622 w 1463039"/>
              <a:gd name="connsiteY0" fmla="*/ 571 h 1479810"/>
              <a:gd name="connsiteX1" fmla="*/ 964706 w 1463039"/>
              <a:gd name="connsiteY1" fmla="*/ 8669 h 1479810"/>
              <a:gd name="connsiteX2" fmla="*/ 1111825 w 1463039"/>
              <a:gd name="connsiteY2" fmla="*/ 8366 h 1479810"/>
              <a:gd name="connsiteX3" fmla="*/ 1290055 w 1463039"/>
              <a:gd name="connsiteY3" fmla="*/ 8730 h 1479810"/>
              <a:gd name="connsiteX4" fmla="*/ 1417397 w 1463039"/>
              <a:gd name="connsiteY4" fmla="*/ 6608 h 1479810"/>
              <a:gd name="connsiteX5" fmla="*/ 1454473 w 1463039"/>
              <a:gd name="connsiteY5" fmla="*/ 5290 h 1479810"/>
              <a:gd name="connsiteX6" fmla="*/ 1449518 w 1463039"/>
              <a:gd name="connsiteY6" fmla="*/ 94305 h 1479810"/>
              <a:gd name="connsiteX7" fmla="*/ 1454054 w 1463039"/>
              <a:gd name="connsiteY7" fmla="*/ 198723 h 1479810"/>
              <a:gd name="connsiteX8" fmla="*/ 1456615 w 1463039"/>
              <a:gd name="connsiteY8" fmla="*/ 391199 h 1479810"/>
              <a:gd name="connsiteX9" fmla="*/ 1452607 w 1463039"/>
              <a:gd name="connsiteY9" fmla="*/ 565102 h 1479810"/>
              <a:gd name="connsiteX10" fmla="*/ 1461012 w 1463039"/>
              <a:gd name="connsiteY10" fmla="*/ 624834 h 1479810"/>
              <a:gd name="connsiteX11" fmla="*/ 1451383 w 1463039"/>
              <a:gd name="connsiteY11" fmla="*/ 907022 h 1479810"/>
              <a:gd name="connsiteX12" fmla="*/ 1452663 w 1463039"/>
              <a:gd name="connsiteY12" fmla="*/ 1009694 h 1479810"/>
              <a:gd name="connsiteX13" fmla="*/ 1456002 w 1463039"/>
              <a:gd name="connsiteY13" fmla="*/ 1096988 h 1479810"/>
              <a:gd name="connsiteX14" fmla="*/ 1453720 w 1463039"/>
              <a:gd name="connsiteY14" fmla="*/ 1174562 h 1479810"/>
              <a:gd name="connsiteX15" fmla="*/ 1461722 w 1463039"/>
              <a:gd name="connsiteY15" fmla="*/ 1280018 h 1479810"/>
              <a:gd name="connsiteX16" fmla="*/ 1463039 w 1463039"/>
              <a:gd name="connsiteY16" fmla="*/ 1330769 h 1479810"/>
              <a:gd name="connsiteX17" fmla="*/ 1463039 w 1463039"/>
              <a:gd name="connsiteY17" fmla="*/ 1433804 h 1479810"/>
              <a:gd name="connsiteX18" fmla="*/ 1458897 w 1463039"/>
              <a:gd name="connsiteY18" fmla="*/ 1471900 h 1479810"/>
              <a:gd name="connsiteX19" fmla="*/ 1458306 w 1463039"/>
              <a:gd name="connsiteY19" fmla="*/ 1476109 h 1479810"/>
              <a:gd name="connsiteX20" fmla="*/ 1456251 w 1463039"/>
              <a:gd name="connsiteY20" fmla="*/ 1476006 h 1479810"/>
              <a:gd name="connsiteX21" fmla="*/ 1358699 w 1463039"/>
              <a:gd name="connsiteY21" fmla="*/ 1478795 h 1479810"/>
              <a:gd name="connsiteX22" fmla="*/ 1337088 w 1463039"/>
              <a:gd name="connsiteY22" fmla="*/ 1479810 h 1479810"/>
              <a:gd name="connsiteX23" fmla="*/ 1199842 w 1463039"/>
              <a:gd name="connsiteY23" fmla="*/ 1479810 h 1479810"/>
              <a:gd name="connsiteX24" fmla="*/ 1178285 w 1463039"/>
              <a:gd name="connsiteY24" fmla="*/ 1478795 h 1479810"/>
              <a:gd name="connsiteX25" fmla="*/ 859950 w 1463039"/>
              <a:gd name="connsiteY25" fmla="*/ 1471898 h 1479810"/>
              <a:gd name="connsiteX26" fmla="*/ 711774 w 1463039"/>
              <a:gd name="connsiteY26" fmla="*/ 1479810 h 1479810"/>
              <a:gd name="connsiteX27" fmla="*/ 637511 w 1463039"/>
              <a:gd name="connsiteY27" fmla="*/ 1479810 h 1479810"/>
              <a:gd name="connsiteX28" fmla="*/ 500700 w 1463039"/>
              <a:gd name="connsiteY28" fmla="*/ 1474455 h 1479810"/>
              <a:gd name="connsiteX29" fmla="*/ 234328 w 1463039"/>
              <a:gd name="connsiteY29" fmla="*/ 1468257 h 1479810"/>
              <a:gd name="connsiteX30" fmla="*/ 183686 w 1463039"/>
              <a:gd name="connsiteY30" fmla="*/ 1476228 h 1479810"/>
              <a:gd name="connsiteX31" fmla="*/ 157756 w 1463039"/>
              <a:gd name="connsiteY31" fmla="*/ 1479810 h 1479810"/>
              <a:gd name="connsiteX32" fmla="*/ 13214 w 1463039"/>
              <a:gd name="connsiteY32" fmla="*/ 1479810 h 1479810"/>
              <a:gd name="connsiteX33" fmla="*/ 15315 w 1463039"/>
              <a:gd name="connsiteY33" fmla="*/ 1462749 h 1479810"/>
              <a:gd name="connsiteX34" fmla="*/ 11891 w 1463039"/>
              <a:gd name="connsiteY34" fmla="*/ 1410409 h 1479810"/>
              <a:gd name="connsiteX35" fmla="*/ 6411 w 1463039"/>
              <a:gd name="connsiteY35" fmla="*/ 1244508 h 1479810"/>
              <a:gd name="connsiteX36" fmla="*/ 6849 w 1463039"/>
              <a:gd name="connsiteY36" fmla="*/ 1119455 h 1479810"/>
              <a:gd name="connsiteX37" fmla="*/ 6849 w 1463039"/>
              <a:gd name="connsiteY37" fmla="*/ 1060773 h 1479810"/>
              <a:gd name="connsiteX38" fmla="*/ 9698 w 1463039"/>
              <a:gd name="connsiteY38" fmla="*/ 982321 h 1479810"/>
              <a:gd name="connsiteX39" fmla="*/ 4219 w 1463039"/>
              <a:gd name="connsiteY39" fmla="*/ 947592 h 1479810"/>
              <a:gd name="connsiteX40" fmla="*/ 6903 w 1463039"/>
              <a:gd name="connsiteY40" fmla="*/ 858680 h 1479810"/>
              <a:gd name="connsiteX41" fmla="*/ 9808 w 1463039"/>
              <a:gd name="connsiteY41" fmla="*/ 755960 h 1479810"/>
              <a:gd name="connsiteX42" fmla="*/ 10247 w 1463039"/>
              <a:gd name="connsiteY42" fmla="*/ 673166 h 1479810"/>
              <a:gd name="connsiteX43" fmla="*/ 11452 w 1463039"/>
              <a:gd name="connsiteY43" fmla="*/ 516733 h 1479810"/>
              <a:gd name="connsiteX44" fmla="*/ 10465 w 1463039"/>
              <a:gd name="connsiteY44" fmla="*/ 425571 h 1479810"/>
              <a:gd name="connsiteX45" fmla="*/ 10465 w 1463039"/>
              <a:gd name="connsiteY45" fmla="*/ 216366 h 1479810"/>
              <a:gd name="connsiteX46" fmla="*/ 10795 w 1463039"/>
              <a:gd name="connsiteY46" fmla="*/ 104023 h 1479810"/>
              <a:gd name="connsiteX47" fmla="*/ 3534 w 1463039"/>
              <a:gd name="connsiteY47" fmla="*/ 20936 h 1479810"/>
              <a:gd name="connsiteX48" fmla="*/ 3924 w 1463039"/>
              <a:gd name="connsiteY48" fmla="*/ 8444 h 1479810"/>
              <a:gd name="connsiteX49" fmla="*/ 72291 w 1463039"/>
              <a:gd name="connsiteY49" fmla="*/ 7146 h 1479810"/>
              <a:gd name="connsiteX50" fmla="*/ 231770 w 1463039"/>
              <a:gd name="connsiteY50" fmla="*/ 4001 h 1479810"/>
              <a:gd name="connsiteX51" fmla="*/ 364602 w 1463039"/>
              <a:gd name="connsiteY51" fmla="*/ 11882 h 1479810"/>
              <a:gd name="connsiteX52" fmla="*/ 768233 w 1463039"/>
              <a:gd name="connsiteY52" fmla="*/ 2061 h 1479810"/>
              <a:gd name="connsiteX53" fmla="*/ 866622 w 1463039"/>
              <a:gd name="connsiteY53" fmla="*/ 571 h 147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63039" h="1479810">
                <a:moveTo>
                  <a:pt x="866622" y="571"/>
                </a:moveTo>
                <a:cubicBezTo>
                  <a:pt x="899405" y="1673"/>
                  <a:pt x="932136" y="4374"/>
                  <a:pt x="964706" y="8669"/>
                </a:cubicBezTo>
                <a:cubicBezTo>
                  <a:pt x="1013529" y="15823"/>
                  <a:pt x="1062766" y="11397"/>
                  <a:pt x="1111825" y="8366"/>
                </a:cubicBezTo>
                <a:cubicBezTo>
                  <a:pt x="1171216" y="4668"/>
                  <a:pt x="1230547" y="2667"/>
                  <a:pt x="1290055" y="8730"/>
                </a:cubicBezTo>
                <a:cubicBezTo>
                  <a:pt x="1332384" y="13094"/>
                  <a:pt x="1374949" y="9033"/>
                  <a:pt x="1417397" y="6608"/>
                </a:cubicBezTo>
                <a:lnTo>
                  <a:pt x="1454473" y="5290"/>
                </a:lnTo>
                <a:lnTo>
                  <a:pt x="1449518" y="94305"/>
                </a:lnTo>
                <a:cubicBezTo>
                  <a:pt x="1449059" y="129134"/>
                  <a:pt x="1450325" y="163951"/>
                  <a:pt x="1454054" y="198723"/>
                </a:cubicBezTo>
                <a:cubicBezTo>
                  <a:pt x="1459999" y="262767"/>
                  <a:pt x="1460856" y="327062"/>
                  <a:pt x="1456615" y="391199"/>
                </a:cubicBezTo>
                <a:cubicBezTo>
                  <a:pt x="1453665" y="449151"/>
                  <a:pt x="1446428" y="507012"/>
                  <a:pt x="1452607" y="565102"/>
                </a:cubicBezTo>
                <a:cubicBezTo>
                  <a:pt x="1454722" y="585089"/>
                  <a:pt x="1459843" y="604710"/>
                  <a:pt x="1461012" y="624834"/>
                </a:cubicBezTo>
                <a:cubicBezTo>
                  <a:pt x="1466578" y="719110"/>
                  <a:pt x="1458229" y="813066"/>
                  <a:pt x="1451383" y="907022"/>
                </a:cubicBezTo>
                <a:cubicBezTo>
                  <a:pt x="1448878" y="941246"/>
                  <a:pt x="1445816" y="975470"/>
                  <a:pt x="1452663" y="1009694"/>
                </a:cubicBezTo>
                <a:cubicBezTo>
                  <a:pt x="1458090" y="1038574"/>
                  <a:pt x="1459209" y="1067889"/>
                  <a:pt x="1456002" y="1096988"/>
                </a:cubicBezTo>
                <a:cubicBezTo>
                  <a:pt x="1452796" y="1122760"/>
                  <a:pt x="1452034" y="1148693"/>
                  <a:pt x="1453720" y="1174562"/>
                </a:cubicBezTo>
                <a:cubicBezTo>
                  <a:pt x="1457199" y="1209699"/>
                  <a:pt x="1459899" y="1244847"/>
                  <a:pt x="1461722" y="1280018"/>
                </a:cubicBezTo>
                <a:lnTo>
                  <a:pt x="1463039" y="1330769"/>
                </a:lnTo>
                <a:lnTo>
                  <a:pt x="1463039" y="1433804"/>
                </a:lnTo>
                <a:lnTo>
                  <a:pt x="1458897" y="1471900"/>
                </a:lnTo>
                <a:lnTo>
                  <a:pt x="1458306" y="1476109"/>
                </a:lnTo>
                <a:lnTo>
                  <a:pt x="1456251" y="1476006"/>
                </a:lnTo>
                <a:cubicBezTo>
                  <a:pt x="1423775" y="1477710"/>
                  <a:pt x="1391236" y="1478252"/>
                  <a:pt x="1358699" y="1478795"/>
                </a:cubicBezTo>
                <a:lnTo>
                  <a:pt x="1337088" y="1479810"/>
                </a:lnTo>
                <a:lnTo>
                  <a:pt x="1199842" y="1479810"/>
                </a:lnTo>
                <a:lnTo>
                  <a:pt x="1178285" y="1478795"/>
                </a:lnTo>
                <a:cubicBezTo>
                  <a:pt x="1072671" y="1461942"/>
                  <a:pt x="965946" y="1459625"/>
                  <a:pt x="859950" y="1471898"/>
                </a:cubicBezTo>
                <a:lnTo>
                  <a:pt x="711774" y="1479810"/>
                </a:lnTo>
                <a:lnTo>
                  <a:pt x="637511" y="1479810"/>
                </a:lnTo>
                <a:lnTo>
                  <a:pt x="500700" y="1474455"/>
                </a:lnTo>
                <a:cubicBezTo>
                  <a:pt x="412071" y="1467172"/>
                  <a:pt x="323261" y="1461748"/>
                  <a:pt x="234328" y="1468257"/>
                </a:cubicBezTo>
                <a:cubicBezTo>
                  <a:pt x="217301" y="1469536"/>
                  <a:pt x="200486" y="1472964"/>
                  <a:pt x="183686" y="1476228"/>
                </a:cubicBezTo>
                <a:lnTo>
                  <a:pt x="157756" y="1479810"/>
                </a:lnTo>
                <a:lnTo>
                  <a:pt x="13214" y="1479810"/>
                </a:lnTo>
                <a:lnTo>
                  <a:pt x="15315" y="1462749"/>
                </a:lnTo>
                <a:cubicBezTo>
                  <a:pt x="16576" y="1445267"/>
                  <a:pt x="16192" y="1427772"/>
                  <a:pt x="11891" y="1410409"/>
                </a:cubicBezTo>
                <a:cubicBezTo>
                  <a:pt x="-1809" y="1355230"/>
                  <a:pt x="931" y="1300104"/>
                  <a:pt x="6411" y="1244508"/>
                </a:cubicBezTo>
                <a:cubicBezTo>
                  <a:pt x="10521" y="1203137"/>
                  <a:pt x="15069" y="1161296"/>
                  <a:pt x="6849" y="1119455"/>
                </a:cubicBezTo>
                <a:cubicBezTo>
                  <a:pt x="3315" y="1100041"/>
                  <a:pt x="3315" y="1080187"/>
                  <a:pt x="6849" y="1060773"/>
                </a:cubicBezTo>
                <a:cubicBezTo>
                  <a:pt x="11123" y="1034622"/>
                  <a:pt x="15178" y="1008733"/>
                  <a:pt x="9698" y="982321"/>
                </a:cubicBezTo>
                <a:cubicBezTo>
                  <a:pt x="7288" y="970815"/>
                  <a:pt x="5480" y="959204"/>
                  <a:pt x="4219" y="947592"/>
                </a:cubicBezTo>
                <a:cubicBezTo>
                  <a:pt x="1709" y="917948"/>
                  <a:pt x="2608" y="888136"/>
                  <a:pt x="6903" y="858680"/>
                </a:cubicBezTo>
                <a:cubicBezTo>
                  <a:pt x="11014" y="824475"/>
                  <a:pt x="4328" y="790061"/>
                  <a:pt x="9808" y="755960"/>
                </a:cubicBezTo>
                <a:cubicBezTo>
                  <a:pt x="13699" y="728497"/>
                  <a:pt x="13847" y="700667"/>
                  <a:pt x="10247" y="673166"/>
                </a:cubicBezTo>
                <a:cubicBezTo>
                  <a:pt x="3769" y="621179"/>
                  <a:pt x="4174" y="568621"/>
                  <a:pt x="11452" y="516733"/>
                </a:cubicBezTo>
                <a:cubicBezTo>
                  <a:pt x="15946" y="486450"/>
                  <a:pt x="18521" y="455279"/>
                  <a:pt x="10465" y="425571"/>
                </a:cubicBezTo>
                <a:cubicBezTo>
                  <a:pt x="-8495" y="355749"/>
                  <a:pt x="2575" y="285822"/>
                  <a:pt x="10465" y="216366"/>
                </a:cubicBezTo>
                <a:cubicBezTo>
                  <a:pt x="15261" y="179065"/>
                  <a:pt x="15370" y="141350"/>
                  <a:pt x="10795" y="104023"/>
                </a:cubicBezTo>
                <a:cubicBezTo>
                  <a:pt x="6734" y="76457"/>
                  <a:pt x="4312" y="48717"/>
                  <a:pt x="3534" y="20936"/>
                </a:cubicBezTo>
                <a:lnTo>
                  <a:pt x="3924" y="8444"/>
                </a:lnTo>
                <a:lnTo>
                  <a:pt x="72291" y="7146"/>
                </a:lnTo>
                <a:cubicBezTo>
                  <a:pt x="125549" y="5562"/>
                  <a:pt x="178727" y="3395"/>
                  <a:pt x="231770" y="4001"/>
                </a:cubicBezTo>
                <a:cubicBezTo>
                  <a:pt x="276048" y="4486"/>
                  <a:pt x="320207" y="13579"/>
                  <a:pt x="364602" y="11882"/>
                </a:cubicBezTo>
                <a:cubicBezTo>
                  <a:pt x="499146" y="6911"/>
                  <a:pt x="633749" y="8548"/>
                  <a:pt x="768233" y="2061"/>
                </a:cubicBezTo>
                <a:cubicBezTo>
                  <a:pt x="801007" y="-37"/>
                  <a:pt x="833840" y="-532"/>
                  <a:pt x="866622" y="571"/>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163C3609-48D8-42DB-AD9E-61699A6F1318}"/>
              </a:ext>
            </a:extLst>
          </p:cNvPr>
          <p:cNvSpPr>
            <a:spLocks noGrp="1"/>
          </p:cNvSpPr>
          <p:nvPr>
            <p:ph type="pic" sz="quarter" idx="17"/>
          </p:nvPr>
        </p:nvSpPr>
        <p:spPr>
          <a:xfrm>
            <a:off x="10101259" y="3064916"/>
            <a:ext cx="1442437" cy="1477990"/>
          </a:xfrm>
          <a:custGeom>
            <a:avLst/>
            <a:gdLst>
              <a:gd name="connsiteX0" fmla="*/ 866623 w 1442437"/>
              <a:gd name="connsiteY0" fmla="*/ 571 h 1477990"/>
              <a:gd name="connsiteX1" fmla="*/ 964707 w 1442437"/>
              <a:gd name="connsiteY1" fmla="*/ 8669 h 1477990"/>
              <a:gd name="connsiteX2" fmla="*/ 1111826 w 1442437"/>
              <a:gd name="connsiteY2" fmla="*/ 8366 h 1477990"/>
              <a:gd name="connsiteX3" fmla="*/ 1290056 w 1442437"/>
              <a:gd name="connsiteY3" fmla="*/ 8730 h 1477990"/>
              <a:gd name="connsiteX4" fmla="*/ 1417398 w 1442437"/>
              <a:gd name="connsiteY4" fmla="*/ 6608 h 1477990"/>
              <a:gd name="connsiteX5" fmla="*/ 1442437 w 1442437"/>
              <a:gd name="connsiteY5" fmla="*/ 5718 h 1477990"/>
              <a:gd name="connsiteX6" fmla="*/ 1442437 w 1442437"/>
              <a:gd name="connsiteY6" fmla="*/ 1476401 h 1477990"/>
              <a:gd name="connsiteX7" fmla="*/ 1386857 w 1442437"/>
              <a:gd name="connsiteY7" fmla="*/ 1477990 h 1477990"/>
              <a:gd name="connsiteX8" fmla="*/ 1169378 w 1442437"/>
              <a:gd name="connsiteY8" fmla="*/ 1477990 h 1477990"/>
              <a:gd name="connsiteX9" fmla="*/ 1019262 w 1442437"/>
              <a:gd name="connsiteY9" fmla="*/ 1464424 h 1477990"/>
              <a:gd name="connsiteX10" fmla="*/ 859951 w 1442437"/>
              <a:gd name="connsiteY10" fmla="*/ 1471898 h 1477990"/>
              <a:gd name="connsiteX11" fmla="*/ 745859 w 1442437"/>
              <a:gd name="connsiteY11" fmla="*/ 1477990 h 1477990"/>
              <a:gd name="connsiteX12" fmla="*/ 591014 w 1442437"/>
              <a:gd name="connsiteY12" fmla="*/ 1477990 h 1477990"/>
              <a:gd name="connsiteX13" fmla="*/ 500701 w 1442437"/>
              <a:gd name="connsiteY13" fmla="*/ 1474455 h 1477990"/>
              <a:gd name="connsiteX14" fmla="*/ 234329 w 1442437"/>
              <a:gd name="connsiteY14" fmla="*/ 1468257 h 1477990"/>
              <a:gd name="connsiteX15" fmla="*/ 183687 w 1442437"/>
              <a:gd name="connsiteY15" fmla="*/ 1476228 h 1477990"/>
              <a:gd name="connsiteX16" fmla="*/ 170933 w 1442437"/>
              <a:gd name="connsiteY16" fmla="*/ 1477990 h 1477990"/>
              <a:gd name="connsiteX17" fmla="*/ 13439 w 1442437"/>
              <a:gd name="connsiteY17" fmla="*/ 1477990 h 1477990"/>
              <a:gd name="connsiteX18" fmla="*/ 15316 w 1442437"/>
              <a:gd name="connsiteY18" fmla="*/ 1462749 h 1477990"/>
              <a:gd name="connsiteX19" fmla="*/ 11892 w 1442437"/>
              <a:gd name="connsiteY19" fmla="*/ 1410409 h 1477990"/>
              <a:gd name="connsiteX20" fmla="*/ 6412 w 1442437"/>
              <a:gd name="connsiteY20" fmla="*/ 1244508 h 1477990"/>
              <a:gd name="connsiteX21" fmla="*/ 6850 w 1442437"/>
              <a:gd name="connsiteY21" fmla="*/ 1119455 h 1477990"/>
              <a:gd name="connsiteX22" fmla="*/ 6850 w 1442437"/>
              <a:gd name="connsiteY22" fmla="*/ 1060773 h 1477990"/>
              <a:gd name="connsiteX23" fmla="*/ 9699 w 1442437"/>
              <a:gd name="connsiteY23" fmla="*/ 982321 h 1477990"/>
              <a:gd name="connsiteX24" fmla="*/ 4220 w 1442437"/>
              <a:gd name="connsiteY24" fmla="*/ 947592 h 1477990"/>
              <a:gd name="connsiteX25" fmla="*/ 6904 w 1442437"/>
              <a:gd name="connsiteY25" fmla="*/ 858680 h 1477990"/>
              <a:gd name="connsiteX26" fmla="*/ 9809 w 1442437"/>
              <a:gd name="connsiteY26" fmla="*/ 755960 h 1477990"/>
              <a:gd name="connsiteX27" fmla="*/ 10248 w 1442437"/>
              <a:gd name="connsiteY27" fmla="*/ 673166 h 1477990"/>
              <a:gd name="connsiteX28" fmla="*/ 11453 w 1442437"/>
              <a:gd name="connsiteY28" fmla="*/ 516733 h 1477990"/>
              <a:gd name="connsiteX29" fmla="*/ 10466 w 1442437"/>
              <a:gd name="connsiteY29" fmla="*/ 425571 h 1477990"/>
              <a:gd name="connsiteX30" fmla="*/ 10466 w 1442437"/>
              <a:gd name="connsiteY30" fmla="*/ 216366 h 1477990"/>
              <a:gd name="connsiteX31" fmla="*/ 10796 w 1442437"/>
              <a:gd name="connsiteY31" fmla="*/ 104023 h 1477990"/>
              <a:gd name="connsiteX32" fmla="*/ 3535 w 1442437"/>
              <a:gd name="connsiteY32" fmla="*/ 20936 h 1477990"/>
              <a:gd name="connsiteX33" fmla="*/ 3925 w 1442437"/>
              <a:gd name="connsiteY33" fmla="*/ 8444 h 1477990"/>
              <a:gd name="connsiteX34" fmla="*/ 72292 w 1442437"/>
              <a:gd name="connsiteY34" fmla="*/ 7146 h 1477990"/>
              <a:gd name="connsiteX35" fmla="*/ 231771 w 1442437"/>
              <a:gd name="connsiteY35" fmla="*/ 4001 h 1477990"/>
              <a:gd name="connsiteX36" fmla="*/ 364603 w 1442437"/>
              <a:gd name="connsiteY36" fmla="*/ 11882 h 1477990"/>
              <a:gd name="connsiteX37" fmla="*/ 768234 w 1442437"/>
              <a:gd name="connsiteY37" fmla="*/ 2061 h 1477990"/>
              <a:gd name="connsiteX38" fmla="*/ 866623 w 1442437"/>
              <a:gd name="connsiteY38" fmla="*/ 571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2437" h="1477990">
                <a:moveTo>
                  <a:pt x="866623" y="571"/>
                </a:moveTo>
                <a:cubicBezTo>
                  <a:pt x="899406" y="1673"/>
                  <a:pt x="932137" y="4374"/>
                  <a:pt x="964707" y="8669"/>
                </a:cubicBezTo>
                <a:cubicBezTo>
                  <a:pt x="1013530" y="15823"/>
                  <a:pt x="1062767" y="11397"/>
                  <a:pt x="1111826" y="8366"/>
                </a:cubicBezTo>
                <a:cubicBezTo>
                  <a:pt x="1171217" y="4668"/>
                  <a:pt x="1230548" y="2667"/>
                  <a:pt x="1290056" y="8730"/>
                </a:cubicBezTo>
                <a:cubicBezTo>
                  <a:pt x="1332385" y="13094"/>
                  <a:pt x="1374950" y="9033"/>
                  <a:pt x="1417398" y="6608"/>
                </a:cubicBezTo>
                <a:lnTo>
                  <a:pt x="1442437" y="5718"/>
                </a:lnTo>
                <a:lnTo>
                  <a:pt x="1442437" y="1476401"/>
                </a:lnTo>
                <a:lnTo>
                  <a:pt x="1386857" y="1477990"/>
                </a:lnTo>
                <a:lnTo>
                  <a:pt x="1169378" y="1477990"/>
                </a:lnTo>
                <a:lnTo>
                  <a:pt x="1019262" y="1464424"/>
                </a:lnTo>
                <a:cubicBezTo>
                  <a:pt x="966129" y="1463273"/>
                  <a:pt x="912949" y="1465762"/>
                  <a:pt x="859951" y="1471898"/>
                </a:cubicBezTo>
                <a:lnTo>
                  <a:pt x="745859" y="1477990"/>
                </a:lnTo>
                <a:lnTo>
                  <a:pt x="591014" y="1477990"/>
                </a:lnTo>
                <a:lnTo>
                  <a:pt x="500701" y="1474455"/>
                </a:lnTo>
                <a:cubicBezTo>
                  <a:pt x="412072" y="1467172"/>
                  <a:pt x="323262" y="1461748"/>
                  <a:pt x="234329" y="1468257"/>
                </a:cubicBezTo>
                <a:cubicBezTo>
                  <a:pt x="217302" y="1469536"/>
                  <a:pt x="200487" y="1472964"/>
                  <a:pt x="183687" y="1476228"/>
                </a:cubicBezTo>
                <a:lnTo>
                  <a:pt x="170933" y="1477990"/>
                </a:lnTo>
                <a:lnTo>
                  <a:pt x="13439" y="1477990"/>
                </a:lnTo>
                <a:lnTo>
                  <a:pt x="15316" y="1462749"/>
                </a:lnTo>
                <a:cubicBezTo>
                  <a:pt x="16577" y="1445267"/>
                  <a:pt x="16193" y="1427772"/>
                  <a:pt x="11892" y="1410409"/>
                </a:cubicBezTo>
                <a:cubicBezTo>
                  <a:pt x="-1808" y="1355230"/>
                  <a:pt x="932" y="1300104"/>
                  <a:pt x="6412" y="1244508"/>
                </a:cubicBezTo>
                <a:cubicBezTo>
                  <a:pt x="10522" y="1203137"/>
                  <a:pt x="15070" y="1161296"/>
                  <a:pt x="6850" y="1119455"/>
                </a:cubicBezTo>
                <a:cubicBezTo>
                  <a:pt x="3316" y="1100041"/>
                  <a:pt x="3316" y="1080187"/>
                  <a:pt x="6850" y="1060773"/>
                </a:cubicBezTo>
                <a:cubicBezTo>
                  <a:pt x="11124" y="1034622"/>
                  <a:pt x="15179" y="1008733"/>
                  <a:pt x="9699" y="982321"/>
                </a:cubicBezTo>
                <a:cubicBezTo>
                  <a:pt x="7289" y="970815"/>
                  <a:pt x="5481" y="959204"/>
                  <a:pt x="4220" y="947592"/>
                </a:cubicBezTo>
                <a:cubicBezTo>
                  <a:pt x="1710" y="917948"/>
                  <a:pt x="2609" y="888136"/>
                  <a:pt x="6904" y="858680"/>
                </a:cubicBezTo>
                <a:cubicBezTo>
                  <a:pt x="11015" y="824475"/>
                  <a:pt x="4329" y="790061"/>
                  <a:pt x="9809" y="755960"/>
                </a:cubicBezTo>
                <a:cubicBezTo>
                  <a:pt x="13700" y="728497"/>
                  <a:pt x="13848" y="700667"/>
                  <a:pt x="10248" y="673166"/>
                </a:cubicBezTo>
                <a:cubicBezTo>
                  <a:pt x="3770" y="621179"/>
                  <a:pt x="4175" y="568621"/>
                  <a:pt x="11453" y="516733"/>
                </a:cubicBezTo>
                <a:cubicBezTo>
                  <a:pt x="15947" y="486450"/>
                  <a:pt x="18522" y="455279"/>
                  <a:pt x="10466" y="425571"/>
                </a:cubicBezTo>
                <a:cubicBezTo>
                  <a:pt x="-8494" y="355749"/>
                  <a:pt x="2576" y="285822"/>
                  <a:pt x="10466" y="216366"/>
                </a:cubicBezTo>
                <a:cubicBezTo>
                  <a:pt x="15262" y="179065"/>
                  <a:pt x="15371" y="141350"/>
                  <a:pt x="10796" y="104023"/>
                </a:cubicBezTo>
                <a:cubicBezTo>
                  <a:pt x="6735" y="76457"/>
                  <a:pt x="4313" y="48717"/>
                  <a:pt x="3535" y="20936"/>
                </a:cubicBezTo>
                <a:lnTo>
                  <a:pt x="3925" y="8444"/>
                </a:lnTo>
                <a:lnTo>
                  <a:pt x="72292" y="7146"/>
                </a:lnTo>
                <a:cubicBezTo>
                  <a:pt x="125550" y="5562"/>
                  <a:pt x="178728" y="3395"/>
                  <a:pt x="231771" y="4001"/>
                </a:cubicBezTo>
                <a:cubicBezTo>
                  <a:pt x="276049" y="4486"/>
                  <a:pt x="320208" y="13579"/>
                  <a:pt x="364603" y="11882"/>
                </a:cubicBezTo>
                <a:cubicBezTo>
                  <a:pt x="499147" y="6911"/>
                  <a:pt x="633750" y="8548"/>
                  <a:pt x="768234" y="2061"/>
                </a:cubicBezTo>
                <a:cubicBezTo>
                  <a:pt x="801008" y="-37"/>
                  <a:pt x="833841" y="-532"/>
                  <a:pt x="866623" y="571"/>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8" name="Picture Placeholder 27">
            <a:extLst>
              <a:ext uri="{FF2B5EF4-FFF2-40B4-BE49-F238E27FC236}">
                <a16:creationId xmlns:a16="http://schemas.microsoft.com/office/drawing/2014/main" id="{2B03F1E7-A2BE-4059-85FC-6546945FA3FB}"/>
              </a:ext>
            </a:extLst>
          </p:cNvPr>
          <p:cNvSpPr>
            <a:spLocks noGrp="1"/>
          </p:cNvSpPr>
          <p:nvPr>
            <p:ph type="pic" sz="quarter" idx="15"/>
          </p:nvPr>
        </p:nvSpPr>
        <p:spPr>
          <a:xfrm>
            <a:off x="5370488" y="3064916"/>
            <a:ext cx="1455507" cy="1477990"/>
          </a:xfrm>
          <a:custGeom>
            <a:avLst/>
            <a:gdLst>
              <a:gd name="connsiteX0" fmla="*/ 100458 w 1455507"/>
              <a:gd name="connsiteY0" fmla="*/ 0 h 1477990"/>
              <a:gd name="connsiteX1" fmla="*/ 258284 w 1455507"/>
              <a:gd name="connsiteY1" fmla="*/ 0 h 1477990"/>
              <a:gd name="connsiteX2" fmla="*/ 290610 w 1455507"/>
              <a:gd name="connsiteY2" fmla="*/ 2318 h 1477990"/>
              <a:gd name="connsiteX3" fmla="*/ 357070 w 1455507"/>
              <a:gd name="connsiteY3" fmla="*/ 5440 h 1477990"/>
              <a:gd name="connsiteX4" fmla="*/ 558908 w 1455507"/>
              <a:gd name="connsiteY4" fmla="*/ 1098 h 1477990"/>
              <a:gd name="connsiteX5" fmla="*/ 599348 w 1455507"/>
              <a:gd name="connsiteY5" fmla="*/ 0 h 1477990"/>
              <a:gd name="connsiteX6" fmla="*/ 930201 w 1455507"/>
              <a:gd name="connsiteY6" fmla="*/ 0 h 1477990"/>
              <a:gd name="connsiteX7" fmla="*/ 957174 w 1455507"/>
              <a:gd name="connsiteY7" fmla="*/ 2227 h 1477990"/>
              <a:gd name="connsiteX8" fmla="*/ 1104293 w 1455507"/>
              <a:gd name="connsiteY8" fmla="*/ 1924 h 1477990"/>
              <a:gd name="connsiteX9" fmla="*/ 1153561 w 1455507"/>
              <a:gd name="connsiteY9" fmla="*/ 0 h 1477990"/>
              <a:gd name="connsiteX10" fmla="*/ 1229432 w 1455507"/>
              <a:gd name="connsiteY10" fmla="*/ 0 h 1477990"/>
              <a:gd name="connsiteX11" fmla="*/ 1282523 w 1455507"/>
              <a:gd name="connsiteY11" fmla="*/ 2288 h 1477990"/>
              <a:gd name="connsiteX12" fmla="*/ 1409865 w 1455507"/>
              <a:gd name="connsiteY12" fmla="*/ 166 h 1477990"/>
              <a:gd name="connsiteX13" fmla="*/ 1414535 w 1455507"/>
              <a:gd name="connsiteY13" fmla="*/ 0 h 1477990"/>
              <a:gd name="connsiteX14" fmla="*/ 1446877 w 1455507"/>
              <a:gd name="connsiteY14" fmla="*/ 0 h 1477990"/>
              <a:gd name="connsiteX15" fmla="*/ 1441986 w 1455507"/>
              <a:gd name="connsiteY15" fmla="*/ 87863 h 1477990"/>
              <a:gd name="connsiteX16" fmla="*/ 1446522 w 1455507"/>
              <a:gd name="connsiteY16" fmla="*/ 192281 h 1477990"/>
              <a:gd name="connsiteX17" fmla="*/ 1449083 w 1455507"/>
              <a:gd name="connsiteY17" fmla="*/ 384757 h 1477990"/>
              <a:gd name="connsiteX18" fmla="*/ 1445075 w 1455507"/>
              <a:gd name="connsiteY18" fmla="*/ 558660 h 1477990"/>
              <a:gd name="connsiteX19" fmla="*/ 1453480 w 1455507"/>
              <a:gd name="connsiteY19" fmla="*/ 618392 h 1477990"/>
              <a:gd name="connsiteX20" fmla="*/ 1443851 w 1455507"/>
              <a:gd name="connsiteY20" fmla="*/ 900580 h 1477990"/>
              <a:gd name="connsiteX21" fmla="*/ 1445131 w 1455507"/>
              <a:gd name="connsiteY21" fmla="*/ 1003252 h 1477990"/>
              <a:gd name="connsiteX22" fmla="*/ 1448470 w 1455507"/>
              <a:gd name="connsiteY22" fmla="*/ 1090546 h 1477990"/>
              <a:gd name="connsiteX23" fmla="*/ 1446188 w 1455507"/>
              <a:gd name="connsiteY23" fmla="*/ 1168120 h 1477990"/>
              <a:gd name="connsiteX24" fmla="*/ 1454190 w 1455507"/>
              <a:gd name="connsiteY24" fmla="*/ 1273576 h 1477990"/>
              <a:gd name="connsiteX25" fmla="*/ 1455507 w 1455507"/>
              <a:gd name="connsiteY25" fmla="*/ 1324327 h 1477990"/>
              <a:gd name="connsiteX26" fmla="*/ 1455507 w 1455507"/>
              <a:gd name="connsiteY26" fmla="*/ 1427362 h 1477990"/>
              <a:gd name="connsiteX27" fmla="*/ 1451365 w 1455507"/>
              <a:gd name="connsiteY27" fmla="*/ 1465458 h 1477990"/>
              <a:gd name="connsiteX28" fmla="*/ 1450774 w 1455507"/>
              <a:gd name="connsiteY28" fmla="*/ 1469667 h 1477990"/>
              <a:gd name="connsiteX29" fmla="*/ 1448719 w 1455507"/>
              <a:gd name="connsiteY29" fmla="*/ 1469564 h 1477990"/>
              <a:gd name="connsiteX30" fmla="*/ 1351167 w 1455507"/>
              <a:gd name="connsiteY30" fmla="*/ 1472353 h 1477990"/>
              <a:gd name="connsiteX31" fmla="*/ 1170753 w 1455507"/>
              <a:gd name="connsiteY31" fmla="*/ 1472353 h 1477990"/>
              <a:gd name="connsiteX32" fmla="*/ 852418 w 1455507"/>
              <a:gd name="connsiteY32" fmla="*/ 1465456 h 1477990"/>
              <a:gd name="connsiteX33" fmla="*/ 493168 w 1455507"/>
              <a:gd name="connsiteY33" fmla="*/ 1468013 h 1477990"/>
              <a:gd name="connsiteX34" fmla="*/ 226796 w 1455507"/>
              <a:gd name="connsiteY34" fmla="*/ 1461815 h 1477990"/>
              <a:gd name="connsiteX35" fmla="*/ 125602 w 1455507"/>
              <a:gd name="connsiteY35" fmla="*/ 1476769 h 1477990"/>
              <a:gd name="connsiteX36" fmla="*/ 5112 w 1455507"/>
              <a:gd name="connsiteY36" fmla="*/ 1477990 h 1477990"/>
              <a:gd name="connsiteX37" fmla="*/ 7783 w 1455507"/>
              <a:gd name="connsiteY37" fmla="*/ 1456307 h 1477990"/>
              <a:gd name="connsiteX38" fmla="*/ 4359 w 1455507"/>
              <a:gd name="connsiteY38" fmla="*/ 1403967 h 1477990"/>
              <a:gd name="connsiteX39" fmla="*/ 295 w 1455507"/>
              <a:gd name="connsiteY39" fmla="*/ 1370091 h 1477990"/>
              <a:gd name="connsiteX40" fmla="*/ 295 w 1455507"/>
              <a:gd name="connsiteY40" fmla="*/ 1219835 h 1477990"/>
              <a:gd name="connsiteX41" fmla="*/ 3722 w 1455507"/>
              <a:gd name="connsiteY41" fmla="*/ 1175716 h 1477990"/>
              <a:gd name="connsiteX42" fmla="*/ 295 w 1455507"/>
              <a:gd name="connsiteY42" fmla="*/ 1126935 h 1477990"/>
              <a:gd name="connsiteX43" fmla="*/ 295 w 1455507"/>
              <a:gd name="connsiteY43" fmla="*/ 1046801 h 1477990"/>
              <a:gd name="connsiteX44" fmla="*/ 4400 w 1455507"/>
              <a:gd name="connsiteY44" fmla="*/ 1015203 h 1477990"/>
              <a:gd name="connsiteX45" fmla="*/ 2166 w 1455507"/>
              <a:gd name="connsiteY45" fmla="*/ 975879 h 1477990"/>
              <a:gd name="connsiteX46" fmla="*/ 295 w 1455507"/>
              <a:gd name="connsiteY46" fmla="*/ 964020 h 1477990"/>
              <a:gd name="connsiteX47" fmla="*/ 295 w 1455507"/>
              <a:gd name="connsiteY47" fmla="*/ 801667 h 1477990"/>
              <a:gd name="connsiteX48" fmla="*/ 310 w 1455507"/>
              <a:gd name="connsiteY48" fmla="*/ 800839 h 1477990"/>
              <a:gd name="connsiteX49" fmla="*/ 2276 w 1455507"/>
              <a:gd name="connsiteY49" fmla="*/ 749518 h 1477990"/>
              <a:gd name="connsiteX50" fmla="*/ 2715 w 1455507"/>
              <a:gd name="connsiteY50" fmla="*/ 666724 h 1477990"/>
              <a:gd name="connsiteX51" fmla="*/ 295 w 1455507"/>
              <a:gd name="connsiteY51" fmla="*/ 625158 h 1477990"/>
              <a:gd name="connsiteX52" fmla="*/ 295 w 1455507"/>
              <a:gd name="connsiteY52" fmla="*/ 559484 h 1477990"/>
              <a:gd name="connsiteX53" fmla="*/ 3920 w 1455507"/>
              <a:gd name="connsiteY53" fmla="*/ 510291 h 1477990"/>
              <a:gd name="connsiteX54" fmla="*/ 2933 w 1455507"/>
              <a:gd name="connsiteY54" fmla="*/ 419129 h 1477990"/>
              <a:gd name="connsiteX55" fmla="*/ 295 w 1455507"/>
              <a:gd name="connsiteY55" fmla="*/ 403959 h 1477990"/>
              <a:gd name="connsiteX56" fmla="*/ 295 w 1455507"/>
              <a:gd name="connsiteY56" fmla="*/ 237294 h 1477990"/>
              <a:gd name="connsiteX57" fmla="*/ 2933 w 1455507"/>
              <a:gd name="connsiteY57" fmla="*/ 209924 h 1477990"/>
              <a:gd name="connsiteX58" fmla="*/ 3263 w 1455507"/>
              <a:gd name="connsiteY58" fmla="*/ 97581 h 1477990"/>
              <a:gd name="connsiteX59" fmla="*/ 295 w 1455507"/>
              <a:gd name="connsiteY59" fmla="*/ 63619 h 1477990"/>
              <a:gd name="connsiteX60" fmla="*/ 295 w 1455507"/>
              <a:gd name="connsiteY60" fmla="*/ 1928 h 1477990"/>
              <a:gd name="connsiteX61" fmla="*/ 64759 w 1455507"/>
              <a:gd name="connsiteY61"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5507" h="1477990">
                <a:moveTo>
                  <a:pt x="100458" y="0"/>
                </a:moveTo>
                <a:lnTo>
                  <a:pt x="258284" y="0"/>
                </a:lnTo>
                <a:lnTo>
                  <a:pt x="290610" y="2318"/>
                </a:lnTo>
                <a:cubicBezTo>
                  <a:pt x="312734" y="4440"/>
                  <a:pt x="334873" y="6289"/>
                  <a:pt x="357070" y="5440"/>
                </a:cubicBezTo>
                <a:cubicBezTo>
                  <a:pt x="424342" y="2955"/>
                  <a:pt x="491629" y="2121"/>
                  <a:pt x="558908" y="1098"/>
                </a:cubicBezTo>
                <a:lnTo>
                  <a:pt x="599348" y="0"/>
                </a:lnTo>
                <a:lnTo>
                  <a:pt x="930201" y="0"/>
                </a:lnTo>
                <a:lnTo>
                  <a:pt x="957174" y="2227"/>
                </a:lnTo>
                <a:cubicBezTo>
                  <a:pt x="1005997" y="9381"/>
                  <a:pt x="1055234" y="4955"/>
                  <a:pt x="1104293" y="1924"/>
                </a:cubicBezTo>
                <a:lnTo>
                  <a:pt x="1153561" y="0"/>
                </a:lnTo>
                <a:lnTo>
                  <a:pt x="1229432" y="0"/>
                </a:lnTo>
                <a:lnTo>
                  <a:pt x="1282523" y="2288"/>
                </a:lnTo>
                <a:cubicBezTo>
                  <a:pt x="1324852" y="6652"/>
                  <a:pt x="1367417" y="2591"/>
                  <a:pt x="1409865" y="166"/>
                </a:cubicBezTo>
                <a:lnTo>
                  <a:pt x="1414535" y="0"/>
                </a:lnTo>
                <a:lnTo>
                  <a:pt x="1446877" y="0"/>
                </a:lnTo>
                <a:lnTo>
                  <a:pt x="1441986" y="87863"/>
                </a:lnTo>
                <a:cubicBezTo>
                  <a:pt x="1441527" y="122692"/>
                  <a:pt x="1442793" y="157509"/>
                  <a:pt x="1446522" y="192281"/>
                </a:cubicBezTo>
                <a:cubicBezTo>
                  <a:pt x="1452467" y="256325"/>
                  <a:pt x="1453324" y="320620"/>
                  <a:pt x="1449083" y="384757"/>
                </a:cubicBezTo>
                <a:cubicBezTo>
                  <a:pt x="1446133" y="442709"/>
                  <a:pt x="1438896" y="500570"/>
                  <a:pt x="1445075" y="558660"/>
                </a:cubicBezTo>
                <a:cubicBezTo>
                  <a:pt x="1447190" y="578647"/>
                  <a:pt x="1452311" y="598268"/>
                  <a:pt x="1453480" y="618392"/>
                </a:cubicBezTo>
                <a:cubicBezTo>
                  <a:pt x="1459046" y="712668"/>
                  <a:pt x="1450697" y="806624"/>
                  <a:pt x="1443851" y="900580"/>
                </a:cubicBezTo>
                <a:cubicBezTo>
                  <a:pt x="1441346" y="934804"/>
                  <a:pt x="1438284" y="969028"/>
                  <a:pt x="1445131" y="1003252"/>
                </a:cubicBezTo>
                <a:cubicBezTo>
                  <a:pt x="1450558" y="1032132"/>
                  <a:pt x="1451677" y="1061447"/>
                  <a:pt x="1448470" y="1090546"/>
                </a:cubicBezTo>
                <a:cubicBezTo>
                  <a:pt x="1445264" y="1116318"/>
                  <a:pt x="1444502" y="1142251"/>
                  <a:pt x="1446188" y="1168120"/>
                </a:cubicBezTo>
                <a:cubicBezTo>
                  <a:pt x="1449667" y="1203257"/>
                  <a:pt x="1452367" y="1238405"/>
                  <a:pt x="1454190" y="1273576"/>
                </a:cubicBezTo>
                <a:lnTo>
                  <a:pt x="1455507" y="1324327"/>
                </a:lnTo>
                <a:lnTo>
                  <a:pt x="1455507" y="1427362"/>
                </a:lnTo>
                <a:lnTo>
                  <a:pt x="1451365" y="1465458"/>
                </a:lnTo>
                <a:lnTo>
                  <a:pt x="1450774" y="1469667"/>
                </a:lnTo>
                <a:lnTo>
                  <a:pt x="1448719" y="1469564"/>
                </a:lnTo>
                <a:cubicBezTo>
                  <a:pt x="1416243" y="1471268"/>
                  <a:pt x="1383704" y="1471810"/>
                  <a:pt x="1351167" y="1472353"/>
                </a:cubicBezTo>
                <a:cubicBezTo>
                  <a:pt x="1291009" y="1473360"/>
                  <a:pt x="1230608" y="1482658"/>
                  <a:pt x="1170753" y="1472353"/>
                </a:cubicBezTo>
                <a:cubicBezTo>
                  <a:pt x="1065139" y="1455500"/>
                  <a:pt x="958414" y="1453183"/>
                  <a:pt x="852418" y="1465456"/>
                </a:cubicBezTo>
                <a:cubicBezTo>
                  <a:pt x="732873" y="1477389"/>
                  <a:pt x="612811" y="1478242"/>
                  <a:pt x="493168" y="1468013"/>
                </a:cubicBezTo>
                <a:cubicBezTo>
                  <a:pt x="404539" y="1460730"/>
                  <a:pt x="315729" y="1455306"/>
                  <a:pt x="226796" y="1461815"/>
                </a:cubicBezTo>
                <a:cubicBezTo>
                  <a:pt x="192742" y="1464372"/>
                  <a:pt x="159536" y="1475530"/>
                  <a:pt x="125602" y="1476769"/>
                </a:cubicBezTo>
                <a:lnTo>
                  <a:pt x="5112" y="1477990"/>
                </a:lnTo>
                <a:lnTo>
                  <a:pt x="7783" y="1456307"/>
                </a:lnTo>
                <a:cubicBezTo>
                  <a:pt x="9044" y="1438825"/>
                  <a:pt x="8660" y="1421330"/>
                  <a:pt x="4359" y="1403967"/>
                </a:cubicBezTo>
                <a:lnTo>
                  <a:pt x="295" y="1370091"/>
                </a:lnTo>
                <a:lnTo>
                  <a:pt x="295" y="1219835"/>
                </a:lnTo>
                <a:lnTo>
                  <a:pt x="3722" y="1175716"/>
                </a:lnTo>
                <a:lnTo>
                  <a:pt x="295" y="1126935"/>
                </a:lnTo>
                <a:lnTo>
                  <a:pt x="295" y="1046801"/>
                </a:lnTo>
                <a:lnTo>
                  <a:pt x="4400" y="1015203"/>
                </a:lnTo>
                <a:cubicBezTo>
                  <a:pt x="5263" y="1002160"/>
                  <a:pt x="4906" y="989085"/>
                  <a:pt x="2166" y="975879"/>
                </a:cubicBezTo>
                <a:lnTo>
                  <a:pt x="295" y="964020"/>
                </a:lnTo>
                <a:lnTo>
                  <a:pt x="295" y="801667"/>
                </a:lnTo>
                <a:lnTo>
                  <a:pt x="310" y="800839"/>
                </a:lnTo>
                <a:cubicBezTo>
                  <a:pt x="-163" y="783697"/>
                  <a:pt x="-464" y="766569"/>
                  <a:pt x="2276" y="749518"/>
                </a:cubicBezTo>
                <a:cubicBezTo>
                  <a:pt x="6167" y="722055"/>
                  <a:pt x="6315" y="694225"/>
                  <a:pt x="2715" y="666724"/>
                </a:cubicBezTo>
                <a:lnTo>
                  <a:pt x="295" y="625158"/>
                </a:lnTo>
                <a:lnTo>
                  <a:pt x="295" y="559484"/>
                </a:lnTo>
                <a:lnTo>
                  <a:pt x="3920" y="510291"/>
                </a:lnTo>
                <a:cubicBezTo>
                  <a:pt x="8414" y="480008"/>
                  <a:pt x="10989" y="448837"/>
                  <a:pt x="2933" y="419129"/>
                </a:cubicBezTo>
                <a:lnTo>
                  <a:pt x="295" y="403959"/>
                </a:lnTo>
                <a:lnTo>
                  <a:pt x="295" y="237294"/>
                </a:lnTo>
                <a:lnTo>
                  <a:pt x="2933" y="209924"/>
                </a:lnTo>
                <a:cubicBezTo>
                  <a:pt x="7729" y="172623"/>
                  <a:pt x="7838" y="134908"/>
                  <a:pt x="3263" y="97581"/>
                </a:cubicBezTo>
                <a:lnTo>
                  <a:pt x="295" y="63619"/>
                </a:lnTo>
                <a:lnTo>
                  <a:pt x="295" y="1928"/>
                </a:lnTo>
                <a:lnTo>
                  <a:pt x="64759" y="704"/>
                </a:ln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7" name="Picture Placeholder 26">
            <a:extLst>
              <a:ext uri="{FF2B5EF4-FFF2-40B4-BE49-F238E27FC236}">
                <a16:creationId xmlns:a16="http://schemas.microsoft.com/office/drawing/2014/main" id="{C62C212D-2434-4610-A983-7FC587B517B4}"/>
              </a:ext>
            </a:extLst>
          </p:cNvPr>
          <p:cNvSpPr>
            <a:spLocks noGrp="1"/>
          </p:cNvSpPr>
          <p:nvPr>
            <p:ph type="pic" sz="quarter" idx="14"/>
          </p:nvPr>
        </p:nvSpPr>
        <p:spPr>
          <a:xfrm>
            <a:off x="3009627" y="3064916"/>
            <a:ext cx="1447216" cy="1477990"/>
          </a:xfrm>
          <a:custGeom>
            <a:avLst/>
            <a:gdLst>
              <a:gd name="connsiteX0" fmla="*/ 107991 w 1447216"/>
              <a:gd name="connsiteY0" fmla="*/ 0 h 1477990"/>
              <a:gd name="connsiteX1" fmla="*/ 265817 w 1447216"/>
              <a:gd name="connsiteY1" fmla="*/ 0 h 1477990"/>
              <a:gd name="connsiteX2" fmla="*/ 298143 w 1447216"/>
              <a:gd name="connsiteY2" fmla="*/ 2318 h 1477990"/>
              <a:gd name="connsiteX3" fmla="*/ 364603 w 1447216"/>
              <a:gd name="connsiteY3" fmla="*/ 5440 h 1477990"/>
              <a:gd name="connsiteX4" fmla="*/ 566441 w 1447216"/>
              <a:gd name="connsiteY4" fmla="*/ 1098 h 1477990"/>
              <a:gd name="connsiteX5" fmla="*/ 606880 w 1447216"/>
              <a:gd name="connsiteY5" fmla="*/ 0 h 1477990"/>
              <a:gd name="connsiteX6" fmla="*/ 937733 w 1447216"/>
              <a:gd name="connsiteY6" fmla="*/ 0 h 1477990"/>
              <a:gd name="connsiteX7" fmla="*/ 964707 w 1447216"/>
              <a:gd name="connsiteY7" fmla="*/ 2227 h 1477990"/>
              <a:gd name="connsiteX8" fmla="*/ 1111826 w 1447216"/>
              <a:gd name="connsiteY8" fmla="*/ 1924 h 1477990"/>
              <a:gd name="connsiteX9" fmla="*/ 1161094 w 1447216"/>
              <a:gd name="connsiteY9" fmla="*/ 0 h 1477990"/>
              <a:gd name="connsiteX10" fmla="*/ 1236965 w 1447216"/>
              <a:gd name="connsiteY10" fmla="*/ 0 h 1477990"/>
              <a:gd name="connsiteX11" fmla="*/ 1290056 w 1447216"/>
              <a:gd name="connsiteY11" fmla="*/ 2288 h 1477990"/>
              <a:gd name="connsiteX12" fmla="*/ 1417398 w 1447216"/>
              <a:gd name="connsiteY12" fmla="*/ 166 h 1477990"/>
              <a:gd name="connsiteX13" fmla="*/ 1422068 w 1447216"/>
              <a:gd name="connsiteY13" fmla="*/ 0 h 1477990"/>
              <a:gd name="connsiteX14" fmla="*/ 1447216 w 1447216"/>
              <a:gd name="connsiteY14" fmla="*/ 0 h 1477990"/>
              <a:gd name="connsiteX15" fmla="*/ 1447216 w 1447216"/>
              <a:gd name="connsiteY15" fmla="*/ 1469823 h 1477990"/>
              <a:gd name="connsiteX16" fmla="*/ 1358700 w 1447216"/>
              <a:gd name="connsiteY16" fmla="*/ 1472353 h 1477990"/>
              <a:gd name="connsiteX17" fmla="*/ 1178286 w 1447216"/>
              <a:gd name="connsiteY17" fmla="*/ 1472353 h 1477990"/>
              <a:gd name="connsiteX18" fmla="*/ 859951 w 1447216"/>
              <a:gd name="connsiteY18" fmla="*/ 1465456 h 1477990"/>
              <a:gd name="connsiteX19" fmla="*/ 500701 w 1447216"/>
              <a:gd name="connsiteY19" fmla="*/ 1468013 h 1477990"/>
              <a:gd name="connsiteX20" fmla="*/ 234329 w 1447216"/>
              <a:gd name="connsiteY20" fmla="*/ 1461815 h 1477990"/>
              <a:gd name="connsiteX21" fmla="*/ 133135 w 1447216"/>
              <a:gd name="connsiteY21" fmla="*/ 1476769 h 1477990"/>
              <a:gd name="connsiteX22" fmla="*/ 12645 w 1447216"/>
              <a:gd name="connsiteY22" fmla="*/ 1477990 h 1477990"/>
              <a:gd name="connsiteX23" fmla="*/ 15316 w 1447216"/>
              <a:gd name="connsiteY23" fmla="*/ 1456307 h 1477990"/>
              <a:gd name="connsiteX24" fmla="*/ 11892 w 1447216"/>
              <a:gd name="connsiteY24" fmla="*/ 1403967 h 1477990"/>
              <a:gd name="connsiteX25" fmla="*/ 6412 w 1447216"/>
              <a:gd name="connsiteY25" fmla="*/ 1238066 h 1477990"/>
              <a:gd name="connsiteX26" fmla="*/ 6850 w 1447216"/>
              <a:gd name="connsiteY26" fmla="*/ 1113013 h 1477990"/>
              <a:gd name="connsiteX27" fmla="*/ 6850 w 1447216"/>
              <a:gd name="connsiteY27" fmla="*/ 1054331 h 1477990"/>
              <a:gd name="connsiteX28" fmla="*/ 9699 w 1447216"/>
              <a:gd name="connsiteY28" fmla="*/ 975879 h 1477990"/>
              <a:gd name="connsiteX29" fmla="*/ 4220 w 1447216"/>
              <a:gd name="connsiteY29" fmla="*/ 941150 h 1477990"/>
              <a:gd name="connsiteX30" fmla="*/ 6904 w 1447216"/>
              <a:gd name="connsiteY30" fmla="*/ 852238 h 1477990"/>
              <a:gd name="connsiteX31" fmla="*/ 9809 w 1447216"/>
              <a:gd name="connsiteY31" fmla="*/ 749518 h 1477990"/>
              <a:gd name="connsiteX32" fmla="*/ 10248 w 1447216"/>
              <a:gd name="connsiteY32" fmla="*/ 666724 h 1477990"/>
              <a:gd name="connsiteX33" fmla="*/ 11453 w 1447216"/>
              <a:gd name="connsiteY33" fmla="*/ 510291 h 1477990"/>
              <a:gd name="connsiteX34" fmla="*/ 10466 w 1447216"/>
              <a:gd name="connsiteY34" fmla="*/ 419129 h 1477990"/>
              <a:gd name="connsiteX35" fmla="*/ 10466 w 1447216"/>
              <a:gd name="connsiteY35" fmla="*/ 209924 h 1477990"/>
              <a:gd name="connsiteX36" fmla="*/ 10796 w 1447216"/>
              <a:gd name="connsiteY36" fmla="*/ 97581 h 1477990"/>
              <a:gd name="connsiteX37" fmla="*/ 3535 w 1447216"/>
              <a:gd name="connsiteY37" fmla="*/ 14494 h 1477990"/>
              <a:gd name="connsiteX38" fmla="*/ 3925 w 1447216"/>
              <a:gd name="connsiteY38" fmla="*/ 2002 h 1477990"/>
              <a:gd name="connsiteX39" fmla="*/ 72292 w 1447216"/>
              <a:gd name="connsiteY39"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7216" h="1477990">
                <a:moveTo>
                  <a:pt x="107991" y="0"/>
                </a:moveTo>
                <a:lnTo>
                  <a:pt x="265817" y="0"/>
                </a:lnTo>
                <a:lnTo>
                  <a:pt x="298143" y="2318"/>
                </a:lnTo>
                <a:cubicBezTo>
                  <a:pt x="320267" y="4440"/>
                  <a:pt x="342406" y="6289"/>
                  <a:pt x="364603" y="5440"/>
                </a:cubicBezTo>
                <a:cubicBezTo>
                  <a:pt x="431875" y="2955"/>
                  <a:pt x="499162" y="2121"/>
                  <a:pt x="566441" y="1098"/>
                </a:cubicBezTo>
                <a:lnTo>
                  <a:pt x="606880" y="0"/>
                </a:lnTo>
                <a:lnTo>
                  <a:pt x="937733" y="0"/>
                </a:lnTo>
                <a:lnTo>
                  <a:pt x="964707" y="2227"/>
                </a:lnTo>
                <a:cubicBezTo>
                  <a:pt x="1013530" y="9381"/>
                  <a:pt x="1062767" y="4955"/>
                  <a:pt x="1111826" y="1924"/>
                </a:cubicBezTo>
                <a:lnTo>
                  <a:pt x="1161094" y="0"/>
                </a:lnTo>
                <a:lnTo>
                  <a:pt x="1236965" y="0"/>
                </a:lnTo>
                <a:lnTo>
                  <a:pt x="1290056" y="2288"/>
                </a:lnTo>
                <a:cubicBezTo>
                  <a:pt x="1332385" y="6652"/>
                  <a:pt x="1374950" y="2591"/>
                  <a:pt x="1417398" y="166"/>
                </a:cubicBezTo>
                <a:lnTo>
                  <a:pt x="1422068" y="0"/>
                </a:lnTo>
                <a:lnTo>
                  <a:pt x="1447216" y="0"/>
                </a:lnTo>
                <a:lnTo>
                  <a:pt x="1447216" y="1469823"/>
                </a:lnTo>
                <a:lnTo>
                  <a:pt x="1358700" y="1472353"/>
                </a:lnTo>
                <a:cubicBezTo>
                  <a:pt x="1298542" y="1473360"/>
                  <a:pt x="1238141" y="1482658"/>
                  <a:pt x="1178286" y="1472353"/>
                </a:cubicBezTo>
                <a:cubicBezTo>
                  <a:pt x="1072672" y="1455500"/>
                  <a:pt x="965947" y="1453183"/>
                  <a:pt x="859951" y="1465456"/>
                </a:cubicBezTo>
                <a:cubicBezTo>
                  <a:pt x="740406" y="1477389"/>
                  <a:pt x="620344" y="1478242"/>
                  <a:pt x="500701" y="1468013"/>
                </a:cubicBezTo>
                <a:cubicBezTo>
                  <a:pt x="412072" y="1460730"/>
                  <a:pt x="323262" y="1455306"/>
                  <a:pt x="234329" y="1461815"/>
                </a:cubicBezTo>
                <a:cubicBezTo>
                  <a:pt x="200275" y="1464372"/>
                  <a:pt x="167069" y="1475530"/>
                  <a:pt x="133135" y="1476769"/>
                </a:cubicBezTo>
                <a:lnTo>
                  <a:pt x="12645" y="1477990"/>
                </a:lnTo>
                <a:lnTo>
                  <a:pt x="15316" y="1456307"/>
                </a:lnTo>
                <a:cubicBezTo>
                  <a:pt x="16577" y="1438825"/>
                  <a:pt x="16193" y="1421330"/>
                  <a:pt x="11892" y="1403967"/>
                </a:cubicBezTo>
                <a:cubicBezTo>
                  <a:pt x="-1808" y="1348788"/>
                  <a:pt x="932" y="1293662"/>
                  <a:pt x="6412" y="1238066"/>
                </a:cubicBezTo>
                <a:cubicBezTo>
                  <a:pt x="10522" y="1196695"/>
                  <a:pt x="15070" y="1154854"/>
                  <a:pt x="6850" y="1113013"/>
                </a:cubicBezTo>
                <a:cubicBezTo>
                  <a:pt x="3316" y="1093599"/>
                  <a:pt x="3316" y="1073745"/>
                  <a:pt x="6850" y="1054331"/>
                </a:cubicBezTo>
                <a:cubicBezTo>
                  <a:pt x="11124" y="1028180"/>
                  <a:pt x="15179" y="1002291"/>
                  <a:pt x="9699" y="975879"/>
                </a:cubicBezTo>
                <a:cubicBezTo>
                  <a:pt x="7289" y="964373"/>
                  <a:pt x="5481" y="952762"/>
                  <a:pt x="4220" y="941150"/>
                </a:cubicBezTo>
                <a:cubicBezTo>
                  <a:pt x="1710" y="911506"/>
                  <a:pt x="2609" y="881694"/>
                  <a:pt x="6904" y="852238"/>
                </a:cubicBezTo>
                <a:cubicBezTo>
                  <a:pt x="11015" y="818033"/>
                  <a:pt x="4329" y="783619"/>
                  <a:pt x="9809" y="749518"/>
                </a:cubicBezTo>
                <a:cubicBezTo>
                  <a:pt x="13700" y="722055"/>
                  <a:pt x="13848" y="694225"/>
                  <a:pt x="10248" y="666724"/>
                </a:cubicBezTo>
                <a:cubicBezTo>
                  <a:pt x="3770" y="614737"/>
                  <a:pt x="4175" y="562179"/>
                  <a:pt x="11453" y="510291"/>
                </a:cubicBezTo>
                <a:cubicBezTo>
                  <a:pt x="15947" y="480008"/>
                  <a:pt x="18522" y="448837"/>
                  <a:pt x="10466" y="419129"/>
                </a:cubicBezTo>
                <a:cubicBezTo>
                  <a:pt x="-8494" y="349307"/>
                  <a:pt x="2576" y="279380"/>
                  <a:pt x="10466" y="209924"/>
                </a:cubicBezTo>
                <a:cubicBezTo>
                  <a:pt x="15262" y="172623"/>
                  <a:pt x="15371" y="134908"/>
                  <a:pt x="10796" y="97581"/>
                </a:cubicBezTo>
                <a:cubicBezTo>
                  <a:pt x="6735" y="70015"/>
                  <a:pt x="4313" y="42275"/>
                  <a:pt x="3535" y="14494"/>
                </a:cubicBezTo>
                <a:lnTo>
                  <a:pt x="3925" y="2002"/>
                </a:lnTo>
                <a:lnTo>
                  <a:pt x="72292" y="704"/>
                </a:ln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6" name="Picture Placeholder 25">
            <a:extLst>
              <a:ext uri="{FF2B5EF4-FFF2-40B4-BE49-F238E27FC236}">
                <a16:creationId xmlns:a16="http://schemas.microsoft.com/office/drawing/2014/main" id="{32959C17-53EC-4A48-8276-E73A5CF1258A}"/>
              </a:ext>
            </a:extLst>
          </p:cNvPr>
          <p:cNvSpPr>
            <a:spLocks noGrp="1"/>
          </p:cNvSpPr>
          <p:nvPr>
            <p:ph type="pic" sz="quarter" idx="13"/>
          </p:nvPr>
        </p:nvSpPr>
        <p:spPr>
          <a:xfrm>
            <a:off x="648304" y="3058476"/>
            <a:ext cx="1463039" cy="1484431"/>
          </a:xfrm>
          <a:custGeom>
            <a:avLst/>
            <a:gdLst>
              <a:gd name="connsiteX0" fmla="*/ 866623 w 1463039"/>
              <a:gd name="connsiteY0" fmla="*/ 570 h 1484431"/>
              <a:gd name="connsiteX1" fmla="*/ 964707 w 1463039"/>
              <a:gd name="connsiteY1" fmla="*/ 8668 h 1484431"/>
              <a:gd name="connsiteX2" fmla="*/ 1111826 w 1463039"/>
              <a:gd name="connsiteY2" fmla="*/ 8365 h 1484431"/>
              <a:gd name="connsiteX3" fmla="*/ 1290056 w 1463039"/>
              <a:gd name="connsiteY3" fmla="*/ 8729 h 1484431"/>
              <a:gd name="connsiteX4" fmla="*/ 1417398 w 1463039"/>
              <a:gd name="connsiteY4" fmla="*/ 6607 h 1484431"/>
              <a:gd name="connsiteX5" fmla="*/ 1454474 w 1463039"/>
              <a:gd name="connsiteY5" fmla="*/ 5289 h 1484431"/>
              <a:gd name="connsiteX6" fmla="*/ 1449519 w 1463039"/>
              <a:gd name="connsiteY6" fmla="*/ 94304 h 1484431"/>
              <a:gd name="connsiteX7" fmla="*/ 1454055 w 1463039"/>
              <a:gd name="connsiteY7" fmla="*/ 198722 h 1484431"/>
              <a:gd name="connsiteX8" fmla="*/ 1456616 w 1463039"/>
              <a:gd name="connsiteY8" fmla="*/ 391198 h 1484431"/>
              <a:gd name="connsiteX9" fmla="*/ 1452608 w 1463039"/>
              <a:gd name="connsiteY9" fmla="*/ 565101 h 1484431"/>
              <a:gd name="connsiteX10" fmla="*/ 1461013 w 1463039"/>
              <a:gd name="connsiteY10" fmla="*/ 624833 h 1484431"/>
              <a:gd name="connsiteX11" fmla="*/ 1451384 w 1463039"/>
              <a:gd name="connsiteY11" fmla="*/ 907021 h 1484431"/>
              <a:gd name="connsiteX12" fmla="*/ 1452664 w 1463039"/>
              <a:gd name="connsiteY12" fmla="*/ 1009693 h 1484431"/>
              <a:gd name="connsiteX13" fmla="*/ 1456003 w 1463039"/>
              <a:gd name="connsiteY13" fmla="*/ 1096987 h 1484431"/>
              <a:gd name="connsiteX14" fmla="*/ 1453721 w 1463039"/>
              <a:gd name="connsiteY14" fmla="*/ 1174561 h 1484431"/>
              <a:gd name="connsiteX15" fmla="*/ 1461723 w 1463039"/>
              <a:gd name="connsiteY15" fmla="*/ 1280017 h 1484431"/>
              <a:gd name="connsiteX16" fmla="*/ 1463039 w 1463039"/>
              <a:gd name="connsiteY16" fmla="*/ 1330730 h 1484431"/>
              <a:gd name="connsiteX17" fmla="*/ 1463039 w 1463039"/>
              <a:gd name="connsiteY17" fmla="*/ 1433812 h 1484431"/>
              <a:gd name="connsiteX18" fmla="*/ 1458898 w 1463039"/>
              <a:gd name="connsiteY18" fmla="*/ 1471899 h 1484431"/>
              <a:gd name="connsiteX19" fmla="*/ 1458307 w 1463039"/>
              <a:gd name="connsiteY19" fmla="*/ 1476108 h 1484431"/>
              <a:gd name="connsiteX20" fmla="*/ 1456252 w 1463039"/>
              <a:gd name="connsiteY20" fmla="*/ 1476005 h 1484431"/>
              <a:gd name="connsiteX21" fmla="*/ 1358700 w 1463039"/>
              <a:gd name="connsiteY21" fmla="*/ 1478794 h 1484431"/>
              <a:gd name="connsiteX22" fmla="*/ 1178286 w 1463039"/>
              <a:gd name="connsiteY22" fmla="*/ 1478794 h 1484431"/>
              <a:gd name="connsiteX23" fmla="*/ 859951 w 1463039"/>
              <a:gd name="connsiteY23" fmla="*/ 1471897 h 1484431"/>
              <a:gd name="connsiteX24" fmla="*/ 500701 w 1463039"/>
              <a:gd name="connsiteY24" fmla="*/ 1474454 h 1484431"/>
              <a:gd name="connsiteX25" fmla="*/ 234329 w 1463039"/>
              <a:gd name="connsiteY25" fmla="*/ 1468256 h 1484431"/>
              <a:gd name="connsiteX26" fmla="*/ 133135 w 1463039"/>
              <a:gd name="connsiteY26" fmla="*/ 1483210 h 1484431"/>
              <a:gd name="connsiteX27" fmla="*/ 12645 w 1463039"/>
              <a:gd name="connsiteY27" fmla="*/ 1484431 h 1484431"/>
              <a:gd name="connsiteX28" fmla="*/ 15316 w 1463039"/>
              <a:gd name="connsiteY28" fmla="*/ 1462748 h 1484431"/>
              <a:gd name="connsiteX29" fmla="*/ 11892 w 1463039"/>
              <a:gd name="connsiteY29" fmla="*/ 1410408 h 1484431"/>
              <a:gd name="connsiteX30" fmla="*/ 6412 w 1463039"/>
              <a:gd name="connsiteY30" fmla="*/ 1244507 h 1484431"/>
              <a:gd name="connsiteX31" fmla="*/ 6850 w 1463039"/>
              <a:gd name="connsiteY31" fmla="*/ 1119454 h 1484431"/>
              <a:gd name="connsiteX32" fmla="*/ 6850 w 1463039"/>
              <a:gd name="connsiteY32" fmla="*/ 1060772 h 1484431"/>
              <a:gd name="connsiteX33" fmla="*/ 9699 w 1463039"/>
              <a:gd name="connsiteY33" fmla="*/ 982320 h 1484431"/>
              <a:gd name="connsiteX34" fmla="*/ 4220 w 1463039"/>
              <a:gd name="connsiteY34" fmla="*/ 947591 h 1484431"/>
              <a:gd name="connsiteX35" fmla="*/ 6904 w 1463039"/>
              <a:gd name="connsiteY35" fmla="*/ 858679 h 1484431"/>
              <a:gd name="connsiteX36" fmla="*/ 9809 w 1463039"/>
              <a:gd name="connsiteY36" fmla="*/ 755959 h 1484431"/>
              <a:gd name="connsiteX37" fmla="*/ 10248 w 1463039"/>
              <a:gd name="connsiteY37" fmla="*/ 673165 h 1484431"/>
              <a:gd name="connsiteX38" fmla="*/ 11453 w 1463039"/>
              <a:gd name="connsiteY38" fmla="*/ 516732 h 1484431"/>
              <a:gd name="connsiteX39" fmla="*/ 10466 w 1463039"/>
              <a:gd name="connsiteY39" fmla="*/ 425570 h 1484431"/>
              <a:gd name="connsiteX40" fmla="*/ 10466 w 1463039"/>
              <a:gd name="connsiteY40" fmla="*/ 216365 h 1484431"/>
              <a:gd name="connsiteX41" fmla="*/ 10796 w 1463039"/>
              <a:gd name="connsiteY41" fmla="*/ 104022 h 1484431"/>
              <a:gd name="connsiteX42" fmla="*/ 3535 w 1463039"/>
              <a:gd name="connsiteY42" fmla="*/ 20935 h 1484431"/>
              <a:gd name="connsiteX43" fmla="*/ 3925 w 1463039"/>
              <a:gd name="connsiteY43" fmla="*/ 8443 h 1484431"/>
              <a:gd name="connsiteX44" fmla="*/ 72292 w 1463039"/>
              <a:gd name="connsiteY44" fmla="*/ 7145 h 1484431"/>
              <a:gd name="connsiteX45" fmla="*/ 231771 w 1463039"/>
              <a:gd name="connsiteY45" fmla="*/ 4000 h 1484431"/>
              <a:gd name="connsiteX46" fmla="*/ 364603 w 1463039"/>
              <a:gd name="connsiteY46" fmla="*/ 11881 h 1484431"/>
              <a:gd name="connsiteX47" fmla="*/ 768234 w 1463039"/>
              <a:gd name="connsiteY47" fmla="*/ 2060 h 1484431"/>
              <a:gd name="connsiteX48" fmla="*/ 866623 w 1463039"/>
              <a:gd name="connsiteY48" fmla="*/ 570 h 148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63039" h="1484431">
                <a:moveTo>
                  <a:pt x="866623" y="570"/>
                </a:moveTo>
                <a:cubicBezTo>
                  <a:pt x="899406" y="1672"/>
                  <a:pt x="932137" y="4373"/>
                  <a:pt x="964707" y="8668"/>
                </a:cubicBezTo>
                <a:cubicBezTo>
                  <a:pt x="1013530" y="15822"/>
                  <a:pt x="1062767" y="11396"/>
                  <a:pt x="1111826" y="8365"/>
                </a:cubicBezTo>
                <a:cubicBezTo>
                  <a:pt x="1171217" y="4667"/>
                  <a:pt x="1230548" y="2666"/>
                  <a:pt x="1290056" y="8729"/>
                </a:cubicBezTo>
                <a:cubicBezTo>
                  <a:pt x="1332385" y="13093"/>
                  <a:pt x="1374950" y="9032"/>
                  <a:pt x="1417398" y="6607"/>
                </a:cubicBezTo>
                <a:lnTo>
                  <a:pt x="1454474" y="5289"/>
                </a:lnTo>
                <a:lnTo>
                  <a:pt x="1449519" y="94304"/>
                </a:lnTo>
                <a:cubicBezTo>
                  <a:pt x="1449060" y="129133"/>
                  <a:pt x="1450326" y="163950"/>
                  <a:pt x="1454055" y="198722"/>
                </a:cubicBezTo>
                <a:cubicBezTo>
                  <a:pt x="1460000" y="262766"/>
                  <a:pt x="1460857" y="327061"/>
                  <a:pt x="1456616" y="391198"/>
                </a:cubicBezTo>
                <a:cubicBezTo>
                  <a:pt x="1453666" y="449150"/>
                  <a:pt x="1446429" y="507011"/>
                  <a:pt x="1452608" y="565101"/>
                </a:cubicBezTo>
                <a:cubicBezTo>
                  <a:pt x="1454723" y="585088"/>
                  <a:pt x="1459844" y="604709"/>
                  <a:pt x="1461013" y="624833"/>
                </a:cubicBezTo>
                <a:cubicBezTo>
                  <a:pt x="1466579" y="719109"/>
                  <a:pt x="1458230" y="813065"/>
                  <a:pt x="1451384" y="907021"/>
                </a:cubicBezTo>
                <a:cubicBezTo>
                  <a:pt x="1448879" y="941245"/>
                  <a:pt x="1445817" y="975469"/>
                  <a:pt x="1452664" y="1009693"/>
                </a:cubicBezTo>
                <a:cubicBezTo>
                  <a:pt x="1458091" y="1038573"/>
                  <a:pt x="1459210" y="1067888"/>
                  <a:pt x="1456003" y="1096987"/>
                </a:cubicBezTo>
                <a:cubicBezTo>
                  <a:pt x="1452797" y="1122759"/>
                  <a:pt x="1452035" y="1148692"/>
                  <a:pt x="1453721" y="1174561"/>
                </a:cubicBezTo>
                <a:cubicBezTo>
                  <a:pt x="1457200" y="1209698"/>
                  <a:pt x="1459900" y="1244846"/>
                  <a:pt x="1461723" y="1280017"/>
                </a:cubicBezTo>
                <a:lnTo>
                  <a:pt x="1463039" y="1330730"/>
                </a:lnTo>
                <a:lnTo>
                  <a:pt x="1463039" y="1433812"/>
                </a:lnTo>
                <a:lnTo>
                  <a:pt x="1458898" y="1471899"/>
                </a:lnTo>
                <a:lnTo>
                  <a:pt x="1458307" y="1476108"/>
                </a:lnTo>
                <a:lnTo>
                  <a:pt x="1456252" y="1476005"/>
                </a:lnTo>
                <a:cubicBezTo>
                  <a:pt x="1423776" y="1477709"/>
                  <a:pt x="1391237" y="1478251"/>
                  <a:pt x="1358700" y="1478794"/>
                </a:cubicBezTo>
                <a:cubicBezTo>
                  <a:pt x="1298542" y="1479801"/>
                  <a:pt x="1238141" y="1489099"/>
                  <a:pt x="1178286" y="1478794"/>
                </a:cubicBezTo>
                <a:cubicBezTo>
                  <a:pt x="1072672" y="1461941"/>
                  <a:pt x="965947" y="1459624"/>
                  <a:pt x="859951" y="1471897"/>
                </a:cubicBezTo>
                <a:cubicBezTo>
                  <a:pt x="740406" y="1483830"/>
                  <a:pt x="620344" y="1484683"/>
                  <a:pt x="500701" y="1474454"/>
                </a:cubicBezTo>
                <a:cubicBezTo>
                  <a:pt x="412072" y="1467171"/>
                  <a:pt x="323262" y="1461747"/>
                  <a:pt x="234329" y="1468256"/>
                </a:cubicBezTo>
                <a:cubicBezTo>
                  <a:pt x="200275" y="1470813"/>
                  <a:pt x="167069" y="1481971"/>
                  <a:pt x="133135" y="1483210"/>
                </a:cubicBezTo>
                <a:lnTo>
                  <a:pt x="12645" y="1484431"/>
                </a:lnTo>
                <a:lnTo>
                  <a:pt x="15316" y="1462748"/>
                </a:lnTo>
                <a:cubicBezTo>
                  <a:pt x="16577" y="1445266"/>
                  <a:pt x="16193" y="1427771"/>
                  <a:pt x="11892" y="1410408"/>
                </a:cubicBezTo>
                <a:cubicBezTo>
                  <a:pt x="-1808" y="1355229"/>
                  <a:pt x="932" y="1300103"/>
                  <a:pt x="6412" y="1244507"/>
                </a:cubicBezTo>
                <a:cubicBezTo>
                  <a:pt x="10522" y="1203136"/>
                  <a:pt x="15070" y="1161295"/>
                  <a:pt x="6850" y="1119454"/>
                </a:cubicBezTo>
                <a:cubicBezTo>
                  <a:pt x="3316" y="1100040"/>
                  <a:pt x="3316" y="1080186"/>
                  <a:pt x="6850" y="1060772"/>
                </a:cubicBezTo>
                <a:cubicBezTo>
                  <a:pt x="11124" y="1034621"/>
                  <a:pt x="15179" y="1008732"/>
                  <a:pt x="9699" y="982320"/>
                </a:cubicBezTo>
                <a:cubicBezTo>
                  <a:pt x="7289" y="970814"/>
                  <a:pt x="5481" y="959203"/>
                  <a:pt x="4220" y="947591"/>
                </a:cubicBezTo>
                <a:cubicBezTo>
                  <a:pt x="1710" y="917947"/>
                  <a:pt x="2609" y="888135"/>
                  <a:pt x="6904" y="858679"/>
                </a:cubicBezTo>
                <a:cubicBezTo>
                  <a:pt x="11015" y="824474"/>
                  <a:pt x="4329" y="790060"/>
                  <a:pt x="9809" y="755959"/>
                </a:cubicBezTo>
                <a:cubicBezTo>
                  <a:pt x="13700" y="728496"/>
                  <a:pt x="13848" y="700666"/>
                  <a:pt x="10248" y="673165"/>
                </a:cubicBezTo>
                <a:cubicBezTo>
                  <a:pt x="3770" y="621178"/>
                  <a:pt x="4175" y="568620"/>
                  <a:pt x="11453" y="516732"/>
                </a:cubicBezTo>
                <a:cubicBezTo>
                  <a:pt x="15947" y="486449"/>
                  <a:pt x="18522" y="455278"/>
                  <a:pt x="10466" y="425570"/>
                </a:cubicBezTo>
                <a:cubicBezTo>
                  <a:pt x="-8494" y="355748"/>
                  <a:pt x="2576" y="285821"/>
                  <a:pt x="10466" y="216365"/>
                </a:cubicBezTo>
                <a:cubicBezTo>
                  <a:pt x="15262" y="179064"/>
                  <a:pt x="15371" y="141349"/>
                  <a:pt x="10796" y="104022"/>
                </a:cubicBezTo>
                <a:cubicBezTo>
                  <a:pt x="6735" y="76456"/>
                  <a:pt x="4313" y="48716"/>
                  <a:pt x="3535" y="20935"/>
                </a:cubicBezTo>
                <a:lnTo>
                  <a:pt x="3925" y="8443"/>
                </a:lnTo>
                <a:lnTo>
                  <a:pt x="72292" y="7145"/>
                </a:lnTo>
                <a:cubicBezTo>
                  <a:pt x="125550" y="5561"/>
                  <a:pt x="178728" y="3394"/>
                  <a:pt x="231771" y="4000"/>
                </a:cubicBezTo>
                <a:cubicBezTo>
                  <a:pt x="276049" y="4485"/>
                  <a:pt x="320208" y="13578"/>
                  <a:pt x="364603" y="11881"/>
                </a:cubicBezTo>
                <a:cubicBezTo>
                  <a:pt x="499147" y="6910"/>
                  <a:pt x="633750" y="8547"/>
                  <a:pt x="768234" y="2060"/>
                </a:cubicBezTo>
                <a:cubicBezTo>
                  <a:pt x="801008" y="-38"/>
                  <a:pt x="833841" y="-533"/>
                  <a:pt x="866623" y="570"/>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0" y="365125"/>
            <a:ext cx="12188952" cy="1325563"/>
          </a:xfrm>
        </p:spPr>
        <p:txBody>
          <a:bodyPr/>
          <a:lstStyle>
            <a:lvl1pPr algn="ctr">
              <a:defRPr sz="7200"/>
            </a:lvl1pPr>
          </a:lstStyle>
          <a:p>
            <a:r>
              <a:rPr lang="en-US"/>
              <a:t>Click to edit Master title style</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9" name="Rectangle 18" descr="Tag=AccentColor&#10;Flavor=Light&#10;Target=FillAndLine">
            <a:extLst>
              <a:ext uri="{FF2B5EF4-FFF2-40B4-BE49-F238E27FC236}">
                <a16:creationId xmlns:a16="http://schemas.microsoft.com/office/drawing/2014/main" id="{2D7984C8-AF4A-4D59-BB2D-72D92F873C0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32">
            <a:extLst>
              <a:ext uri="{FF2B5EF4-FFF2-40B4-BE49-F238E27FC236}">
                <a16:creationId xmlns:a16="http://schemas.microsoft.com/office/drawing/2014/main" id="{EC125114-9BE9-4C21-BEC1-81B685162210}"/>
              </a:ext>
            </a:extLst>
          </p:cNvPr>
          <p:cNvSpPr>
            <a:spLocks noGrp="1"/>
          </p:cNvSpPr>
          <p:nvPr>
            <p:ph type="body" sz="quarter" idx="18" hasCustomPrompt="1"/>
          </p:nvPr>
        </p:nvSpPr>
        <p:spPr>
          <a:xfrm>
            <a:off x="6309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4" name="Text Placeholder 32">
            <a:extLst>
              <a:ext uri="{FF2B5EF4-FFF2-40B4-BE49-F238E27FC236}">
                <a16:creationId xmlns:a16="http://schemas.microsoft.com/office/drawing/2014/main" id="{2AB98BFD-4068-4EDA-8DE5-E5D978EDDF2E}"/>
              </a:ext>
            </a:extLst>
          </p:cNvPr>
          <p:cNvSpPr>
            <a:spLocks noGrp="1"/>
          </p:cNvSpPr>
          <p:nvPr>
            <p:ph type="body" sz="quarter" idx="19" hasCustomPrompt="1"/>
          </p:nvPr>
        </p:nvSpPr>
        <p:spPr>
          <a:xfrm>
            <a:off x="29931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5" name="Text Placeholder 32">
            <a:extLst>
              <a:ext uri="{FF2B5EF4-FFF2-40B4-BE49-F238E27FC236}">
                <a16:creationId xmlns:a16="http://schemas.microsoft.com/office/drawing/2014/main" id="{937737FC-57C8-4243-BE91-4E9684B83613}"/>
              </a:ext>
            </a:extLst>
          </p:cNvPr>
          <p:cNvSpPr>
            <a:spLocks noGrp="1"/>
          </p:cNvSpPr>
          <p:nvPr>
            <p:ph type="body" sz="quarter" idx="20" hasCustomPrompt="1"/>
          </p:nvPr>
        </p:nvSpPr>
        <p:spPr>
          <a:xfrm>
            <a:off x="53553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6" name="Text Placeholder 32">
            <a:extLst>
              <a:ext uri="{FF2B5EF4-FFF2-40B4-BE49-F238E27FC236}">
                <a16:creationId xmlns:a16="http://schemas.microsoft.com/office/drawing/2014/main" id="{CA78FA67-D083-4763-B647-4554C3C50977}"/>
              </a:ext>
            </a:extLst>
          </p:cNvPr>
          <p:cNvSpPr>
            <a:spLocks noGrp="1"/>
          </p:cNvSpPr>
          <p:nvPr>
            <p:ph type="body" sz="quarter" idx="21" hasCustomPrompt="1"/>
          </p:nvPr>
        </p:nvSpPr>
        <p:spPr>
          <a:xfrm>
            <a:off x="77175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7" name="Text Placeholder 32">
            <a:extLst>
              <a:ext uri="{FF2B5EF4-FFF2-40B4-BE49-F238E27FC236}">
                <a16:creationId xmlns:a16="http://schemas.microsoft.com/office/drawing/2014/main" id="{F1892FE5-DAA3-4902-93EF-46D6565FFB48}"/>
              </a:ext>
            </a:extLst>
          </p:cNvPr>
          <p:cNvSpPr>
            <a:spLocks noGrp="1"/>
          </p:cNvSpPr>
          <p:nvPr>
            <p:ph type="body" sz="quarter" idx="22" hasCustomPrompt="1"/>
          </p:nvPr>
        </p:nvSpPr>
        <p:spPr>
          <a:xfrm>
            <a:off x="100797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Tree>
    <p:extLst>
      <p:ext uri="{BB962C8B-B14F-4D97-AF65-F5344CB8AC3E}">
        <p14:creationId xmlns:p14="http://schemas.microsoft.com/office/powerpoint/2010/main" val="2183427593"/>
      </p:ext>
    </p:extLst>
  </p:cSld>
  <p:clrMapOvr>
    <a:masterClrMapping/>
  </p:clrMapOvr>
  <mc:AlternateContent xmlns:mc="http://schemas.openxmlformats.org/markup-compatibility/2006">
    <mc:Choice xmlns:p15="http://schemas.microsoft.com/office/powerpoint/2012/main" Requires="p15">
      <p:transition spd="slow">
        <p15:prstTrans prst="curtains"/>
        <p:sndAc>
          <p:stSnd>
            <p:snd r:embed="rId1" name="chimes.wav"/>
          </p:stSnd>
        </p:sndAc>
      </p:transition>
    </mc:Choice>
    <mc:Fallback>
      <p:transition spd="slow">
        <p:fade/>
        <p:sndAc>
          <p:stSnd>
            <p:snd r:embed="rId1" name="chimes.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Center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38200" y="365124"/>
            <a:ext cx="10515600" cy="1325880"/>
          </a:xfrm>
        </p:spPr>
        <p:txBody>
          <a:bodyPr/>
          <a:lstStyle>
            <a:lvl1pPr algn="ctr">
              <a:defRPr sz="7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41248" y="2304288"/>
            <a:ext cx="10515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id="{83465705-093A-460D-83A5-4A4F3275ADB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58290830"/>
      </p:ext>
    </p:extLst>
  </p:cSld>
  <p:clrMapOvr>
    <a:masterClrMapping/>
  </p:clrMapOvr>
  <mc:AlternateContent xmlns:mc="http://schemas.openxmlformats.org/markup-compatibility/2006">
    <mc:Choice xmlns:p15="http://schemas.microsoft.com/office/powerpoint/2012/main" Requires="p15">
      <p:transition spd="slow">
        <p15:prstTrans prst="curtains"/>
        <p:sndAc>
          <p:stSnd>
            <p:snd r:embed="rId1" name="chimes.wav"/>
          </p:stSnd>
        </p:sndAc>
      </p:transition>
    </mc:Choice>
    <mc:Fallback>
      <p:transition spd="slow">
        <p:fade/>
        <p:sndAc>
          <p:stSnd>
            <p:snd r:embed="rId1" name="chimes.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lvl1pPr algn="ctr">
              <a:defRPr/>
            </a:lvl1p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23FEB8C5-87FB-41BA-B300-D935D5EEAEC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3232739"/>
      </p:ext>
    </p:extLst>
  </p:cSld>
  <p:clrMapOvr>
    <a:masterClrMapping/>
  </p:clrMapOvr>
  <mc:AlternateContent xmlns:mc="http://schemas.openxmlformats.org/markup-compatibility/2006">
    <mc:Choice xmlns:p15="http://schemas.microsoft.com/office/powerpoint/2012/main" Requires="p15">
      <p:transition spd="slow">
        <p15:prstTrans prst="curtains"/>
        <p:sndAc>
          <p:stSnd>
            <p:snd r:embed="rId1" name="chimes.wav"/>
          </p:stSnd>
        </p:sndAc>
      </p:transition>
    </mc:Choice>
    <mc:Fallback>
      <p:transition spd="slow">
        <p:fade/>
        <p:sndAc>
          <p:stSnd>
            <p:snd r:embed="rId1" name="chimes.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solidFill>
              </a:defRPr>
            </a:lvl1pPr>
          </a:lstStyle>
          <a:p>
            <a:r>
              <a:rPr lang="en-US" dirty="0">
                <a:solidFill>
                  <a:schemeClr val="tx1"/>
                </a:solidFill>
              </a:rPr>
              <a:t>Presentation Title</a:t>
            </a:r>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fld id="{2C18C1E5-FB55-42F5-BD6D-9CC153FCDBE6}" type="slidenum">
              <a:rPr lang="en-US" smtClean="0"/>
              <a:pPr/>
              <a:t>‹#›</a:t>
            </a:fld>
            <a:endParaRPr lang="en-US" dirty="0"/>
          </a:p>
        </p:txBody>
      </p:sp>
    </p:spTree>
    <p:extLst>
      <p:ext uri="{BB962C8B-B14F-4D97-AF65-F5344CB8AC3E}">
        <p14:creationId xmlns:p14="http://schemas.microsoft.com/office/powerpoint/2010/main" val="289588331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4" r:id="rId5"/>
    <p:sldLayoutId id="2147483751" r:id="rId6"/>
    <p:sldLayoutId id="2147483752" r:id="rId7"/>
    <p:sldLayoutId id="2147483753" r:id="rId8"/>
    <p:sldLayoutId id="2147483724" r:id="rId9"/>
    <p:sldLayoutId id="2147483737" r:id="rId10"/>
    <p:sldLayoutId id="2147483755" r:id="rId11"/>
    <p:sldLayoutId id="2147483754" r:id="rId12"/>
    <p:sldLayoutId id="2147483756" r:id="rId13"/>
    <p:sldLayoutId id="2147483739" r:id="rId14"/>
    <p:sldLayoutId id="2147483740" r:id="rId15"/>
    <p:sldLayoutId id="2147483741" r:id="rId16"/>
  </p:sldLayoutIdLst>
  <mc:AlternateContent xmlns:mc="http://schemas.openxmlformats.org/markup-compatibility/2006">
    <mc:Choice xmlns:p15="http://schemas.microsoft.com/office/powerpoint/2012/main" Requires="p15">
      <p:transition spd="slow">
        <p15:prstTrans prst="curtains"/>
        <p:sndAc>
          <p:stSnd>
            <p:snd r:embed="rId18" name="chimes.wav"/>
          </p:stSnd>
        </p:sndAc>
      </p:transition>
    </mc:Choice>
    <mc:Fallback>
      <p:transition spd="slow">
        <p:fade/>
        <p:sndAc>
          <p:stSnd>
            <p:snd r:embed="rId18" name="chimes.wav"/>
          </p:stSnd>
        </p:sndAc>
      </p:transition>
    </mc:Fallback>
  </mc:AlternateContent>
  <p:hf hdr="0"/>
  <p:txStyles>
    <p:titleStyle>
      <a:lvl1pPr algn="l" defTabSz="914400"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5.xml"/><Relationship Id="rId5" Type="http://schemas.openxmlformats.org/officeDocument/2006/relationships/audio" Target="../media/audio1.wav"/><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5.xml"/><Relationship Id="rId5" Type="http://schemas.openxmlformats.org/officeDocument/2006/relationships/audio" Target="../media/audio1.wav"/><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5.xml"/><Relationship Id="rId4" Type="http://schemas.openxmlformats.org/officeDocument/2006/relationships/audio" Target="../media/audio1.wav"/></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3.xml"/><Relationship Id="rId5" Type="http://schemas.openxmlformats.org/officeDocument/2006/relationships/audio" Target="../media/audio1.wav"/><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5.xml"/><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5.xml"/><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5.xml"/><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B3DD-35BD-42F7-9AD7-7F3402B2623E}"/>
              </a:ext>
            </a:extLst>
          </p:cNvPr>
          <p:cNvSpPr>
            <a:spLocks noGrp="1"/>
          </p:cNvSpPr>
          <p:nvPr>
            <p:ph type="ctrTitle"/>
          </p:nvPr>
        </p:nvSpPr>
        <p:spPr/>
        <p:txBody>
          <a:bodyPr/>
          <a:lstStyle/>
          <a:p>
            <a:r>
              <a:rPr lang="en-US" dirty="0"/>
              <a:t>Project on analytics</a:t>
            </a:r>
          </a:p>
        </p:txBody>
      </p:sp>
    </p:spTree>
    <p:extLst>
      <p:ext uri="{BB962C8B-B14F-4D97-AF65-F5344CB8AC3E}">
        <p14:creationId xmlns:p14="http://schemas.microsoft.com/office/powerpoint/2010/main" val="3865773605"/>
      </p:ext>
    </p:extLst>
  </p:cSld>
  <p:clrMapOvr>
    <a:masterClrMapping/>
  </p:clrMapOvr>
  <mc:AlternateContent xmlns:mc="http://schemas.openxmlformats.org/markup-compatibility/2006" xmlns:p15="http://schemas.microsoft.com/office/powerpoint/2012/main">
    <mc:Choice Requires="p15">
      <p:transition spd="slow">
        <p15:prstTrans prst="curtains"/>
        <p:sndAc>
          <p:stSnd>
            <p:snd r:embed="rId2" name="chimes.wav"/>
          </p:stSnd>
        </p:sndAc>
      </p:transition>
    </mc:Choice>
    <mc:Fallback xmlns="">
      <p:transition spd="slow">
        <p:fade/>
        <p:sndAc>
          <p:stSnd>
            <p:snd r:embed="rId3" name="chimes.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p:txBody>
          <a:bodyPr/>
          <a:lstStyle/>
          <a:p>
            <a:r>
              <a:rPr lang="en-US" dirty="0"/>
              <a:t>table</a:t>
            </a:r>
          </a:p>
        </p:txBody>
      </p:sp>
      <p:sp>
        <p:nvSpPr>
          <p:cNvPr id="4" name="Date Placeholder 3">
            <a:extLst>
              <a:ext uri="{FF2B5EF4-FFF2-40B4-BE49-F238E27FC236}">
                <a16:creationId xmlns:a16="http://schemas.microsoft.com/office/drawing/2014/main" id="{AA0186A6-0E67-4859-AD6E-76551F0713A0}"/>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B181AB31-AB0A-466D-8F3B-887FBDF6479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p:txBody>
          <a:bodyPr/>
          <a:lstStyle/>
          <a:p>
            <a:fld id="{2C18C1E5-FB55-42F5-BD6D-9CC153FCDBE6}" type="slidenum">
              <a:rPr lang="en-US" smtClean="0"/>
              <a:pPr/>
              <a:t>10</a:t>
            </a:fld>
            <a:endParaRPr lang="en-US" dirty="0"/>
          </a:p>
        </p:txBody>
      </p:sp>
      <p:pic>
        <p:nvPicPr>
          <p:cNvPr id="10" name="Content Placeholder 9">
            <a:extLst>
              <a:ext uri="{FF2B5EF4-FFF2-40B4-BE49-F238E27FC236}">
                <a16:creationId xmlns:a16="http://schemas.microsoft.com/office/drawing/2014/main" id="{F2AF3397-799B-4E13-5509-F4FCC5D85CEE}"/>
              </a:ext>
            </a:extLst>
          </p:cNvPr>
          <p:cNvPicPr>
            <a:picLocks noGrp="1" noChangeAspect="1"/>
          </p:cNvPicPr>
          <p:nvPr>
            <p:ph idx="1"/>
          </p:nvPr>
        </p:nvPicPr>
        <p:blipFill>
          <a:blip r:embed="rId3"/>
          <a:stretch>
            <a:fillRect/>
          </a:stretch>
        </p:blipFill>
        <p:spPr>
          <a:xfrm>
            <a:off x="76200" y="1914977"/>
            <a:ext cx="6487886" cy="4692651"/>
          </a:xfrm>
        </p:spPr>
      </p:pic>
      <p:pic>
        <p:nvPicPr>
          <p:cNvPr id="12" name="Picture 11">
            <a:extLst>
              <a:ext uri="{FF2B5EF4-FFF2-40B4-BE49-F238E27FC236}">
                <a16:creationId xmlns:a16="http://schemas.microsoft.com/office/drawing/2014/main" id="{451A16BF-4D5D-2D5A-8447-84D0ACA15522}"/>
              </a:ext>
            </a:extLst>
          </p:cNvPr>
          <p:cNvPicPr>
            <a:picLocks noChangeAspect="1"/>
          </p:cNvPicPr>
          <p:nvPr/>
        </p:nvPicPr>
        <p:blipFill>
          <a:blip r:embed="rId4"/>
          <a:stretch>
            <a:fillRect/>
          </a:stretch>
        </p:blipFill>
        <p:spPr>
          <a:xfrm>
            <a:off x="6690042" y="2501852"/>
            <a:ext cx="5321573" cy="1854295"/>
          </a:xfrm>
          <a:prstGeom prst="rect">
            <a:avLst/>
          </a:prstGeom>
        </p:spPr>
      </p:pic>
    </p:spTree>
    <p:extLst>
      <p:ext uri="{BB962C8B-B14F-4D97-AF65-F5344CB8AC3E}">
        <p14:creationId xmlns:p14="http://schemas.microsoft.com/office/powerpoint/2010/main" val="4021218777"/>
      </p:ext>
    </p:extLst>
  </p:cSld>
  <p:clrMapOvr>
    <a:masterClrMapping/>
  </p:clrMapOvr>
  <mc:AlternateContent xmlns:mc="http://schemas.openxmlformats.org/markup-compatibility/2006" xmlns:p15="http://schemas.microsoft.com/office/powerpoint/2012/main">
    <mc:Choice Requires="p15">
      <p:transition spd="slow">
        <p15:prstTrans prst="curtains"/>
        <p:sndAc>
          <p:stSnd>
            <p:snd r:embed="rId2" name="chimes.wav"/>
          </p:stSnd>
        </p:sndAc>
      </p:transition>
    </mc:Choice>
    <mc:Fallback xmlns="">
      <p:transition spd="slow">
        <p:fade/>
        <p:sndAc>
          <p:stSnd>
            <p:snd r:embed="rId5" name="chimes.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3F4F-A16A-4B8B-9227-2EB4EFA020AA}"/>
              </a:ext>
            </a:extLst>
          </p:cNvPr>
          <p:cNvSpPr>
            <a:spLocks noGrp="1"/>
          </p:cNvSpPr>
          <p:nvPr>
            <p:ph type="title"/>
          </p:nvPr>
        </p:nvSpPr>
        <p:spPr/>
        <p:txBody>
          <a:bodyPr/>
          <a:lstStyle/>
          <a:p>
            <a:r>
              <a:rPr lang="en-US" sz="8000" dirty="0">
                <a:solidFill>
                  <a:schemeClr val="bg1"/>
                </a:solidFill>
              </a:rPr>
              <a:t>Task four</a:t>
            </a:r>
            <a:endParaRPr lang="en-US" dirty="0"/>
          </a:p>
        </p:txBody>
      </p:sp>
      <p:sp>
        <p:nvSpPr>
          <p:cNvPr id="3" name="Text Placeholder 2">
            <a:extLst>
              <a:ext uri="{FF2B5EF4-FFF2-40B4-BE49-F238E27FC236}">
                <a16:creationId xmlns:a16="http://schemas.microsoft.com/office/drawing/2014/main" id="{4BF9879B-7534-4AE1-813D-DDCAD3281B73}"/>
              </a:ext>
            </a:extLst>
          </p:cNvPr>
          <p:cNvSpPr>
            <a:spLocks noGrp="1"/>
          </p:cNvSpPr>
          <p:nvPr>
            <p:ph type="body" sz="quarter" idx="13"/>
          </p:nvPr>
        </p:nvSpPr>
        <p:spPr/>
        <p:txBody>
          <a:bodyPr>
            <a:normAutofit fontScale="62500" lnSpcReduction="20000"/>
          </a:bodyPr>
          <a:lstStyle/>
          <a:p>
            <a:pPr marL="0" marR="0" indent="0" algn="ctr" rtl="0" eaLnBrk="1" fontAlgn="auto" latinLnBrk="0" hangingPunct="1">
              <a:spcBef>
                <a:spcPts val="600"/>
              </a:spcBef>
              <a:spcAft>
                <a:spcPts val="0"/>
              </a:spcAft>
            </a:pPr>
            <a:r>
              <a:rPr lang="en-US" sz="1800" b="1" i="0" u="none" strike="noStrike" kern="1200" dirty="0">
                <a:solidFill>
                  <a:srgbClr val="FFFFFF"/>
                </a:solidFill>
                <a:effectLst/>
                <a:highlight>
                  <a:srgbClr val="028585"/>
                </a:highlight>
                <a:latin typeface="Verdana" panose="020B0604030504040204" pitchFamily="34" charset="0"/>
                <a:ea typeface="Verdana" panose="020B0604030504040204" pitchFamily="34" charset="0"/>
              </a:rPr>
              <a:t>Member 4</a:t>
            </a:r>
            <a:endParaRPr lang="en-IN" sz="1800" b="0" i="0" u="none" strike="noStrike" dirty="0">
              <a:effectLst/>
              <a:highlight>
                <a:srgbClr val="028585"/>
              </a:highlight>
              <a:latin typeface="Arial" panose="020B0604020202020204" pitchFamily="34" charset="0"/>
            </a:endParaRPr>
          </a:p>
          <a:p>
            <a:pPr marL="283464" marR="0" indent="-283464" algn="l" rtl="0" eaLnBrk="1" fontAlgn="auto" latinLnBrk="0" hangingPunct="1">
              <a:spcBef>
                <a:spcPts val="0"/>
              </a:spcBef>
              <a:spcAft>
                <a:spcPts val="0"/>
              </a:spcAft>
            </a:pPr>
            <a:r>
              <a:rPr lang="en-US" sz="1800" b="0" i="0" u="none" strike="noStrike" kern="1200" dirty="0">
                <a:solidFill>
                  <a:srgbClr val="000000"/>
                </a:solidFill>
                <a:effectLst/>
                <a:highlight>
                  <a:srgbClr val="11B2B1"/>
                </a:highlight>
                <a:latin typeface="Verdana" panose="020B0604030504040204" pitchFamily="34" charset="0"/>
                <a:ea typeface="Verdana" panose="020B0604030504040204" pitchFamily="34" charset="0"/>
              </a:rPr>
              <a:t>How much is spent in each month against different items of Entertainment, Food and Shopping categories (Pivot table)</a:t>
            </a:r>
            <a:endParaRPr lang="en-IN" sz="1800" b="0" i="0" u="none" strike="noStrike" dirty="0">
              <a:effectLst/>
              <a:highlight>
                <a:srgbClr val="11B2B1"/>
              </a:highlight>
              <a:latin typeface="Arial" panose="020B0604020202020204" pitchFamily="34" charset="0"/>
            </a:endParaRPr>
          </a:p>
          <a:p>
            <a:pPr marL="283464" marR="0" indent="-283464" algn="l" rtl="0" eaLnBrk="1" fontAlgn="auto" latinLnBrk="0" hangingPunct="1">
              <a:spcBef>
                <a:spcPts val="0"/>
              </a:spcBef>
              <a:spcAft>
                <a:spcPts val="0"/>
              </a:spcAft>
            </a:pPr>
            <a:r>
              <a:rPr lang="en-US" sz="1800" b="0" i="0" u="none" strike="noStrike" kern="1200" dirty="0">
                <a:solidFill>
                  <a:srgbClr val="000000"/>
                </a:solidFill>
                <a:effectLst/>
                <a:highlight>
                  <a:srgbClr val="11B2B1"/>
                </a:highlight>
                <a:latin typeface="Verdana" panose="020B0604030504040204" pitchFamily="34" charset="0"/>
                <a:ea typeface="Verdana" panose="020B0604030504040204" pitchFamily="34" charset="0"/>
              </a:rPr>
              <a:t>Find out which months have the highest amount spent for movies and dining out</a:t>
            </a:r>
            <a:endParaRPr lang="en-IN" sz="1800" b="0" i="0" u="none" strike="noStrike" dirty="0">
              <a:effectLst/>
              <a:highlight>
                <a:srgbClr val="11B2B1"/>
              </a:highlight>
              <a:latin typeface="Arial" panose="020B0604020202020204" pitchFamily="34" charset="0"/>
            </a:endParaRPr>
          </a:p>
          <a:p>
            <a:endParaRPr lang="en-US" sz="3200" dirty="0">
              <a:solidFill>
                <a:schemeClr val="bg1"/>
              </a:solidFill>
            </a:endParaRPr>
          </a:p>
          <a:p>
            <a:endParaRPr lang="en-US" dirty="0"/>
          </a:p>
        </p:txBody>
      </p:sp>
    </p:spTree>
    <p:extLst>
      <p:ext uri="{BB962C8B-B14F-4D97-AF65-F5344CB8AC3E}">
        <p14:creationId xmlns:p14="http://schemas.microsoft.com/office/powerpoint/2010/main" val="3862622821"/>
      </p:ext>
    </p:extLst>
  </p:cSld>
  <p:clrMapOvr>
    <a:masterClrMapping/>
  </p:clrMapOvr>
  <mc:AlternateContent xmlns:mc="http://schemas.openxmlformats.org/markup-compatibility/2006" xmlns:p15="http://schemas.microsoft.com/office/powerpoint/2012/main">
    <mc:Choice Requires="p15">
      <p:transition spd="slow">
        <p15:prstTrans prst="curtains"/>
        <p:sndAc>
          <p:stSnd>
            <p:snd r:embed="rId2" name="chimes.wav"/>
          </p:stSnd>
        </p:sndAc>
      </p:transition>
    </mc:Choice>
    <mc:Fallback xmlns="">
      <p:transition spd="slow">
        <p:fade/>
        <p:sndAc>
          <p:stSnd>
            <p:snd r:embed="rId3" name="chimes.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p:txBody>
          <a:bodyPr/>
          <a:lstStyle/>
          <a:p>
            <a:r>
              <a:rPr lang="en-US" dirty="0"/>
              <a:t>Table</a:t>
            </a:r>
          </a:p>
        </p:txBody>
      </p:sp>
      <p:sp>
        <p:nvSpPr>
          <p:cNvPr id="4" name="Date Placeholder 3">
            <a:extLst>
              <a:ext uri="{FF2B5EF4-FFF2-40B4-BE49-F238E27FC236}">
                <a16:creationId xmlns:a16="http://schemas.microsoft.com/office/drawing/2014/main" id="{AA0186A6-0E67-4859-AD6E-76551F0713A0}"/>
              </a:ext>
            </a:extLst>
          </p:cNvPr>
          <p:cNvSpPr>
            <a:spLocks noGrp="1"/>
          </p:cNvSpPr>
          <p:nvPr>
            <p:ph type="dt" sz="half" idx="10"/>
          </p:nvPr>
        </p:nvSpPr>
        <p:spPr/>
        <p:txBody>
          <a:bodyPr/>
          <a:lstStyle/>
          <a:p>
            <a:r>
              <a:rPr lang="en-US" dirty="0"/>
              <a:t>5</a:t>
            </a:r>
            <a:r>
              <a:rPr lang="en-US" dirty="0">
                <a:solidFill>
                  <a:schemeClr val="tx1"/>
                </a:solidFill>
              </a:rPr>
              <a:t>/4/2024</a:t>
            </a:r>
          </a:p>
        </p:txBody>
      </p:sp>
      <p:sp>
        <p:nvSpPr>
          <p:cNvPr id="5" name="Footer Placeholder 4">
            <a:extLst>
              <a:ext uri="{FF2B5EF4-FFF2-40B4-BE49-F238E27FC236}">
                <a16:creationId xmlns:a16="http://schemas.microsoft.com/office/drawing/2014/main" id="{B181AB31-AB0A-466D-8F3B-887FBDF64799}"/>
              </a:ext>
            </a:extLst>
          </p:cNvPr>
          <p:cNvSpPr>
            <a:spLocks noGrp="1"/>
          </p:cNvSpPr>
          <p:nvPr>
            <p:ph type="ftr" sz="quarter" idx="11"/>
          </p:nvPr>
        </p:nvSpPr>
        <p:spPr/>
        <p:txBody>
          <a:bodyPr/>
          <a:lstStyle/>
          <a:p>
            <a:r>
              <a:rPr lang="en-US" dirty="0"/>
              <a:t>Project on analytics</a:t>
            </a:r>
            <a:endParaRPr lang="en-US" dirty="0">
              <a:solidFill>
                <a:schemeClr val="tx1"/>
              </a:solidFill>
            </a:endParaRP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p:txBody>
          <a:bodyPr/>
          <a:lstStyle/>
          <a:p>
            <a:fld id="{2C18C1E5-FB55-42F5-BD6D-9CC153FCDBE6}" type="slidenum">
              <a:rPr lang="en-US" smtClean="0">
                <a:solidFill>
                  <a:schemeClr val="tx1"/>
                </a:solidFill>
              </a:rPr>
              <a:t>12</a:t>
            </a:fld>
            <a:endParaRPr lang="en-US" dirty="0">
              <a:solidFill>
                <a:schemeClr val="tx1"/>
              </a:solidFill>
            </a:endParaRPr>
          </a:p>
        </p:txBody>
      </p:sp>
      <p:pic>
        <p:nvPicPr>
          <p:cNvPr id="10" name="Content Placeholder 9">
            <a:extLst>
              <a:ext uri="{FF2B5EF4-FFF2-40B4-BE49-F238E27FC236}">
                <a16:creationId xmlns:a16="http://schemas.microsoft.com/office/drawing/2014/main" id="{C41FC6F0-7085-413E-3785-0A36A542D7F7}"/>
              </a:ext>
            </a:extLst>
          </p:cNvPr>
          <p:cNvPicPr>
            <a:picLocks noGrp="1" noChangeAspect="1"/>
          </p:cNvPicPr>
          <p:nvPr>
            <p:ph idx="1"/>
          </p:nvPr>
        </p:nvPicPr>
        <p:blipFill>
          <a:blip r:embed="rId3"/>
          <a:stretch>
            <a:fillRect/>
          </a:stretch>
        </p:blipFill>
        <p:spPr>
          <a:xfrm>
            <a:off x="1142944" y="2520903"/>
            <a:ext cx="2716613" cy="2312354"/>
          </a:xfrm>
        </p:spPr>
      </p:pic>
      <p:pic>
        <p:nvPicPr>
          <p:cNvPr id="12" name="Picture 11">
            <a:extLst>
              <a:ext uri="{FF2B5EF4-FFF2-40B4-BE49-F238E27FC236}">
                <a16:creationId xmlns:a16="http://schemas.microsoft.com/office/drawing/2014/main" id="{B102D086-69BB-A0C6-5D11-C45E7E3B838D}"/>
              </a:ext>
            </a:extLst>
          </p:cNvPr>
          <p:cNvPicPr>
            <a:picLocks noChangeAspect="1"/>
          </p:cNvPicPr>
          <p:nvPr/>
        </p:nvPicPr>
        <p:blipFill>
          <a:blip r:embed="rId4"/>
          <a:stretch>
            <a:fillRect/>
          </a:stretch>
        </p:blipFill>
        <p:spPr>
          <a:xfrm>
            <a:off x="6622342" y="3150917"/>
            <a:ext cx="3976516" cy="3056136"/>
          </a:xfrm>
          <a:prstGeom prst="rect">
            <a:avLst/>
          </a:prstGeom>
        </p:spPr>
      </p:pic>
    </p:spTree>
    <p:extLst>
      <p:ext uri="{BB962C8B-B14F-4D97-AF65-F5344CB8AC3E}">
        <p14:creationId xmlns:p14="http://schemas.microsoft.com/office/powerpoint/2010/main" val="2022539317"/>
      </p:ext>
    </p:extLst>
  </p:cSld>
  <p:clrMapOvr>
    <a:masterClrMapping/>
  </p:clrMapOvr>
  <mc:AlternateContent xmlns:mc="http://schemas.openxmlformats.org/markup-compatibility/2006" xmlns:p15="http://schemas.microsoft.com/office/powerpoint/2012/main">
    <mc:Choice Requires="p15">
      <p:transition spd="slow">
        <p15:prstTrans prst="curtains"/>
        <p:sndAc>
          <p:stSnd>
            <p:snd r:embed="rId2" name="chimes.wav"/>
          </p:stSnd>
        </p:sndAc>
      </p:transition>
    </mc:Choice>
    <mc:Fallback xmlns="">
      <p:transition spd="slow">
        <p:fade/>
        <p:sndAc>
          <p:stSnd>
            <p:snd r:embed="rId5" name="chimes.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3F4F-A16A-4B8B-9227-2EB4EFA020AA}"/>
              </a:ext>
            </a:extLst>
          </p:cNvPr>
          <p:cNvSpPr>
            <a:spLocks noGrp="1"/>
          </p:cNvSpPr>
          <p:nvPr>
            <p:ph type="title"/>
          </p:nvPr>
        </p:nvSpPr>
        <p:spPr/>
        <p:txBody>
          <a:bodyPr/>
          <a:lstStyle/>
          <a:p>
            <a:r>
              <a:rPr lang="en-US" sz="8000" dirty="0">
                <a:solidFill>
                  <a:schemeClr val="bg1"/>
                </a:solidFill>
              </a:rPr>
              <a:t>Task </a:t>
            </a:r>
            <a:r>
              <a:rPr lang="en-US" dirty="0"/>
              <a:t>for all</a:t>
            </a:r>
          </a:p>
        </p:txBody>
      </p:sp>
      <p:sp>
        <p:nvSpPr>
          <p:cNvPr id="3" name="Text Placeholder 2">
            <a:extLst>
              <a:ext uri="{FF2B5EF4-FFF2-40B4-BE49-F238E27FC236}">
                <a16:creationId xmlns:a16="http://schemas.microsoft.com/office/drawing/2014/main" id="{4BF9879B-7534-4AE1-813D-DDCAD3281B73}"/>
              </a:ext>
            </a:extLst>
          </p:cNvPr>
          <p:cNvSpPr>
            <a:spLocks noGrp="1"/>
          </p:cNvSpPr>
          <p:nvPr>
            <p:ph type="body" sz="quarter" idx="13"/>
          </p:nvPr>
        </p:nvSpPr>
        <p:spPr/>
        <p:txBody>
          <a:bodyPr>
            <a:normAutofit fontScale="85000" lnSpcReduction="20000"/>
          </a:bodyPr>
          <a:lstStyle/>
          <a:p>
            <a:pPr marL="0" marR="0" indent="0" algn="ctr" rtl="0" eaLnBrk="1" fontAlgn="auto" latinLnBrk="0" hangingPunct="1">
              <a:spcBef>
                <a:spcPts val="0"/>
              </a:spcBef>
              <a:spcAft>
                <a:spcPts val="0"/>
              </a:spcAft>
            </a:pPr>
            <a:r>
              <a:rPr lang="en-US" sz="1800" b="1" i="0" u="none" strike="noStrike" kern="1200" dirty="0">
                <a:solidFill>
                  <a:srgbClr val="FFFFFF"/>
                </a:solidFill>
                <a:effectLst/>
                <a:highlight>
                  <a:srgbClr val="028585"/>
                </a:highlight>
                <a:latin typeface="Verdana" panose="020B0604030504040204" pitchFamily="34" charset="0"/>
                <a:ea typeface="Verdana" panose="020B0604030504040204" pitchFamily="34" charset="0"/>
              </a:rPr>
              <a:t>All</a:t>
            </a:r>
            <a:endParaRPr lang="en-IN" sz="1800" b="0" i="0" u="none" strike="noStrike" dirty="0">
              <a:effectLst/>
              <a:highlight>
                <a:srgbClr val="028585"/>
              </a:highlight>
              <a:latin typeface="Arial" panose="020B0604020202020204" pitchFamily="34" charset="0"/>
            </a:endParaRPr>
          </a:p>
          <a:p>
            <a:pPr marL="283464" marR="0" indent="-283464" algn="l" rtl="0" eaLnBrk="1" fontAlgn="auto" latinLnBrk="0" hangingPunct="1">
              <a:spcBef>
                <a:spcPts val="0"/>
              </a:spcBef>
              <a:spcAft>
                <a:spcPts val="0"/>
              </a:spcAft>
            </a:pPr>
            <a:r>
              <a:rPr lang="en-US" sz="1800" b="0" i="0" u="none" strike="noStrike" kern="1200" dirty="0">
                <a:solidFill>
                  <a:srgbClr val="000000"/>
                </a:solidFill>
                <a:effectLst/>
                <a:highlight>
                  <a:srgbClr val="11B2B1"/>
                </a:highlight>
                <a:latin typeface="Verdana" panose="020B0604030504040204" pitchFamily="34" charset="0"/>
                <a:ea typeface="Verdana" panose="020B0604030504040204" pitchFamily="34" charset="0"/>
              </a:rPr>
              <a:t>Decide on the essential and less essential items and analyze the expenses</a:t>
            </a:r>
            <a:endParaRPr lang="en-IN" sz="1800" b="0" i="0" u="none" strike="noStrike" dirty="0">
              <a:effectLst/>
              <a:highlight>
                <a:srgbClr val="11B2B1"/>
              </a:highlight>
              <a:latin typeface="Arial" panose="020B0604020202020204" pitchFamily="34" charset="0"/>
            </a:endParaRPr>
          </a:p>
          <a:p>
            <a:pPr marL="283464" marR="0" indent="-283464" algn="l" rtl="0" eaLnBrk="1" fontAlgn="auto" latinLnBrk="0" hangingPunct="1">
              <a:spcBef>
                <a:spcPts val="0"/>
              </a:spcBef>
              <a:spcAft>
                <a:spcPts val="0"/>
              </a:spcAft>
            </a:pPr>
            <a:r>
              <a:rPr lang="en-US" sz="1800" b="0" i="0" u="none" strike="noStrike" kern="1200" dirty="0">
                <a:solidFill>
                  <a:srgbClr val="000000"/>
                </a:solidFill>
                <a:effectLst/>
                <a:highlight>
                  <a:srgbClr val="11B2B1"/>
                </a:highlight>
                <a:latin typeface="Verdana" panose="020B0604030504040204" pitchFamily="34" charset="0"/>
                <a:ea typeface="Verdana" panose="020B0604030504040204" pitchFamily="34" charset="0"/>
              </a:rPr>
              <a:t>Recommend how can Nitin increase his savings</a:t>
            </a:r>
            <a:endParaRPr lang="en-IN" sz="1800" b="0" i="0" u="none" strike="noStrike" dirty="0">
              <a:effectLst/>
              <a:highlight>
                <a:srgbClr val="11B2B1"/>
              </a:highlight>
              <a:latin typeface="Arial" panose="020B0604020202020204" pitchFamily="34" charset="0"/>
            </a:endParaRPr>
          </a:p>
          <a:p>
            <a:endParaRPr lang="en-US" sz="3200" dirty="0">
              <a:solidFill>
                <a:schemeClr val="bg1"/>
              </a:solidFill>
            </a:endParaRPr>
          </a:p>
          <a:p>
            <a:endParaRPr lang="en-US" dirty="0"/>
          </a:p>
        </p:txBody>
      </p:sp>
    </p:spTree>
    <p:extLst>
      <p:ext uri="{BB962C8B-B14F-4D97-AF65-F5344CB8AC3E}">
        <p14:creationId xmlns:p14="http://schemas.microsoft.com/office/powerpoint/2010/main" val="2169588846"/>
      </p:ext>
    </p:extLst>
  </p:cSld>
  <p:clrMapOvr>
    <a:masterClrMapping/>
  </p:clrMapOvr>
  <mc:AlternateContent xmlns:mc="http://schemas.openxmlformats.org/markup-compatibility/2006" xmlns:p15="http://schemas.microsoft.com/office/powerpoint/2012/main">
    <mc:Choice Requires="p15">
      <p:transition spd="slow">
        <p15:prstTrans prst="curtains"/>
        <p:sndAc>
          <p:stSnd>
            <p:snd r:embed="rId2" name="chimes.wav"/>
          </p:stSnd>
        </p:sndAc>
      </p:transition>
    </mc:Choice>
    <mc:Fallback xmlns="">
      <p:transition spd="slow">
        <p:fade/>
        <p:sndAc>
          <p:stSnd>
            <p:snd r:embed="rId3" name="chimes.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p:txBody>
          <a:bodyPr>
            <a:normAutofit fontScale="90000"/>
          </a:bodyPr>
          <a:lstStyle/>
          <a:p>
            <a:r>
              <a:rPr lang="en-US" sz="4000" b="0" i="0" u="none" strike="noStrike" kern="1200" dirty="0">
                <a:solidFill>
                  <a:srgbClr val="000000"/>
                </a:solidFill>
                <a:effectLst/>
                <a:highlight>
                  <a:srgbClr val="11B2B1"/>
                </a:highlight>
                <a:latin typeface="Verdana" panose="020B0604030504040204" pitchFamily="34" charset="0"/>
                <a:ea typeface="Verdana" panose="020B0604030504040204" pitchFamily="34" charset="0"/>
              </a:rPr>
              <a:t>Decide on the essential and less essential items and analyze the expenses</a:t>
            </a:r>
            <a:br>
              <a:rPr lang="en-IN" sz="5400" b="0" i="0" u="none" strike="noStrike" dirty="0">
                <a:effectLst/>
                <a:highlight>
                  <a:srgbClr val="11B2B1"/>
                </a:highlight>
                <a:latin typeface="Arial" panose="020B0604020202020204" pitchFamily="34" charset="0"/>
              </a:rPr>
            </a:br>
            <a:endParaRPr lang="en-US" dirty="0"/>
          </a:p>
        </p:txBody>
      </p:sp>
      <p:sp>
        <p:nvSpPr>
          <p:cNvPr id="4" name="Date Placeholder 3">
            <a:extLst>
              <a:ext uri="{FF2B5EF4-FFF2-40B4-BE49-F238E27FC236}">
                <a16:creationId xmlns:a16="http://schemas.microsoft.com/office/drawing/2014/main" id="{AA0186A6-0E67-4859-AD6E-76551F0713A0}"/>
              </a:ext>
            </a:extLst>
          </p:cNvPr>
          <p:cNvSpPr>
            <a:spLocks noGrp="1"/>
          </p:cNvSpPr>
          <p:nvPr>
            <p:ph type="dt" sz="half" idx="10"/>
          </p:nvPr>
        </p:nvSpPr>
        <p:spPr/>
        <p:txBody>
          <a:bodyPr/>
          <a:lstStyle/>
          <a:p>
            <a:r>
              <a:rPr lang="en-US" dirty="0"/>
              <a:t>5</a:t>
            </a:r>
            <a:r>
              <a:rPr lang="en-US" dirty="0">
                <a:solidFill>
                  <a:schemeClr val="tx1"/>
                </a:solidFill>
              </a:rPr>
              <a:t>/4/2024</a:t>
            </a:r>
          </a:p>
        </p:txBody>
      </p:sp>
      <p:sp>
        <p:nvSpPr>
          <p:cNvPr id="5" name="Footer Placeholder 4">
            <a:extLst>
              <a:ext uri="{FF2B5EF4-FFF2-40B4-BE49-F238E27FC236}">
                <a16:creationId xmlns:a16="http://schemas.microsoft.com/office/drawing/2014/main" id="{B181AB31-AB0A-466D-8F3B-887FBDF64799}"/>
              </a:ext>
            </a:extLst>
          </p:cNvPr>
          <p:cNvSpPr>
            <a:spLocks noGrp="1"/>
          </p:cNvSpPr>
          <p:nvPr>
            <p:ph type="ftr" sz="quarter" idx="11"/>
          </p:nvPr>
        </p:nvSpPr>
        <p:spPr/>
        <p:txBody>
          <a:bodyPr/>
          <a:lstStyle/>
          <a:p>
            <a:r>
              <a:rPr lang="en-US" dirty="0"/>
              <a:t>Project on analytics</a:t>
            </a:r>
            <a:endParaRPr lang="en-US" dirty="0">
              <a:solidFill>
                <a:schemeClr val="tx1"/>
              </a:solidFill>
            </a:endParaRP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p:txBody>
          <a:bodyPr/>
          <a:lstStyle/>
          <a:p>
            <a:fld id="{2C18C1E5-FB55-42F5-BD6D-9CC153FCDBE6}" type="slidenum">
              <a:rPr lang="en-US" smtClean="0">
                <a:solidFill>
                  <a:schemeClr val="tx1"/>
                </a:solidFill>
              </a:rPr>
              <a:t>14</a:t>
            </a:fld>
            <a:endParaRPr lang="en-US" dirty="0">
              <a:solidFill>
                <a:schemeClr val="tx1"/>
              </a:solidFill>
            </a:endParaRPr>
          </a:p>
        </p:txBody>
      </p:sp>
      <p:sp>
        <p:nvSpPr>
          <p:cNvPr id="11" name="Content Placeholder 10">
            <a:extLst>
              <a:ext uri="{FF2B5EF4-FFF2-40B4-BE49-F238E27FC236}">
                <a16:creationId xmlns:a16="http://schemas.microsoft.com/office/drawing/2014/main" id="{E2007CD7-3E1B-83B6-C50B-719942EA44F9}"/>
              </a:ext>
            </a:extLst>
          </p:cNvPr>
          <p:cNvSpPr>
            <a:spLocks noGrp="1"/>
          </p:cNvSpPr>
          <p:nvPr>
            <p:ph idx="1"/>
          </p:nvPr>
        </p:nvSpPr>
        <p:spPr/>
        <p:txBody>
          <a:bodyPr>
            <a:normAutofit fontScale="70000" lnSpcReduction="20000"/>
          </a:bodyPr>
          <a:lstStyle/>
          <a:p>
            <a:r>
              <a:rPr lang="en-US" b="1" dirty="0"/>
              <a:t>Based on the provided expense data, we can categorize items as follows:</a:t>
            </a:r>
            <a:endParaRPr lang="en-US" dirty="0"/>
          </a:p>
          <a:p>
            <a:r>
              <a:rPr lang="en-US" b="1" dirty="0"/>
              <a:t>Essential Expenses</a:t>
            </a:r>
          </a:p>
          <a:p>
            <a:pPr>
              <a:buFont typeface="Arial" panose="020B0604020202020204" pitchFamily="34" charset="0"/>
              <a:buChar char="•"/>
            </a:pPr>
            <a:r>
              <a:rPr lang="en-US" b="1" dirty="0"/>
              <a:t>Doctor and Medicine:</a:t>
            </a:r>
            <a:r>
              <a:rPr lang="en-US" dirty="0"/>
              <a:t> Crucial for healthcare needs.</a:t>
            </a:r>
          </a:p>
          <a:p>
            <a:pPr>
              <a:buFont typeface="Arial" panose="020B0604020202020204" pitchFamily="34" charset="0"/>
              <a:buChar char="•"/>
            </a:pPr>
            <a:r>
              <a:rPr lang="en-US" b="1" dirty="0"/>
              <a:t>Food:</a:t>
            </a:r>
            <a:r>
              <a:rPr lang="en-US" dirty="0"/>
              <a:t> Necessary for sustenance.</a:t>
            </a:r>
          </a:p>
          <a:p>
            <a:pPr>
              <a:buFont typeface="Arial" panose="020B0604020202020204" pitchFamily="34" charset="0"/>
              <a:buChar char="•"/>
            </a:pPr>
            <a:r>
              <a:rPr lang="en-US" b="1" dirty="0"/>
              <a:t>Grocery:</a:t>
            </a:r>
            <a:r>
              <a:rPr lang="en-US" dirty="0"/>
              <a:t> Includes essential food items and household staples.</a:t>
            </a:r>
          </a:p>
          <a:p>
            <a:pPr>
              <a:buFont typeface="Arial" panose="020B0604020202020204" pitchFamily="34" charset="0"/>
              <a:buChar char="•"/>
            </a:pPr>
            <a:r>
              <a:rPr lang="en-US" b="1" dirty="0"/>
              <a:t>Ticket and Bills:</a:t>
            </a:r>
            <a:r>
              <a:rPr lang="en-US" dirty="0"/>
              <a:t> Covers utilities, transportation, and other necessary payments.</a:t>
            </a:r>
          </a:p>
          <a:p>
            <a:r>
              <a:rPr lang="en-US" b="1" dirty="0"/>
              <a:t>Less Essential Expenses</a:t>
            </a:r>
          </a:p>
          <a:p>
            <a:pPr>
              <a:buFont typeface="Arial" panose="020B0604020202020204" pitchFamily="34" charset="0"/>
              <a:buChar char="•"/>
            </a:pPr>
            <a:r>
              <a:rPr lang="en-US" b="1" dirty="0"/>
              <a:t>Shopping:</a:t>
            </a:r>
            <a:r>
              <a:rPr lang="en-US" dirty="0"/>
              <a:t> Discretionary spending on non-essential items.</a:t>
            </a:r>
          </a:p>
          <a:p>
            <a:pPr>
              <a:buFont typeface="Arial" panose="020B0604020202020204" pitchFamily="34" charset="0"/>
              <a:buChar char="•"/>
            </a:pPr>
            <a:r>
              <a:rPr lang="en-US" b="1" dirty="0"/>
              <a:t>Entertainment:</a:t>
            </a:r>
            <a:r>
              <a:rPr lang="en-US" dirty="0"/>
              <a:t> Leisure activities and hobbies.</a:t>
            </a:r>
          </a:p>
          <a:p>
            <a:pPr>
              <a:buFont typeface="Arial" panose="020B0604020202020204" pitchFamily="34" charset="0"/>
              <a:buChar char="•"/>
            </a:pPr>
            <a:r>
              <a:rPr lang="en-US" b="1" dirty="0"/>
              <a:t>Miscellaneous:</a:t>
            </a:r>
            <a:r>
              <a:rPr lang="en-US" dirty="0"/>
              <a:t> Uncategorized expenses that are generally not necessary.</a:t>
            </a:r>
          </a:p>
        </p:txBody>
      </p:sp>
      <p:pic>
        <p:nvPicPr>
          <p:cNvPr id="13" name="Picture 12">
            <a:extLst>
              <a:ext uri="{FF2B5EF4-FFF2-40B4-BE49-F238E27FC236}">
                <a16:creationId xmlns:a16="http://schemas.microsoft.com/office/drawing/2014/main" id="{C407B82E-2D4B-E079-AAFF-4F83214764BF}"/>
              </a:ext>
            </a:extLst>
          </p:cNvPr>
          <p:cNvPicPr>
            <a:picLocks noChangeAspect="1"/>
          </p:cNvPicPr>
          <p:nvPr/>
        </p:nvPicPr>
        <p:blipFill>
          <a:blip r:embed="rId3"/>
          <a:stretch>
            <a:fillRect/>
          </a:stretch>
        </p:blipFill>
        <p:spPr>
          <a:xfrm>
            <a:off x="6724162" y="2658199"/>
            <a:ext cx="4559534" cy="2730640"/>
          </a:xfrm>
          <a:prstGeom prst="rect">
            <a:avLst/>
          </a:prstGeom>
        </p:spPr>
      </p:pic>
    </p:spTree>
    <p:extLst>
      <p:ext uri="{BB962C8B-B14F-4D97-AF65-F5344CB8AC3E}">
        <p14:creationId xmlns:p14="http://schemas.microsoft.com/office/powerpoint/2010/main" val="3350102532"/>
      </p:ext>
    </p:extLst>
  </p:cSld>
  <p:clrMapOvr>
    <a:masterClrMapping/>
  </p:clrMapOvr>
  <mc:AlternateContent xmlns:mc="http://schemas.openxmlformats.org/markup-compatibility/2006" xmlns:p15="http://schemas.microsoft.com/office/powerpoint/2012/main">
    <mc:Choice Requires="p15">
      <p:transition spd="slow">
        <p15:prstTrans prst="curtains"/>
        <p:sndAc>
          <p:stSnd>
            <p:snd r:embed="rId2" name="chimes.wav"/>
          </p:stSnd>
        </p:sndAc>
      </p:transition>
    </mc:Choice>
    <mc:Fallback xmlns="">
      <p:transition spd="slow">
        <p:fade/>
        <p:sndAc>
          <p:stSnd>
            <p:snd r:embed="rId4" name="chimes.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683CD-059C-4A3C-8337-1053A06658D2}"/>
              </a:ext>
            </a:extLst>
          </p:cNvPr>
          <p:cNvSpPr>
            <a:spLocks noGrp="1"/>
          </p:cNvSpPr>
          <p:nvPr>
            <p:ph type="title"/>
          </p:nvPr>
        </p:nvSpPr>
        <p:spPr>
          <a:xfrm>
            <a:off x="1156934" y="-1778707"/>
            <a:ext cx="9144000" cy="2523744"/>
          </a:xfrm>
        </p:spPr>
        <p:txBody>
          <a:bodyPr>
            <a:normAutofit/>
          </a:bodyPr>
          <a:lstStyle/>
          <a:p>
            <a:pPr marL="285750" indent="-285750">
              <a:spcBef>
                <a:spcPts val="0"/>
              </a:spcBef>
              <a:defRPr/>
            </a:pPr>
            <a:r>
              <a:rPr lang="en-US" sz="2800" b="0" i="0" u="none" strike="noStrike" kern="1200" dirty="0">
                <a:solidFill>
                  <a:srgbClr val="000000"/>
                </a:solidFill>
                <a:effectLst/>
                <a:highlight>
                  <a:srgbClr val="11B2B1"/>
                </a:highlight>
                <a:latin typeface="Verdana" panose="020B0604030504040204" pitchFamily="34" charset="0"/>
                <a:ea typeface="Verdana" panose="020B0604030504040204" pitchFamily="34" charset="0"/>
              </a:rPr>
              <a:t>Recommend how can Nitin increase his savings</a:t>
            </a:r>
            <a:endParaRPr lang="en-US" sz="2800" dirty="0">
              <a:solidFill>
                <a:schemeClr val="tx1"/>
              </a:solidFill>
            </a:endParaRPr>
          </a:p>
        </p:txBody>
      </p:sp>
      <p:sp>
        <p:nvSpPr>
          <p:cNvPr id="3" name="Date Placeholder 2">
            <a:extLst>
              <a:ext uri="{FF2B5EF4-FFF2-40B4-BE49-F238E27FC236}">
                <a16:creationId xmlns:a16="http://schemas.microsoft.com/office/drawing/2014/main" id="{B832E26C-6CD3-465F-A511-722AFDA1754F}"/>
              </a:ext>
            </a:extLst>
          </p:cNvPr>
          <p:cNvSpPr>
            <a:spLocks noGrp="1"/>
          </p:cNvSpPr>
          <p:nvPr>
            <p:ph type="dt" sz="half" idx="10"/>
          </p:nvPr>
        </p:nvSpPr>
        <p:spPr/>
        <p:txBody>
          <a:bodyPr/>
          <a:lstStyle/>
          <a:p>
            <a:r>
              <a:rPr lang="en-US" dirty="0"/>
              <a:t>5/4/2024</a:t>
            </a:r>
          </a:p>
        </p:txBody>
      </p:sp>
      <p:sp>
        <p:nvSpPr>
          <p:cNvPr id="4" name="Footer Placeholder 3">
            <a:extLst>
              <a:ext uri="{FF2B5EF4-FFF2-40B4-BE49-F238E27FC236}">
                <a16:creationId xmlns:a16="http://schemas.microsoft.com/office/drawing/2014/main" id="{60FB3776-57DD-4448-8136-9BBC1793E8A4}"/>
              </a:ext>
            </a:extLst>
          </p:cNvPr>
          <p:cNvSpPr>
            <a:spLocks noGrp="1"/>
          </p:cNvSpPr>
          <p:nvPr>
            <p:ph type="ftr" sz="quarter" idx="11"/>
          </p:nvPr>
        </p:nvSpPr>
        <p:spPr/>
        <p:txBody>
          <a:bodyPr/>
          <a:lstStyle/>
          <a:p>
            <a:r>
              <a:rPr lang="en-US" dirty="0"/>
              <a:t>Project on analytics</a:t>
            </a:r>
          </a:p>
        </p:txBody>
      </p:sp>
      <p:sp>
        <p:nvSpPr>
          <p:cNvPr id="5" name="Slide Number Placeholder 4">
            <a:extLst>
              <a:ext uri="{FF2B5EF4-FFF2-40B4-BE49-F238E27FC236}">
                <a16:creationId xmlns:a16="http://schemas.microsoft.com/office/drawing/2014/main" id="{7B03B7BE-39F6-40AC-AB8F-9F8D5C70A057}"/>
              </a:ext>
            </a:extLst>
          </p:cNvPr>
          <p:cNvSpPr>
            <a:spLocks noGrp="1"/>
          </p:cNvSpPr>
          <p:nvPr>
            <p:ph type="sldNum" sz="quarter" idx="12"/>
          </p:nvPr>
        </p:nvSpPr>
        <p:spPr/>
        <p:txBody>
          <a:bodyPr/>
          <a:lstStyle/>
          <a:p>
            <a:fld id="{2C18C1E5-FB55-42F5-BD6D-9CC153FCDBE6}" type="slidenum">
              <a:rPr lang="en-US" smtClean="0"/>
              <a:pPr/>
              <a:t>15</a:t>
            </a:fld>
            <a:endParaRPr lang="en-US" dirty="0"/>
          </a:p>
        </p:txBody>
      </p:sp>
      <p:sp>
        <p:nvSpPr>
          <p:cNvPr id="7" name="Rectangle 1">
            <a:extLst>
              <a:ext uri="{FF2B5EF4-FFF2-40B4-BE49-F238E27FC236}">
                <a16:creationId xmlns:a16="http://schemas.microsoft.com/office/drawing/2014/main" id="{EB7D4C9F-97D6-443C-99AC-3A008DED3D6C}"/>
              </a:ext>
            </a:extLst>
          </p:cNvPr>
          <p:cNvSpPr>
            <a:spLocks noGrp="1" noChangeArrowheads="1"/>
          </p:cNvSpPr>
          <p:nvPr>
            <p:ph type="body" sz="quarter" idx="13"/>
          </p:nvPr>
        </p:nvSpPr>
        <p:spPr bwMode="auto">
          <a:xfrm>
            <a:off x="838200" y="778601"/>
            <a:ext cx="1114305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Reduce Non-Essential Spending:</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Limit Snack Purchases:</a:t>
            </a:r>
            <a:r>
              <a:rPr kumimoji="0" lang="en-US" altLang="en-US" sz="2000" b="0" i="0" u="none" strike="noStrike" cap="none" normalizeH="0" baseline="0" dirty="0">
                <a:ln>
                  <a:noFill/>
                </a:ln>
                <a:solidFill>
                  <a:schemeClr val="tx1"/>
                </a:solidFill>
                <a:effectLst/>
                <a:latin typeface="Arial" panose="020B0604020202020204" pitchFamily="34" charset="0"/>
              </a:rPr>
              <a:t> Consider home-cooked alternatives or healthier options.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Cut Down on Dining Out:</a:t>
            </a:r>
            <a:r>
              <a:rPr kumimoji="0" lang="en-US" altLang="en-US" sz="2000" b="0" i="0" u="none" strike="noStrike" cap="none" normalizeH="0" baseline="0" dirty="0">
                <a:ln>
                  <a:noFill/>
                </a:ln>
                <a:solidFill>
                  <a:schemeClr val="tx1"/>
                </a:solidFill>
                <a:effectLst/>
                <a:latin typeface="Arial" panose="020B0604020202020204" pitchFamily="34" charset="0"/>
              </a:rPr>
              <a:t> Prepare meals at home to save money.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Entertainment Budget:</a:t>
            </a:r>
            <a:r>
              <a:rPr kumimoji="0" lang="en-US" altLang="en-US" sz="2000" b="0" i="0" u="none" strike="noStrike" cap="none" normalizeH="0" baseline="0" dirty="0">
                <a:ln>
                  <a:noFill/>
                </a:ln>
                <a:solidFill>
                  <a:schemeClr val="tx1"/>
                </a:solidFill>
                <a:effectLst/>
                <a:latin typeface="Arial" panose="020B0604020202020204" pitchFamily="34" charset="0"/>
              </a:rPr>
              <a:t> Set a monthly limit for entertainment expenses.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Optimize Essential Spending:</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Grocery Shopping:</a:t>
            </a:r>
            <a:r>
              <a:rPr kumimoji="0" lang="en-US" altLang="en-US" sz="2000" b="0" i="0" u="none" strike="noStrike" cap="none" normalizeH="0" baseline="0" dirty="0">
                <a:ln>
                  <a:noFill/>
                </a:ln>
                <a:solidFill>
                  <a:schemeClr val="tx1"/>
                </a:solidFill>
                <a:effectLst/>
                <a:latin typeface="Arial" panose="020B0604020202020204" pitchFamily="34" charset="0"/>
              </a:rPr>
              <a:t> Explore bulk buying, coupons, and generic brands to reduce costs.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Utility Bills:</a:t>
            </a:r>
            <a:r>
              <a:rPr kumimoji="0" lang="en-US" altLang="en-US" sz="2000" b="0" i="0" u="none" strike="noStrike" cap="none" normalizeH="0" baseline="0" dirty="0">
                <a:ln>
                  <a:noFill/>
                </a:ln>
                <a:solidFill>
                  <a:schemeClr val="tx1"/>
                </a:solidFill>
                <a:effectLst/>
                <a:latin typeface="Arial" panose="020B0604020202020204" pitchFamily="34" charset="0"/>
              </a:rPr>
              <a:t> Consider energy-saving measures and compare different service providers.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Transportation Costs:</a:t>
            </a:r>
            <a:r>
              <a:rPr kumimoji="0" lang="en-US" altLang="en-US" sz="2000" b="0" i="0" u="none" strike="noStrike" cap="none" normalizeH="0" baseline="0" dirty="0">
                <a:ln>
                  <a:noFill/>
                </a:ln>
                <a:solidFill>
                  <a:schemeClr val="tx1"/>
                </a:solidFill>
                <a:effectLst/>
                <a:latin typeface="Arial" panose="020B0604020202020204" pitchFamily="34" charset="0"/>
              </a:rPr>
              <a:t> Evaluate public transport options or carpooling to reduce fuel expenses.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Create a Detailed Budget: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Categorize Expenses:</a:t>
            </a:r>
            <a:r>
              <a:rPr kumimoji="0" lang="en-US" altLang="en-US" sz="2000" b="0" i="0" u="none" strike="noStrike" cap="none" normalizeH="0" baseline="0" dirty="0">
                <a:ln>
                  <a:noFill/>
                </a:ln>
                <a:solidFill>
                  <a:schemeClr val="tx1"/>
                </a:solidFill>
                <a:effectLst/>
                <a:latin typeface="Arial" panose="020B0604020202020204" pitchFamily="34" charset="0"/>
              </a:rPr>
              <a:t> Break down expenses into specific categories for better tracking.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Set Spending Limits:</a:t>
            </a:r>
            <a:r>
              <a:rPr kumimoji="0" lang="en-US" altLang="en-US" sz="2000" b="0" i="0" u="none" strike="noStrike" cap="none" normalizeH="0" baseline="0" dirty="0">
                <a:ln>
                  <a:noFill/>
                </a:ln>
                <a:solidFill>
                  <a:schemeClr val="tx1"/>
                </a:solidFill>
                <a:effectLst/>
                <a:latin typeface="Arial" panose="020B0604020202020204" pitchFamily="34" charset="0"/>
              </a:rPr>
              <a:t> Assign budgets to each category based on income and financial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Monitor Spending:</a:t>
            </a:r>
            <a:r>
              <a:rPr kumimoji="0" lang="en-US" altLang="en-US" sz="2000" b="0" i="0" u="none" strike="noStrike" cap="none" normalizeH="0" baseline="0" dirty="0">
                <a:ln>
                  <a:noFill/>
                </a:ln>
                <a:solidFill>
                  <a:schemeClr val="tx1"/>
                </a:solidFill>
                <a:effectLst/>
                <a:latin typeface="Arial" panose="020B0604020202020204" pitchFamily="34" charset="0"/>
              </a:rPr>
              <a:t> Regularly review expenses to identify areas for improvement.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Increase Income: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Explore Side Hustles:</a:t>
            </a:r>
            <a:r>
              <a:rPr kumimoji="0" lang="en-US" altLang="en-US" sz="2000" b="0" i="0" u="none" strike="noStrike" cap="none" normalizeH="0" baseline="0" dirty="0">
                <a:ln>
                  <a:noFill/>
                </a:ln>
                <a:solidFill>
                  <a:schemeClr val="tx1"/>
                </a:solidFill>
                <a:effectLst/>
                <a:latin typeface="Arial" panose="020B0604020202020204" pitchFamily="34" charset="0"/>
              </a:rPr>
              <a:t> Consider part-time jobs or freelance work to supplement income.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Upskill:</a:t>
            </a:r>
            <a:r>
              <a:rPr kumimoji="0" lang="en-US" altLang="en-US" sz="2000" b="0" i="0" u="none" strike="noStrike" cap="none" normalizeH="0" baseline="0" dirty="0">
                <a:ln>
                  <a:noFill/>
                </a:ln>
                <a:solidFill>
                  <a:schemeClr val="tx1"/>
                </a:solidFill>
                <a:effectLst/>
                <a:latin typeface="Arial" panose="020B0604020202020204" pitchFamily="34" charset="0"/>
              </a:rPr>
              <a:t> Enhance skills to qualify for higher-paying jobs.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Invest Wisely:</a:t>
            </a:r>
            <a:r>
              <a:rPr kumimoji="0" lang="en-US" altLang="en-US" sz="2000" b="0" i="0" u="none" strike="noStrike" cap="none" normalizeH="0" baseline="0" dirty="0">
                <a:ln>
                  <a:noFill/>
                </a:ln>
                <a:solidFill>
                  <a:schemeClr val="tx1"/>
                </a:solidFill>
                <a:effectLst/>
                <a:latin typeface="Arial" panose="020B0604020202020204" pitchFamily="34" charset="0"/>
              </a:rPr>
              <a:t> Explore investment options to grow savings.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Automate Savings: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Set Up Automatic Transfers:</a:t>
            </a:r>
            <a:r>
              <a:rPr kumimoji="0" lang="en-US" altLang="en-US" sz="2000" b="0" i="0" u="none" strike="noStrike" cap="none" normalizeH="0" baseline="0" dirty="0">
                <a:ln>
                  <a:noFill/>
                </a:ln>
                <a:solidFill>
                  <a:schemeClr val="tx1"/>
                </a:solidFill>
                <a:effectLst/>
                <a:latin typeface="Arial" panose="020B0604020202020204" pitchFamily="34" charset="0"/>
              </a:rPr>
              <a:t> Dedicate a portion of each paycheck to a savings account.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7905978"/>
      </p:ext>
    </p:extLst>
  </p:cSld>
  <p:clrMapOvr>
    <a:masterClrMapping/>
  </p:clrMapOvr>
  <mc:AlternateContent xmlns:mc="http://schemas.openxmlformats.org/markup-compatibility/2006" xmlns:p15="http://schemas.microsoft.com/office/powerpoint/2012/main">
    <mc:Choice Requires="p15">
      <p:transition spd="slow">
        <p15:prstTrans prst="curtains"/>
        <p:sndAc>
          <p:stSnd>
            <p:snd r:embed="rId2" name="chimes.wav"/>
          </p:stSnd>
        </p:sndAc>
      </p:transition>
    </mc:Choice>
    <mc:Fallback xmlns="">
      <p:transition spd="slow">
        <p:fade/>
        <p:sndAc>
          <p:stSnd>
            <p:snd r:embed="rId3" name="chimes.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EDBB77-0E30-4710-8BE3-5ED4FE4F2954}"/>
              </a:ext>
            </a:extLst>
          </p:cNvPr>
          <p:cNvSpPr>
            <a:spLocks noGrp="1"/>
          </p:cNvSpPr>
          <p:nvPr>
            <p:ph type="title"/>
          </p:nvPr>
        </p:nvSpPr>
        <p:spPr/>
        <p:txBody>
          <a:bodyPr/>
          <a:lstStyle/>
          <a:p>
            <a:r>
              <a:rPr lang="en-US" dirty="0"/>
              <a:t>TEAM-4</a:t>
            </a:r>
          </a:p>
        </p:txBody>
      </p:sp>
      <p:sp>
        <p:nvSpPr>
          <p:cNvPr id="11" name="Text Placeholder 10">
            <a:extLst>
              <a:ext uri="{FF2B5EF4-FFF2-40B4-BE49-F238E27FC236}">
                <a16:creationId xmlns:a16="http://schemas.microsoft.com/office/drawing/2014/main" id="{CC188E31-6F56-43CB-A51D-5CE82F862217}"/>
              </a:ext>
            </a:extLst>
          </p:cNvPr>
          <p:cNvSpPr>
            <a:spLocks noGrp="1"/>
          </p:cNvSpPr>
          <p:nvPr>
            <p:ph type="body" sz="quarter" idx="18"/>
          </p:nvPr>
        </p:nvSpPr>
        <p:spPr>
          <a:xfrm>
            <a:off x="201990" y="4172573"/>
            <a:ext cx="1481328" cy="740664"/>
          </a:xfrm>
        </p:spPr>
        <p:txBody>
          <a:bodyPr/>
          <a:lstStyle/>
          <a:p>
            <a:pPr lvl="0"/>
            <a:r>
              <a:rPr lang="en-US" dirty="0"/>
              <a:t>Sneha Singh</a:t>
            </a:r>
            <a:endParaRPr lang="en-US" noProof="0" dirty="0"/>
          </a:p>
          <a:p>
            <a:pPr lvl="1"/>
            <a:r>
              <a:rPr lang="en-US" dirty="0"/>
              <a:t>Leader</a:t>
            </a:r>
            <a:endParaRPr lang="en-US" noProof="0" dirty="0"/>
          </a:p>
        </p:txBody>
      </p:sp>
      <p:sp>
        <p:nvSpPr>
          <p:cNvPr id="12" name="Text Placeholder 11">
            <a:extLst>
              <a:ext uri="{FF2B5EF4-FFF2-40B4-BE49-F238E27FC236}">
                <a16:creationId xmlns:a16="http://schemas.microsoft.com/office/drawing/2014/main" id="{82C894C9-B95B-414A-8608-1FF00B791493}"/>
              </a:ext>
            </a:extLst>
          </p:cNvPr>
          <p:cNvSpPr>
            <a:spLocks noGrp="1"/>
          </p:cNvSpPr>
          <p:nvPr>
            <p:ph type="body" sz="quarter" idx="19"/>
          </p:nvPr>
        </p:nvSpPr>
        <p:spPr>
          <a:xfrm>
            <a:off x="2100072" y="4172573"/>
            <a:ext cx="1481328" cy="740664"/>
          </a:xfrm>
        </p:spPr>
        <p:txBody>
          <a:bodyPr/>
          <a:lstStyle/>
          <a:p>
            <a:pPr lvl="0"/>
            <a:r>
              <a:rPr lang="en-US" noProof="0" dirty="0"/>
              <a:t>Nikita Vishwakarma</a:t>
            </a:r>
          </a:p>
          <a:p>
            <a:pPr lvl="1"/>
            <a:r>
              <a:rPr lang="en-US" dirty="0"/>
              <a:t>Member </a:t>
            </a:r>
            <a:endParaRPr lang="en-US" noProof="0" dirty="0"/>
          </a:p>
          <a:p>
            <a:endParaRPr lang="en-US" dirty="0"/>
          </a:p>
        </p:txBody>
      </p:sp>
      <p:sp>
        <p:nvSpPr>
          <p:cNvPr id="13" name="Text Placeholder 12">
            <a:extLst>
              <a:ext uri="{FF2B5EF4-FFF2-40B4-BE49-F238E27FC236}">
                <a16:creationId xmlns:a16="http://schemas.microsoft.com/office/drawing/2014/main" id="{4D9B118C-6413-489D-9C19-5FB260AF80A0}"/>
              </a:ext>
            </a:extLst>
          </p:cNvPr>
          <p:cNvSpPr>
            <a:spLocks noGrp="1"/>
          </p:cNvSpPr>
          <p:nvPr>
            <p:ph type="body" sz="quarter" idx="20"/>
          </p:nvPr>
        </p:nvSpPr>
        <p:spPr>
          <a:xfrm>
            <a:off x="4038600" y="4172573"/>
            <a:ext cx="1481328" cy="740664"/>
          </a:xfrm>
        </p:spPr>
        <p:txBody>
          <a:bodyPr/>
          <a:lstStyle/>
          <a:p>
            <a:pPr lvl="0"/>
            <a:r>
              <a:rPr lang="en-US" dirty="0" err="1"/>
              <a:t>Nipun</a:t>
            </a:r>
            <a:r>
              <a:rPr lang="en-US" dirty="0"/>
              <a:t> Parashar</a:t>
            </a:r>
            <a:endParaRPr lang="en-US" noProof="0" dirty="0"/>
          </a:p>
          <a:p>
            <a:pPr lvl="1"/>
            <a:r>
              <a:rPr lang="en-US" dirty="0"/>
              <a:t>Member </a:t>
            </a:r>
            <a:endParaRPr lang="en-US" noProof="0" dirty="0"/>
          </a:p>
          <a:p>
            <a:endParaRPr lang="en-US" dirty="0"/>
          </a:p>
        </p:txBody>
      </p:sp>
      <p:sp>
        <p:nvSpPr>
          <p:cNvPr id="14" name="Text Placeholder 13">
            <a:extLst>
              <a:ext uri="{FF2B5EF4-FFF2-40B4-BE49-F238E27FC236}">
                <a16:creationId xmlns:a16="http://schemas.microsoft.com/office/drawing/2014/main" id="{152D04A7-2F9F-4801-819C-0FD622EB986C}"/>
              </a:ext>
            </a:extLst>
          </p:cNvPr>
          <p:cNvSpPr>
            <a:spLocks noGrp="1"/>
          </p:cNvSpPr>
          <p:nvPr>
            <p:ph type="body" sz="quarter" idx="21"/>
          </p:nvPr>
        </p:nvSpPr>
        <p:spPr>
          <a:xfrm>
            <a:off x="6025015" y="4182932"/>
            <a:ext cx="1481328" cy="740664"/>
          </a:xfrm>
        </p:spPr>
        <p:txBody>
          <a:bodyPr/>
          <a:lstStyle/>
          <a:p>
            <a:pPr lvl="0"/>
            <a:r>
              <a:rPr lang="en-US" dirty="0"/>
              <a:t>Saurabh Singh</a:t>
            </a:r>
            <a:endParaRPr lang="en-US" noProof="0" dirty="0"/>
          </a:p>
          <a:p>
            <a:pPr lvl="1"/>
            <a:r>
              <a:rPr lang="en-US" noProof="0" dirty="0"/>
              <a:t>Member </a:t>
            </a:r>
          </a:p>
        </p:txBody>
      </p:sp>
      <p:sp>
        <p:nvSpPr>
          <p:cNvPr id="15" name="Text Placeholder 14">
            <a:extLst>
              <a:ext uri="{FF2B5EF4-FFF2-40B4-BE49-F238E27FC236}">
                <a16:creationId xmlns:a16="http://schemas.microsoft.com/office/drawing/2014/main" id="{B6B3FA83-E76D-434E-A1B2-F30790338CD2}"/>
              </a:ext>
            </a:extLst>
          </p:cNvPr>
          <p:cNvSpPr>
            <a:spLocks noGrp="1"/>
          </p:cNvSpPr>
          <p:nvPr>
            <p:ph type="body" sz="quarter" idx="22"/>
          </p:nvPr>
        </p:nvSpPr>
        <p:spPr>
          <a:xfrm>
            <a:off x="8088906" y="4182932"/>
            <a:ext cx="1481328" cy="740664"/>
          </a:xfrm>
        </p:spPr>
        <p:txBody>
          <a:bodyPr/>
          <a:lstStyle/>
          <a:p>
            <a:pPr lvl="0"/>
            <a:r>
              <a:rPr lang="en-US" dirty="0"/>
              <a:t>Siddhant Tandon</a:t>
            </a:r>
            <a:endParaRPr lang="en-US" noProof="0" dirty="0"/>
          </a:p>
          <a:p>
            <a:pPr lvl="1"/>
            <a:r>
              <a:rPr lang="en-US" dirty="0"/>
              <a:t>Member </a:t>
            </a:r>
            <a:endParaRPr lang="en-US" noProof="0" dirty="0"/>
          </a:p>
          <a:p>
            <a:endParaRPr lang="en-US" dirty="0"/>
          </a:p>
        </p:txBody>
      </p:sp>
      <p:sp>
        <p:nvSpPr>
          <p:cNvPr id="8" name="Date Placeholder 7">
            <a:extLst>
              <a:ext uri="{FF2B5EF4-FFF2-40B4-BE49-F238E27FC236}">
                <a16:creationId xmlns:a16="http://schemas.microsoft.com/office/drawing/2014/main" id="{0002C0A0-FE8B-4701-B2B8-2FE43EAD6345}"/>
              </a:ext>
            </a:extLst>
          </p:cNvPr>
          <p:cNvSpPr>
            <a:spLocks noGrp="1"/>
          </p:cNvSpPr>
          <p:nvPr>
            <p:ph type="dt" sz="half" idx="10"/>
          </p:nvPr>
        </p:nvSpPr>
        <p:spPr>
          <a:xfrm>
            <a:off x="816428" y="6356350"/>
            <a:ext cx="2743200" cy="365125"/>
          </a:xfrm>
        </p:spPr>
        <p:txBody>
          <a:bodyPr/>
          <a:lstStyle/>
          <a:p>
            <a:r>
              <a:rPr lang="en-US" dirty="0"/>
              <a:t>5/4/2024</a:t>
            </a:r>
          </a:p>
        </p:txBody>
      </p:sp>
      <p:sp>
        <p:nvSpPr>
          <p:cNvPr id="9" name="Footer Placeholder 8">
            <a:extLst>
              <a:ext uri="{FF2B5EF4-FFF2-40B4-BE49-F238E27FC236}">
                <a16:creationId xmlns:a16="http://schemas.microsoft.com/office/drawing/2014/main" id="{AB32B52C-0058-487E-A308-A7C4D75D56DB}"/>
              </a:ext>
            </a:extLst>
          </p:cNvPr>
          <p:cNvSpPr>
            <a:spLocks noGrp="1"/>
          </p:cNvSpPr>
          <p:nvPr>
            <p:ph type="ftr" sz="quarter" idx="11"/>
          </p:nvPr>
        </p:nvSpPr>
        <p:spPr/>
        <p:txBody>
          <a:bodyPr/>
          <a:lstStyle/>
          <a:p>
            <a:r>
              <a:rPr lang="en-US" dirty="0"/>
              <a:t>Project on analytics</a:t>
            </a:r>
          </a:p>
        </p:txBody>
      </p:sp>
      <p:sp>
        <p:nvSpPr>
          <p:cNvPr id="10" name="Slide Number Placeholder 9">
            <a:extLst>
              <a:ext uri="{FF2B5EF4-FFF2-40B4-BE49-F238E27FC236}">
                <a16:creationId xmlns:a16="http://schemas.microsoft.com/office/drawing/2014/main" id="{C571E223-3317-47A3-95A7-B463EBD3FC00}"/>
              </a:ext>
            </a:extLst>
          </p:cNvPr>
          <p:cNvSpPr>
            <a:spLocks noGrp="1"/>
          </p:cNvSpPr>
          <p:nvPr>
            <p:ph type="sldNum" sz="quarter" idx="12"/>
          </p:nvPr>
        </p:nvSpPr>
        <p:spPr/>
        <p:txBody>
          <a:bodyPr/>
          <a:lstStyle/>
          <a:p>
            <a:fld id="{2C18C1E5-FB55-42F5-BD6D-9CC153FCDBE6}" type="slidenum">
              <a:rPr lang="en-US" smtClean="0"/>
              <a:pPr/>
              <a:t>16</a:t>
            </a:fld>
            <a:endParaRPr lang="en-US" dirty="0"/>
          </a:p>
        </p:txBody>
      </p:sp>
      <p:sp>
        <p:nvSpPr>
          <p:cNvPr id="4" name="Text Placeholder 13">
            <a:extLst>
              <a:ext uri="{FF2B5EF4-FFF2-40B4-BE49-F238E27FC236}">
                <a16:creationId xmlns:a16="http://schemas.microsoft.com/office/drawing/2014/main" id="{0976BCD4-4061-1783-CA37-9F10DFD5B5A7}"/>
              </a:ext>
            </a:extLst>
          </p:cNvPr>
          <p:cNvSpPr txBox="1">
            <a:spLocks/>
          </p:cNvSpPr>
          <p:nvPr/>
        </p:nvSpPr>
        <p:spPr>
          <a:xfrm>
            <a:off x="10152797" y="4186542"/>
            <a:ext cx="1481328" cy="740664"/>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tx1"/>
                </a:solidFill>
                <a:latin typeface="+mn-lt"/>
                <a:ea typeface="+mn-ea"/>
                <a:cs typeface="+mn-cs"/>
              </a:defRPr>
            </a:lvl1pPr>
            <a:lvl2pPr marL="0" indent="0" algn="ctr"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Arindam Mukherjee</a:t>
            </a:r>
          </a:p>
          <a:p>
            <a:pPr lvl="1"/>
            <a:r>
              <a:rPr lang="en-US" dirty="0"/>
              <a:t>Member </a:t>
            </a:r>
          </a:p>
        </p:txBody>
      </p:sp>
      <p:pic>
        <p:nvPicPr>
          <p:cNvPr id="17" name="Picture Placeholder 16">
            <a:extLst>
              <a:ext uri="{FF2B5EF4-FFF2-40B4-BE49-F238E27FC236}">
                <a16:creationId xmlns:a16="http://schemas.microsoft.com/office/drawing/2014/main" id="{313B852E-4850-A343-334B-018A58836E8F}"/>
              </a:ext>
            </a:extLst>
          </p:cNvPr>
          <p:cNvPicPr>
            <a:picLocks noGrp="1" noChangeAspect="1"/>
          </p:cNvPicPr>
          <p:nvPr>
            <p:ph type="pic" sz="quarter" idx="13"/>
          </p:nvPr>
        </p:nvPicPr>
        <p:blipFill>
          <a:blip r:embed="rId3"/>
          <a:srcRect l="695" r="695"/>
          <a:stretch>
            <a:fillRect/>
          </a:stretch>
        </p:blipFill>
        <p:spPr>
          <a:xfrm>
            <a:off x="358410" y="2556630"/>
            <a:ext cx="1463039" cy="1484431"/>
          </a:xfrm>
        </p:spPr>
      </p:pic>
      <p:pic>
        <p:nvPicPr>
          <p:cNvPr id="24" name="Picture Placeholder 23">
            <a:extLst>
              <a:ext uri="{FF2B5EF4-FFF2-40B4-BE49-F238E27FC236}">
                <a16:creationId xmlns:a16="http://schemas.microsoft.com/office/drawing/2014/main" id="{9ECDEBB5-1B37-471F-722B-9E951F6F2AC1}"/>
              </a:ext>
            </a:extLst>
          </p:cNvPr>
          <p:cNvPicPr>
            <a:picLocks noGrp="1" noChangeAspect="1"/>
          </p:cNvPicPr>
          <p:nvPr>
            <p:ph type="pic" sz="quarter" idx="14"/>
          </p:nvPr>
        </p:nvPicPr>
        <p:blipFill>
          <a:blip r:embed="rId3"/>
          <a:srcRect l="1074" r="1074"/>
          <a:stretch>
            <a:fillRect/>
          </a:stretch>
        </p:blipFill>
        <p:spPr>
          <a:xfrm>
            <a:off x="2134184" y="2554714"/>
            <a:ext cx="1447216" cy="1477990"/>
          </a:xfrm>
        </p:spPr>
      </p:pic>
      <p:pic>
        <p:nvPicPr>
          <p:cNvPr id="30" name="Picture Placeholder 29">
            <a:extLst>
              <a:ext uri="{FF2B5EF4-FFF2-40B4-BE49-F238E27FC236}">
                <a16:creationId xmlns:a16="http://schemas.microsoft.com/office/drawing/2014/main" id="{B07E5D52-043B-5F1B-3F65-E5C3DF714421}"/>
              </a:ext>
            </a:extLst>
          </p:cNvPr>
          <p:cNvPicPr>
            <a:picLocks noGrp="1" noChangeAspect="1"/>
          </p:cNvPicPr>
          <p:nvPr>
            <p:ph type="pic" sz="quarter" idx="15"/>
          </p:nvPr>
        </p:nvPicPr>
        <p:blipFill>
          <a:blip r:embed="rId3"/>
          <a:srcRect l="752" r="752"/>
          <a:stretch>
            <a:fillRect/>
          </a:stretch>
        </p:blipFill>
        <p:spPr>
          <a:xfrm>
            <a:off x="4097876" y="2569608"/>
            <a:ext cx="1455507" cy="1477990"/>
          </a:xfrm>
        </p:spPr>
      </p:pic>
      <p:pic>
        <p:nvPicPr>
          <p:cNvPr id="34" name="Picture Placeholder 33">
            <a:extLst>
              <a:ext uri="{FF2B5EF4-FFF2-40B4-BE49-F238E27FC236}">
                <a16:creationId xmlns:a16="http://schemas.microsoft.com/office/drawing/2014/main" id="{EADF7356-57F5-69E2-9E57-CBE3E01B4457}"/>
              </a:ext>
            </a:extLst>
          </p:cNvPr>
          <p:cNvPicPr>
            <a:picLocks noGrp="1" noChangeAspect="1"/>
          </p:cNvPicPr>
          <p:nvPr>
            <p:ph type="pic" sz="quarter" idx="16"/>
          </p:nvPr>
        </p:nvPicPr>
        <p:blipFill>
          <a:blip r:embed="rId3"/>
          <a:srcRect l="590" r="590"/>
          <a:stretch>
            <a:fillRect/>
          </a:stretch>
        </p:blipFill>
        <p:spPr>
          <a:xfrm>
            <a:off x="6069859" y="2543709"/>
            <a:ext cx="1463039" cy="1479810"/>
          </a:xfrm>
        </p:spPr>
      </p:pic>
      <p:pic>
        <p:nvPicPr>
          <p:cNvPr id="38" name="Picture Placeholder 37">
            <a:extLst>
              <a:ext uri="{FF2B5EF4-FFF2-40B4-BE49-F238E27FC236}">
                <a16:creationId xmlns:a16="http://schemas.microsoft.com/office/drawing/2014/main" id="{DB887E17-C063-E9A1-A0B3-2EA20D3CCF94}"/>
              </a:ext>
            </a:extLst>
          </p:cNvPr>
          <p:cNvPicPr>
            <a:picLocks noGrp="1" noChangeAspect="1"/>
          </p:cNvPicPr>
          <p:nvPr>
            <p:ph type="pic" sz="quarter" idx="17"/>
          </p:nvPr>
        </p:nvPicPr>
        <p:blipFill>
          <a:blip r:embed="rId3"/>
          <a:srcRect l="1182" r="1182"/>
          <a:stretch>
            <a:fillRect/>
          </a:stretch>
        </p:blipFill>
        <p:spPr>
          <a:xfrm>
            <a:off x="8140330" y="2543709"/>
            <a:ext cx="1442437" cy="1477990"/>
          </a:xfrm>
        </p:spPr>
      </p:pic>
      <p:pic>
        <p:nvPicPr>
          <p:cNvPr id="40" name="Picture 39">
            <a:extLst>
              <a:ext uri="{FF2B5EF4-FFF2-40B4-BE49-F238E27FC236}">
                <a16:creationId xmlns:a16="http://schemas.microsoft.com/office/drawing/2014/main" id="{7E1708C8-2DBD-33BC-D96B-CD0C14E8F138}"/>
              </a:ext>
            </a:extLst>
          </p:cNvPr>
          <p:cNvPicPr>
            <a:picLocks noChangeAspect="1"/>
          </p:cNvPicPr>
          <p:nvPr/>
        </p:nvPicPr>
        <p:blipFill>
          <a:blip r:embed="rId3"/>
          <a:stretch>
            <a:fillRect/>
          </a:stretch>
        </p:blipFill>
        <p:spPr>
          <a:xfrm>
            <a:off x="10057816" y="2540371"/>
            <a:ext cx="1481328" cy="1481328"/>
          </a:xfrm>
          <a:prstGeom prst="rect">
            <a:avLst/>
          </a:prstGeom>
        </p:spPr>
      </p:pic>
    </p:spTree>
    <p:extLst>
      <p:ext uri="{BB962C8B-B14F-4D97-AF65-F5344CB8AC3E}">
        <p14:creationId xmlns:p14="http://schemas.microsoft.com/office/powerpoint/2010/main" val="4048077842"/>
      </p:ext>
    </p:extLst>
  </p:cSld>
  <p:clrMapOvr>
    <a:masterClrMapping/>
  </p:clrMapOvr>
  <mc:AlternateContent xmlns:mc="http://schemas.openxmlformats.org/markup-compatibility/2006" xmlns:p15="http://schemas.microsoft.com/office/powerpoint/2012/main">
    <mc:Choice Requires="p15">
      <p:transition spd="slow">
        <p15:prstTrans prst="curtains"/>
        <p:sndAc>
          <p:stSnd>
            <p:snd r:embed="rId2" name="chimes.wav"/>
          </p:stSnd>
        </p:sndAc>
      </p:transition>
    </mc:Choice>
    <mc:Fallback xmlns="">
      <p:transition spd="slow">
        <p:fade/>
        <p:sndAc>
          <p:stSnd>
            <p:snd r:embed="rId4" name="chimes.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CDF373-B5D6-4F86-8E13-9DB2240140AA}"/>
              </a:ext>
            </a:extLst>
          </p:cNvPr>
          <p:cNvSpPr>
            <a:spLocks noGrp="1"/>
          </p:cNvSpPr>
          <p:nvPr>
            <p:ph type="title"/>
          </p:nvPr>
        </p:nvSpPr>
        <p:spPr>
          <a:xfrm>
            <a:off x="456765" y="0"/>
            <a:ext cx="3922776" cy="1645920"/>
          </a:xfrm>
        </p:spPr>
        <p:txBody>
          <a:bodyPr>
            <a:noAutofit/>
          </a:bodyPr>
          <a:lstStyle/>
          <a:p>
            <a:r>
              <a:rPr lang="en-US" sz="3600" dirty="0"/>
              <a:t>Summary of pivot table, pivot chart &amp; conditional formatting</a:t>
            </a:r>
          </a:p>
        </p:txBody>
      </p:sp>
      <p:pic>
        <p:nvPicPr>
          <p:cNvPr id="17" name="Picture Placeholder 16">
            <a:extLst>
              <a:ext uri="{FF2B5EF4-FFF2-40B4-BE49-F238E27FC236}">
                <a16:creationId xmlns:a16="http://schemas.microsoft.com/office/drawing/2014/main" id="{F298FAB9-AC47-4458-8F09-2B393B152674}"/>
              </a:ext>
            </a:extLst>
          </p:cNvPr>
          <p:cNvPicPr>
            <a:picLocks noGrp="1" noChangeAspect="1"/>
          </p:cNvPicPr>
          <p:nvPr>
            <p:ph type="pic" sz="quarter" idx="14"/>
          </p:nvPr>
        </p:nvPicPr>
        <p:blipFill rotWithShape="1">
          <a:blip r:embed="rId3"/>
          <a:srcRect b="-697"/>
          <a:stretch/>
        </p:blipFill>
        <p:spPr>
          <a:xfrm>
            <a:off x="8263901" y="-1"/>
            <a:ext cx="3928091" cy="4143506"/>
          </a:xfrm>
        </p:spPr>
      </p:pic>
      <p:sp>
        <p:nvSpPr>
          <p:cNvPr id="7" name="Content Placeholder 6">
            <a:extLst>
              <a:ext uri="{FF2B5EF4-FFF2-40B4-BE49-F238E27FC236}">
                <a16:creationId xmlns:a16="http://schemas.microsoft.com/office/drawing/2014/main" id="{922901A9-2FA2-4FF9-8C8C-B9DE9921F62D}"/>
              </a:ext>
            </a:extLst>
          </p:cNvPr>
          <p:cNvSpPr>
            <a:spLocks noGrp="1"/>
          </p:cNvSpPr>
          <p:nvPr>
            <p:ph idx="1"/>
          </p:nvPr>
        </p:nvSpPr>
        <p:spPr>
          <a:xfrm>
            <a:off x="0" y="1645921"/>
            <a:ext cx="5021992" cy="5212078"/>
          </a:xfrm>
        </p:spPr>
        <p:txBody>
          <a:bodyPr>
            <a:normAutofit fontScale="47500" lnSpcReduction="20000"/>
          </a:bodyPr>
          <a:lstStyle/>
          <a:p>
            <a:r>
              <a:rPr lang="en-US" b="1" dirty="0"/>
              <a:t>Pivot Tables</a:t>
            </a:r>
          </a:p>
          <a:p>
            <a:pPr>
              <a:buFont typeface="Arial" panose="020B0604020202020204" pitchFamily="34" charset="0"/>
              <a:buChar char="•"/>
            </a:pPr>
            <a:r>
              <a:rPr lang="en-US" b="1" dirty="0"/>
              <a:t>Purpose:</a:t>
            </a:r>
            <a:r>
              <a:rPr lang="en-US" dirty="0"/>
              <a:t> Summarize and analyze large datasets by organizing, exploring, and presenting information.</a:t>
            </a:r>
          </a:p>
          <a:p>
            <a:pPr>
              <a:buFont typeface="Arial" panose="020B0604020202020204" pitchFamily="34" charset="0"/>
              <a:buChar char="•"/>
            </a:pPr>
            <a:r>
              <a:rPr lang="en-US" b="1" dirty="0"/>
              <a:t>Key components:</a:t>
            </a:r>
            <a:r>
              <a:rPr lang="en-US" dirty="0"/>
              <a:t> Rows, columns, values, and filters.</a:t>
            </a:r>
          </a:p>
          <a:p>
            <a:pPr>
              <a:buFont typeface="Arial" panose="020B0604020202020204" pitchFamily="34" charset="0"/>
              <a:buChar char="•"/>
            </a:pPr>
            <a:r>
              <a:rPr lang="en-US" b="1" dirty="0"/>
              <a:t>Functionality:</a:t>
            </a:r>
            <a:endParaRPr lang="en-US" dirty="0"/>
          </a:p>
          <a:p>
            <a:pPr marL="742950" lvl="1" indent="-285750">
              <a:buFont typeface="Arial" panose="020B0604020202020204" pitchFamily="34" charset="0"/>
              <a:buChar char="•"/>
            </a:pPr>
            <a:r>
              <a:rPr lang="en-US" dirty="0"/>
              <a:t>Group and aggregate data based on different criteria.</a:t>
            </a:r>
          </a:p>
          <a:p>
            <a:pPr marL="742950" lvl="1" indent="-285750">
              <a:buFont typeface="Arial" panose="020B0604020202020204" pitchFamily="34" charset="0"/>
              <a:buChar char="•"/>
            </a:pPr>
            <a:r>
              <a:rPr lang="en-US" dirty="0"/>
              <a:t>Calculate sums, averages, counts, and other statistical measures.</a:t>
            </a:r>
          </a:p>
          <a:p>
            <a:pPr marL="742950" lvl="1" indent="-285750">
              <a:buFont typeface="Arial" panose="020B0604020202020204" pitchFamily="34" charset="0"/>
              <a:buChar char="•"/>
            </a:pPr>
            <a:r>
              <a:rPr lang="en-US" dirty="0"/>
              <a:t>Create dynamic reports that can be easily modified and refreshed.</a:t>
            </a:r>
          </a:p>
          <a:p>
            <a:pPr marL="742950" lvl="1" indent="-285750">
              <a:buFont typeface="Arial" panose="020B0604020202020204" pitchFamily="34" charset="0"/>
              <a:buChar char="•"/>
            </a:pPr>
            <a:r>
              <a:rPr lang="en-US" dirty="0"/>
              <a:t>Drill down into data for detailed analysis.</a:t>
            </a:r>
          </a:p>
          <a:p>
            <a:r>
              <a:rPr lang="en-US" b="1" dirty="0"/>
              <a:t>Pivot Charts</a:t>
            </a:r>
          </a:p>
          <a:p>
            <a:pPr>
              <a:buFont typeface="Arial" panose="020B0604020202020204" pitchFamily="34" charset="0"/>
              <a:buChar char="•"/>
            </a:pPr>
            <a:r>
              <a:rPr lang="en-US" b="1" dirty="0"/>
              <a:t>Purpose:</a:t>
            </a:r>
            <a:r>
              <a:rPr lang="en-US" dirty="0"/>
              <a:t> Visualize data from a pivot table.</a:t>
            </a:r>
          </a:p>
          <a:p>
            <a:pPr>
              <a:buFont typeface="Arial" panose="020B0604020202020204" pitchFamily="34" charset="0"/>
              <a:buChar char="•"/>
            </a:pPr>
            <a:r>
              <a:rPr lang="en-US" b="1" dirty="0"/>
              <a:t>Relationship to Pivot Tables:</a:t>
            </a:r>
            <a:r>
              <a:rPr lang="en-US" dirty="0"/>
              <a:t> Dynamically linked to the underlying pivot table, so changes made to the pivot table are reflected in the chart.</a:t>
            </a:r>
          </a:p>
          <a:p>
            <a:pPr>
              <a:buFont typeface="Arial" panose="020B0604020202020204" pitchFamily="34" charset="0"/>
              <a:buChar char="•"/>
            </a:pPr>
            <a:r>
              <a:rPr lang="en-US" b="1" dirty="0"/>
              <a:t>Types:</a:t>
            </a:r>
            <a:r>
              <a:rPr lang="en-US" dirty="0"/>
              <a:t> Various chart types (bar, line, pie, etc.) can be used to represent data effectively.</a:t>
            </a:r>
          </a:p>
          <a:p>
            <a:r>
              <a:rPr lang="en-US" b="1" dirty="0"/>
              <a:t>Conditional Formatting</a:t>
            </a:r>
          </a:p>
          <a:p>
            <a:pPr>
              <a:buFont typeface="Arial" panose="020B0604020202020204" pitchFamily="34" charset="0"/>
              <a:buChar char="•"/>
            </a:pPr>
            <a:r>
              <a:rPr lang="en-US" b="1" dirty="0"/>
              <a:t>Purpose:</a:t>
            </a:r>
            <a:r>
              <a:rPr lang="en-US" dirty="0"/>
              <a:t> Apply specific formatting to cells based on certain conditions.</a:t>
            </a:r>
          </a:p>
          <a:p>
            <a:pPr>
              <a:buFont typeface="Arial" panose="020B0604020202020204" pitchFamily="34" charset="0"/>
              <a:buChar char="•"/>
            </a:pPr>
            <a:r>
              <a:rPr lang="en-US" b="1" dirty="0"/>
              <a:t>Functionality:</a:t>
            </a:r>
            <a:endParaRPr lang="en-US" dirty="0"/>
          </a:p>
          <a:p>
            <a:pPr marL="742950" lvl="1" indent="-285750">
              <a:buFont typeface="Arial" panose="020B0604020202020204" pitchFamily="34" charset="0"/>
              <a:buChar char="•"/>
            </a:pPr>
            <a:r>
              <a:rPr lang="en-US" dirty="0"/>
              <a:t>Highlight cells based on values (greater than, less than, between, etc.).</a:t>
            </a:r>
          </a:p>
          <a:p>
            <a:pPr marL="742950" lvl="1" indent="-285750">
              <a:buFont typeface="Arial" panose="020B0604020202020204" pitchFamily="34" charset="0"/>
              <a:buChar char="•"/>
            </a:pPr>
            <a:r>
              <a:rPr lang="en-US" dirty="0"/>
              <a:t>Use data bars, color scales, and icon sets for visual emphasis.</a:t>
            </a:r>
          </a:p>
          <a:p>
            <a:pPr marL="742950" lvl="1" indent="-285750">
              <a:buFont typeface="Arial" panose="020B0604020202020204" pitchFamily="34" charset="0"/>
              <a:buChar char="•"/>
            </a:pPr>
            <a:r>
              <a:rPr lang="en-US" dirty="0"/>
              <a:t>Create custom rules for complex formatting scenarios.</a:t>
            </a:r>
          </a:p>
          <a:p>
            <a:pPr marL="742950" lvl="1" indent="-285750">
              <a:buFont typeface="Arial" panose="020B0604020202020204" pitchFamily="34" charset="0"/>
              <a:buChar char="•"/>
            </a:pPr>
            <a:r>
              <a:rPr lang="en-US" dirty="0"/>
              <a:t>Can be applied to both regular data ranges and pivot tables.</a:t>
            </a:r>
          </a:p>
          <a:p>
            <a:endParaRPr lang="en-US" dirty="0"/>
          </a:p>
          <a:p>
            <a:endParaRPr lang="en-US" dirty="0"/>
          </a:p>
        </p:txBody>
      </p:sp>
      <p:pic>
        <p:nvPicPr>
          <p:cNvPr id="19" name="Picture Placeholder 18">
            <a:extLst>
              <a:ext uri="{FF2B5EF4-FFF2-40B4-BE49-F238E27FC236}">
                <a16:creationId xmlns:a16="http://schemas.microsoft.com/office/drawing/2014/main" id="{CFEB2900-00B6-43B7-AC38-09D3FDB30DC6}"/>
              </a:ext>
            </a:extLst>
          </p:cNvPr>
          <p:cNvPicPr>
            <a:picLocks noGrp="1" noChangeAspect="1"/>
          </p:cNvPicPr>
          <p:nvPr>
            <p:ph type="pic" sz="quarter" idx="16"/>
          </p:nvPr>
        </p:nvPicPr>
        <p:blipFill>
          <a:blip r:embed="rId4"/>
          <a:srcRect l="20441" r="20441"/>
          <a:stretch/>
        </p:blipFill>
        <p:spPr/>
      </p:pic>
      <p:pic>
        <p:nvPicPr>
          <p:cNvPr id="23" name="Picture Placeholder 22">
            <a:extLst>
              <a:ext uri="{FF2B5EF4-FFF2-40B4-BE49-F238E27FC236}">
                <a16:creationId xmlns:a16="http://schemas.microsoft.com/office/drawing/2014/main" id="{92EE76B6-79F9-4163-9187-866AA0F39EED}"/>
              </a:ext>
            </a:extLst>
          </p:cNvPr>
          <p:cNvPicPr>
            <a:picLocks noGrp="1" noChangeAspect="1"/>
          </p:cNvPicPr>
          <p:nvPr>
            <p:ph type="pic" sz="quarter" idx="15"/>
          </p:nvPr>
        </p:nvPicPr>
        <p:blipFill>
          <a:blip r:embed="rId5"/>
          <a:srcRect l="10935" r="10935"/>
          <a:stretch/>
        </p:blipFill>
        <p:spPr/>
      </p:pic>
      <p:pic>
        <p:nvPicPr>
          <p:cNvPr id="11" name="Picture Placeholder 10">
            <a:extLst>
              <a:ext uri="{FF2B5EF4-FFF2-40B4-BE49-F238E27FC236}">
                <a16:creationId xmlns:a16="http://schemas.microsoft.com/office/drawing/2014/main" id="{5E1B93C3-6E23-690D-D64C-A1D7EFD1DA9C}"/>
              </a:ext>
            </a:extLst>
          </p:cNvPr>
          <p:cNvPicPr>
            <a:picLocks noGrp="1" noChangeAspect="1"/>
          </p:cNvPicPr>
          <p:nvPr>
            <p:ph type="pic" sz="quarter" idx="13"/>
          </p:nvPr>
        </p:nvPicPr>
        <p:blipFill rotWithShape="1">
          <a:blip r:embed="rId6"/>
          <a:srcRect t="1" b="-743"/>
          <a:stretch/>
        </p:blipFill>
        <p:spPr>
          <a:xfrm>
            <a:off x="5027598" y="0"/>
            <a:ext cx="3035794" cy="3597039"/>
          </a:xfrm>
        </p:spPr>
      </p:pic>
    </p:spTree>
    <p:extLst>
      <p:ext uri="{BB962C8B-B14F-4D97-AF65-F5344CB8AC3E}">
        <p14:creationId xmlns:p14="http://schemas.microsoft.com/office/powerpoint/2010/main" val="3065165948"/>
      </p:ext>
    </p:extLst>
  </p:cSld>
  <p:clrMapOvr>
    <a:masterClrMapping/>
  </p:clrMapOvr>
  <mc:AlternateContent xmlns:mc="http://schemas.openxmlformats.org/markup-compatibility/2006" xmlns:p15="http://schemas.microsoft.com/office/powerpoint/2012/main">
    <mc:Choice Requires="p15">
      <p:transition spd="slow">
        <p15:prstTrans prst="curtains"/>
        <p:sndAc>
          <p:stSnd>
            <p:snd r:embed="rId2" name="chimes.wav"/>
          </p:stSnd>
        </p:sndAc>
      </p:transition>
    </mc:Choice>
    <mc:Fallback xmlns="">
      <p:transition spd="slow">
        <p:fade/>
        <p:sndAc>
          <p:stSnd>
            <p:snd r:embed="rId7" name="chimes.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BB92-813C-4042-B316-05BBE4D46BC7}"/>
              </a:ext>
            </a:extLst>
          </p:cNvPr>
          <p:cNvSpPr>
            <a:spLocks noGrp="1"/>
          </p:cNvSpPr>
          <p:nvPr>
            <p:ph type="title"/>
          </p:nvPr>
        </p:nvSpPr>
        <p:spPr/>
        <p:txBody>
          <a:bodyPr/>
          <a:lstStyle/>
          <a:p>
            <a:r>
              <a:rPr lang="en-US" dirty="0"/>
              <a:t>Thank you</a:t>
            </a:r>
          </a:p>
        </p:txBody>
      </p:sp>
      <p:sp>
        <p:nvSpPr>
          <p:cNvPr id="3" name="Date Placeholder 2">
            <a:extLst>
              <a:ext uri="{FF2B5EF4-FFF2-40B4-BE49-F238E27FC236}">
                <a16:creationId xmlns:a16="http://schemas.microsoft.com/office/drawing/2014/main" id="{DECE1FA4-302E-47BF-AD27-4A7685949974}"/>
              </a:ext>
            </a:extLst>
          </p:cNvPr>
          <p:cNvSpPr>
            <a:spLocks noGrp="1"/>
          </p:cNvSpPr>
          <p:nvPr>
            <p:ph type="dt" sz="half" idx="10"/>
          </p:nvPr>
        </p:nvSpPr>
        <p:spPr/>
        <p:txBody>
          <a:bodyPr/>
          <a:lstStyle/>
          <a:p>
            <a:r>
              <a:rPr lang="en-US" dirty="0"/>
              <a:t>5/4/2024</a:t>
            </a:r>
          </a:p>
        </p:txBody>
      </p:sp>
      <p:sp>
        <p:nvSpPr>
          <p:cNvPr id="4" name="Footer Placeholder 3">
            <a:extLst>
              <a:ext uri="{FF2B5EF4-FFF2-40B4-BE49-F238E27FC236}">
                <a16:creationId xmlns:a16="http://schemas.microsoft.com/office/drawing/2014/main" id="{8B357B38-EB06-465C-8F7E-F7E1E7079D1F}"/>
              </a:ext>
            </a:extLst>
          </p:cNvPr>
          <p:cNvSpPr>
            <a:spLocks noGrp="1"/>
          </p:cNvSpPr>
          <p:nvPr>
            <p:ph type="ftr" sz="quarter" idx="11"/>
          </p:nvPr>
        </p:nvSpPr>
        <p:spPr/>
        <p:txBody>
          <a:bodyPr/>
          <a:lstStyle/>
          <a:p>
            <a:r>
              <a:rPr lang="en-US" dirty="0"/>
              <a:t>Project on analytics</a:t>
            </a:r>
          </a:p>
        </p:txBody>
      </p:sp>
      <p:sp>
        <p:nvSpPr>
          <p:cNvPr id="5" name="Slide Number Placeholder 4">
            <a:extLst>
              <a:ext uri="{FF2B5EF4-FFF2-40B4-BE49-F238E27FC236}">
                <a16:creationId xmlns:a16="http://schemas.microsoft.com/office/drawing/2014/main" id="{763B58A6-180C-4F65-9C7E-460497F34301}"/>
              </a:ext>
            </a:extLst>
          </p:cNvPr>
          <p:cNvSpPr>
            <a:spLocks noGrp="1"/>
          </p:cNvSpPr>
          <p:nvPr>
            <p:ph type="sldNum" sz="quarter" idx="12"/>
          </p:nvPr>
        </p:nvSpPr>
        <p:spPr/>
        <p:txBody>
          <a:bodyPr/>
          <a:lstStyle/>
          <a:p>
            <a:fld id="{2C18C1E5-FB55-42F5-BD6D-9CC153FCDBE6}" type="slidenum">
              <a:rPr lang="en-US" smtClean="0"/>
              <a:pPr/>
              <a:t>18</a:t>
            </a:fld>
            <a:endParaRPr lang="en-US" dirty="0"/>
          </a:p>
        </p:txBody>
      </p:sp>
    </p:spTree>
    <p:extLst>
      <p:ext uri="{BB962C8B-B14F-4D97-AF65-F5344CB8AC3E}">
        <p14:creationId xmlns:p14="http://schemas.microsoft.com/office/powerpoint/2010/main" val="2151942242"/>
      </p:ext>
    </p:extLst>
  </p:cSld>
  <p:clrMapOvr>
    <a:masterClrMapping/>
  </p:clrMapOvr>
  <mc:AlternateContent xmlns:mc="http://schemas.openxmlformats.org/markup-compatibility/2006" xmlns:p15="http://schemas.microsoft.com/office/powerpoint/2012/main">
    <mc:Choice Requires="p15">
      <p:transition spd="slow">
        <p15:prstTrans prst="curtains"/>
        <p:sndAc>
          <p:stSnd>
            <p:snd r:embed="rId2" name="chimes.wav"/>
          </p:stSnd>
        </p:sndAc>
      </p:transition>
    </mc:Choice>
    <mc:Fallback xmlns="">
      <p:transition spd="slow">
        <p:fade/>
        <p:sndAc>
          <p:stSnd>
            <p:snd r:embed="rId3" name="chimes.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p:txBody>
          <a:bodyPr/>
          <a:lstStyle/>
          <a:p>
            <a:r>
              <a:rPr lang="en-US" dirty="0"/>
              <a:t>Part-2</a:t>
            </a:r>
          </a:p>
        </p:txBody>
      </p:sp>
      <p:sp>
        <p:nvSpPr>
          <p:cNvPr id="3" name="Content Placeholder 2">
            <a:extLst>
              <a:ext uri="{FF2B5EF4-FFF2-40B4-BE49-F238E27FC236}">
                <a16:creationId xmlns:a16="http://schemas.microsoft.com/office/drawing/2014/main" id="{617E8896-AA49-4FBF-8BB1-9480E622D5AF}"/>
              </a:ext>
            </a:extLst>
          </p:cNvPr>
          <p:cNvSpPr>
            <a:spLocks noGrp="1"/>
          </p:cNvSpPr>
          <p:nvPr>
            <p:ph idx="1"/>
          </p:nvPr>
        </p:nvSpPr>
        <p:spPr/>
        <p:txBody>
          <a:bodyPr/>
          <a:lstStyle/>
          <a:p>
            <a:pPr lvl="0"/>
            <a:r>
              <a:rPr lang="en-US" dirty="0"/>
              <a:t>Task one</a:t>
            </a:r>
          </a:p>
          <a:p>
            <a:pPr lvl="0"/>
            <a:r>
              <a:rPr lang="en-US" dirty="0"/>
              <a:t>Task two​</a:t>
            </a:r>
          </a:p>
          <a:p>
            <a:pPr lvl="0"/>
            <a:r>
              <a:rPr lang="en-US" dirty="0"/>
              <a:t>Task three</a:t>
            </a:r>
          </a:p>
          <a:p>
            <a:pPr lvl="0"/>
            <a:r>
              <a:rPr lang="en-US" dirty="0"/>
              <a:t>Task four</a:t>
            </a:r>
          </a:p>
        </p:txBody>
      </p:sp>
      <p:sp>
        <p:nvSpPr>
          <p:cNvPr id="4" name="Date Placeholder 3">
            <a:extLst>
              <a:ext uri="{FF2B5EF4-FFF2-40B4-BE49-F238E27FC236}">
                <a16:creationId xmlns:a16="http://schemas.microsoft.com/office/drawing/2014/main" id="{1CB1E77D-BC6B-46E9-A266-292BF5B66921}"/>
              </a:ext>
            </a:extLst>
          </p:cNvPr>
          <p:cNvSpPr>
            <a:spLocks noGrp="1"/>
          </p:cNvSpPr>
          <p:nvPr>
            <p:ph type="dt" sz="half" idx="10"/>
          </p:nvPr>
        </p:nvSpPr>
        <p:spPr/>
        <p:txBody>
          <a:bodyPr/>
          <a:lstStyle/>
          <a:p>
            <a:r>
              <a:rPr lang="en-US" dirty="0"/>
              <a:t>5/8/2024</a:t>
            </a:r>
          </a:p>
        </p:txBody>
      </p:sp>
      <p:sp>
        <p:nvSpPr>
          <p:cNvPr id="5" name="Footer Placeholder 4">
            <a:extLst>
              <a:ext uri="{FF2B5EF4-FFF2-40B4-BE49-F238E27FC236}">
                <a16:creationId xmlns:a16="http://schemas.microsoft.com/office/drawing/2014/main" id="{13E18432-CFA9-4F2E-902D-95B380693D0C}"/>
              </a:ext>
            </a:extLst>
          </p:cNvPr>
          <p:cNvSpPr>
            <a:spLocks noGrp="1"/>
          </p:cNvSpPr>
          <p:nvPr>
            <p:ph type="ftr" sz="quarter" idx="11"/>
          </p:nvPr>
        </p:nvSpPr>
        <p:spPr/>
        <p:txBody>
          <a:bodyPr/>
          <a:lstStyle/>
          <a:p>
            <a:r>
              <a:rPr lang="en-US" dirty="0"/>
              <a:t>Project on analytics</a:t>
            </a:r>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p:txBody>
          <a:bodyPr/>
          <a:lstStyle/>
          <a:p>
            <a:fld id="{2C18C1E5-FB55-42F5-BD6D-9CC153FCDBE6}" type="slidenum">
              <a:rPr lang="en-US" smtClean="0"/>
              <a:pPr/>
              <a:t>2</a:t>
            </a:fld>
            <a:endParaRPr lang="en-US" dirty="0"/>
          </a:p>
        </p:txBody>
      </p:sp>
    </p:spTree>
    <p:extLst>
      <p:ext uri="{BB962C8B-B14F-4D97-AF65-F5344CB8AC3E}">
        <p14:creationId xmlns:p14="http://schemas.microsoft.com/office/powerpoint/2010/main" val="950640853"/>
      </p:ext>
    </p:extLst>
  </p:cSld>
  <p:clrMapOvr>
    <a:masterClrMapping/>
  </p:clrMapOvr>
  <mc:AlternateContent xmlns:mc="http://schemas.openxmlformats.org/markup-compatibility/2006" xmlns:p15="http://schemas.microsoft.com/office/powerpoint/2012/main">
    <mc:Choice Requires="p15">
      <p:transition spd="slow">
        <p15:prstTrans prst="curtains"/>
        <p:sndAc>
          <p:stSnd>
            <p:snd r:embed="rId2" name="chimes.wav"/>
          </p:stSnd>
        </p:sndAc>
      </p:transition>
    </mc:Choice>
    <mc:Fallback xmlns="">
      <p:transition spd="slow">
        <p:fade/>
        <p:sndAc>
          <p:stSnd>
            <p:snd r:embed="rId3" name="chimes.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p:txBody>
          <a:bodyPr>
            <a:normAutofit fontScale="90000"/>
          </a:bodyPr>
          <a:lstStyle/>
          <a:p>
            <a:r>
              <a:rPr lang="en-US" sz="7200" dirty="0"/>
              <a:t>Introduction about problem statement</a:t>
            </a:r>
            <a:endParaRPr lang="en-US" dirty="0"/>
          </a:p>
        </p:txBody>
      </p:sp>
      <p:sp>
        <p:nvSpPr>
          <p:cNvPr id="6" name="Slide Number Placeholder 5">
            <a:extLst>
              <a:ext uri="{FF2B5EF4-FFF2-40B4-BE49-F238E27FC236}">
                <a16:creationId xmlns:a16="http://schemas.microsoft.com/office/drawing/2014/main" id="{D9E1B180-F4BB-46B9-937E-3469FC6819B6}"/>
              </a:ext>
            </a:extLst>
          </p:cNvPr>
          <p:cNvSpPr>
            <a:spLocks noGrp="1"/>
          </p:cNvSpPr>
          <p:nvPr>
            <p:ph type="sldNum" sz="quarter" idx="12"/>
          </p:nvPr>
        </p:nvSpPr>
        <p:spPr/>
        <p:txBody>
          <a:bodyPr/>
          <a:lstStyle/>
          <a:p>
            <a:fld id="{2C18C1E5-FB55-42F5-BD6D-9CC153FCDBE6}" type="slidenum">
              <a:rPr lang="en-US" smtClean="0"/>
              <a:pPr/>
              <a:t>3</a:t>
            </a:fld>
            <a:endParaRPr lang="en-US" dirty="0"/>
          </a:p>
        </p:txBody>
      </p:sp>
      <p:sp>
        <p:nvSpPr>
          <p:cNvPr id="14" name="Content Placeholder 13">
            <a:extLst>
              <a:ext uri="{FF2B5EF4-FFF2-40B4-BE49-F238E27FC236}">
                <a16:creationId xmlns:a16="http://schemas.microsoft.com/office/drawing/2014/main" id="{31A0004E-2CA4-9789-2CBC-DC2DB08BBAC3}"/>
              </a:ext>
            </a:extLst>
          </p:cNvPr>
          <p:cNvSpPr>
            <a:spLocks noGrp="1"/>
          </p:cNvSpPr>
          <p:nvPr>
            <p:ph idx="1"/>
          </p:nvPr>
        </p:nvSpPr>
        <p:spPr/>
        <p:txBody>
          <a:bodyPr>
            <a:noAutofit/>
          </a:bodyPr>
          <a:lstStyle/>
          <a:p>
            <a:r>
              <a:rPr lang="en-IN" sz="2800" dirty="0"/>
              <a:t>Nitin works as a Graphic Designer I a new company. He earns Rs. 15,000/- per month. He is planning to buy a scooter for his daily commute to the office.</a:t>
            </a:r>
          </a:p>
          <a:p>
            <a:r>
              <a:rPr lang="en-IN" sz="2800" dirty="0"/>
              <a:t>For the last couple of months, Nitin is not able to save at all for his scooter. His friend Ayush told him that he needed to figure out where most of the money goes and cut down that expense.</a:t>
            </a:r>
          </a:p>
          <a:p>
            <a:r>
              <a:rPr lang="en-IN" sz="2800" dirty="0"/>
              <a:t>Help Nitin increase his savings by removing some unnecessary expenses.</a:t>
            </a:r>
          </a:p>
        </p:txBody>
      </p:sp>
      <p:pic>
        <p:nvPicPr>
          <p:cNvPr id="18" name="Picture Placeholder 17">
            <a:extLst>
              <a:ext uri="{FF2B5EF4-FFF2-40B4-BE49-F238E27FC236}">
                <a16:creationId xmlns:a16="http://schemas.microsoft.com/office/drawing/2014/main" id="{40F85803-5D6A-675B-39E7-C5D11EF37DB9}"/>
              </a:ext>
            </a:extLst>
          </p:cNvPr>
          <p:cNvPicPr>
            <a:picLocks noGrp="1" noChangeAspect="1"/>
          </p:cNvPicPr>
          <p:nvPr>
            <p:ph type="pic" sz="quarter" idx="13"/>
          </p:nvPr>
        </p:nvPicPr>
        <p:blipFill>
          <a:blip r:embed="rId3"/>
          <a:srcRect l="22910" r="22910"/>
          <a:stretch>
            <a:fillRect/>
          </a:stretch>
        </p:blipFill>
        <p:spPr/>
      </p:pic>
      <p:pic>
        <p:nvPicPr>
          <p:cNvPr id="22" name="Picture Placeholder 21">
            <a:extLst>
              <a:ext uri="{FF2B5EF4-FFF2-40B4-BE49-F238E27FC236}">
                <a16:creationId xmlns:a16="http://schemas.microsoft.com/office/drawing/2014/main" id="{761F0791-51D9-401C-8D6B-57D87131EAED}"/>
              </a:ext>
            </a:extLst>
          </p:cNvPr>
          <p:cNvPicPr>
            <a:picLocks noGrp="1" noChangeAspect="1"/>
          </p:cNvPicPr>
          <p:nvPr>
            <p:ph type="pic" sz="quarter" idx="14"/>
          </p:nvPr>
        </p:nvPicPr>
        <p:blipFill>
          <a:blip r:embed="rId4"/>
          <a:srcRect l="6305" r="6305"/>
          <a:stretch>
            <a:fillRect/>
          </a:stretch>
        </p:blipFill>
        <p:spPr/>
      </p:pic>
    </p:spTree>
    <p:extLst>
      <p:ext uri="{BB962C8B-B14F-4D97-AF65-F5344CB8AC3E}">
        <p14:creationId xmlns:p14="http://schemas.microsoft.com/office/powerpoint/2010/main" val="1795373339"/>
      </p:ext>
    </p:extLst>
  </p:cSld>
  <p:clrMapOvr>
    <a:masterClrMapping/>
  </p:clrMapOvr>
  <mc:AlternateContent xmlns:mc="http://schemas.openxmlformats.org/markup-compatibility/2006" xmlns:p15="http://schemas.microsoft.com/office/powerpoint/2012/main">
    <mc:Choice Requires="p15">
      <p:transition spd="slow">
        <p15:prstTrans prst="curtains"/>
        <p:sndAc>
          <p:stSnd>
            <p:snd r:embed="rId2" name="chimes.wav"/>
          </p:stSnd>
        </p:sndAc>
      </p:transition>
    </mc:Choice>
    <mc:Fallback xmlns="">
      <p:transition spd="slow">
        <p:fade/>
        <p:sndAc>
          <p:stSnd>
            <p:snd r:embed="rId5" name="chimes.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3F4F-A16A-4B8B-9227-2EB4EFA020AA}"/>
              </a:ext>
            </a:extLst>
          </p:cNvPr>
          <p:cNvSpPr>
            <a:spLocks noGrp="1"/>
          </p:cNvSpPr>
          <p:nvPr>
            <p:ph type="title"/>
          </p:nvPr>
        </p:nvSpPr>
        <p:spPr/>
        <p:txBody>
          <a:bodyPr/>
          <a:lstStyle/>
          <a:p>
            <a:r>
              <a:rPr lang="en-US" sz="8000" dirty="0">
                <a:solidFill>
                  <a:schemeClr val="bg1"/>
                </a:solidFill>
              </a:rPr>
              <a:t>Task one</a:t>
            </a:r>
            <a:endParaRPr lang="en-US" dirty="0"/>
          </a:p>
        </p:txBody>
      </p:sp>
      <p:sp>
        <p:nvSpPr>
          <p:cNvPr id="5" name="Text Placeholder 4">
            <a:extLst>
              <a:ext uri="{FF2B5EF4-FFF2-40B4-BE49-F238E27FC236}">
                <a16:creationId xmlns:a16="http://schemas.microsoft.com/office/drawing/2014/main" id="{FCBAD502-2F15-C021-7195-053CEC3B2E0B}"/>
              </a:ext>
            </a:extLst>
          </p:cNvPr>
          <p:cNvSpPr>
            <a:spLocks noGrp="1"/>
          </p:cNvSpPr>
          <p:nvPr>
            <p:ph type="body" sz="quarter" idx="13"/>
          </p:nvPr>
        </p:nvSpPr>
        <p:spPr/>
        <p:txBody>
          <a:bodyPr>
            <a:normAutofit fontScale="85000" lnSpcReduction="10000"/>
          </a:bodyPr>
          <a:lstStyle/>
          <a:p>
            <a:pPr marL="0" algn="ctr" rtl="0" eaLnBrk="1" fontAlgn="ctr" latinLnBrk="0" hangingPunct="1">
              <a:spcBef>
                <a:spcPts val="600"/>
              </a:spcBef>
              <a:spcAft>
                <a:spcPts val="0"/>
              </a:spcAft>
            </a:pPr>
            <a:r>
              <a:rPr lang="en-US" sz="1800" b="1" i="0" u="none" strike="noStrike" kern="1200" dirty="0">
                <a:solidFill>
                  <a:srgbClr val="FFFFFF"/>
                </a:solidFill>
                <a:effectLst/>
                <a:highlight>
                  <a:srgbClr val="028585"/>
                </a:highlight>
                <a:latin typeface="Verdana" panose="020B0604030504040204" pitchFamily="34" charset="0"/>
                <a:ea typeface="Verdana" panose="020B0604030504040204" pitchFamily="34" charset="0"/>
              </a:rPr>
              <a:t>Member 1</a:t>
            </a:r>
            <a:endParaRPr lang="en-IN" sz="1800" b="0" i="0" u="none" strike="noStrike" dirty="0">
              <a:effectLst/>
              <a:highlight>
                <a:srgbClr val="028585"/>
              </a:highlight>
              <a:latin typeface="Arial" panose="020B0604020202020204" pitchFamily="34" charset="0"/>
            </a:endParaRPr>
          </a:p>
          <a:p>
            <a:pPr marL="283464" indent="-283464" algn="l" rtl="0" eaLnBrk="1" fontAlgn="ctr" latinLnBrk="0" hangingPunct="1">
              <a:spcBef>
                <a:spcPts val="0"/>
              </a:spcBef>
              <a:spcAft>
                <a:spcPts val="0"/>
              </a:spcAft>
            </a:pPr>
            <a:r>
              <a:rPr lang="en-US" sz="1800" b="0" i="0" u="none" strike="noStrike" kern="1200" dirty="0">
                <a:solidFill>
                  <a:srgbClr val="000000"/>
                </a:solidFill>
                <a:effectLst/>
                <a:highlight>
                  <a:srgbClr val="11B2B1"/>
                </a:highlight>
                <a:latin typeface="Verdana" panose="020B0604030504040204" pitchFamily="34" charset="0"/>
                <a:ea typeface="Verdana" panose="020B0604030504040204" pitchFamily="34" charset="0"/>
              </a:rPr>
              <a:t>Month-wise trend of expenses (Pivot table and chart)</a:t>
            </a:r>
            <a:endParaRPr lang="en-IN" sz="1800" b="0" i="0" u="none" strike="noStrike" dirty="0">
              <a:effectLst/>
              <a:highlight>
                <a:srgbClr val="11B2B1"/>
              </a:highlight>
              <a:latin typeface="Arial" panose="020B0604020202020204" pitchFamily="34" charset="0"/>
            </a:endParaRPr>
          </a:p>
          <a:p>
            <a:pPr marL="283464" indent="-283464" algn="l" rtl="0" eaLnBrk="1" fontAlgn="ctr" latinLnBrk="0" hangingPunct="1">
              <a:spcBef>
                <a:spcPts val="0"/>
              </a:spcBef>
              <a:spcAft>
                <a:spcPts val="0"/>
              </a:spcAft>
            </a:pPr>
            <a:r>
              <a:rPr lang="en-US" sz="1800" b="0" i="0" u="none" strike="noStrike" kern="1200" dirty="0">
                <a:solidFill>
                  <a:srgbClr val="000000"/>
                </a:solidFill>
                <a:effectLst/>
                <a:highlight>
                  <a:srgbClr val="11B2B1"/>
                </a:highlight>
                <a:latin typeface="Verdana" panose="020B0604030504040204" pitchFamily="34" charset="0"/>
                <a:ea typeface="Verdana" panose="020B0604030504040204" pitchFamily="34" charset="0"/>
              </a:rPr>
              <a:t>Find out the month Nitin spent the most</a:t>
            </a:r>
            <a:endParaRPr lang="en-IN" sz="1800" b="0" i="0" u="none" strike="noStrike" dirty="0">
              <a:effectLst/>
              <a:highlight>
                <a:srgbClr val="11B2B1"/>
              </a:highlight>
              <a:latin typeface="Arial" panose="020B0604020202020204" pitchFamily="34" charset="0"/>
            </a:endParaRPr>
          </a:p>
          <a:p>
            <a:endParaRPr lang="en-IN" dirty="0"/>
          </a:p>
        </p:txBody>
      </p:sp>
    </p:spTree>
    <p:extLst>
      <p:ext uri="{BB962C8B-B14F-4D97-AF65-F5344CB8AC3E}">
        <p14:creationId xmlns:p14="http://schemas.microsoft.com/office/powerpoint/2010/main" val="2201432123"/>
      </p:ext>
    </p:extLst>
  </p:cSld>
  <p:clrMapOvr>
    <a:masterClrMapping/>
  </p:clrMapOvr>
  <mc:AlternateContent xmlns:mc="http://schemas.openxmlformats.org/markup-compatibility/2006" xmlns:p15="http://schemas.microsoft.com/office/powerpoint/2012/main">
    <mc:Choice Requires="p15">
      <p:transition spd="slow">
        <p15:prstTrans prst="curtains"/>
        <p:sndAc>
          <p:stSnd>
            <p:snd r:embed="rId2" name="chimes.wav"/>
          </p:stSnd>
        </p:sndAc>
      </p:transition>
    </mc:Choice>
    <mc:Fallback xmlns="">
      <p:transition spd="slow">
        <p:fade/>
        <p:sndAc>
          <p:stSnd>
            <p:snd r:embed="rId3" name="chimes.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A0186A6-0E67-4859-AD6E-76551F0713A0}"/>
              </a:ext>
            </a:extLst>
          </p:cNvPr>
          <p:cNvSpPr>
            <a:spLocks noGrp="1"/>
          </p:cNvSpPr>
          <p:nvPr>
            <p:ph type="dt" sz="half" idx="10"/>
          </p:nvPr>
        </p:nvSpPr>
        <p:spPr/>
        <p:txBody>
          <a:bodyPr/>
          <a:lstStyle/>
          <a:p>
            <a:r>
              <a:rPr lang="en-US">
                <a:solidFill>
                  <a:schemeClr val="tx1"/>
                </a:solidFill>
              </a:rPr>
              <a:t>9/3/20XX</a:t>
            </a:r>
            <a:endParaRPr lang="en-US" dirty="0">
              <a:solidFill>
                <a:schemeClr val="tx1"/>
              </a:solidFill>
            </a:endParaRPr>
          </a:p>
        </p:txBody>
      </p:sp>
      <p:sp>
        <p:nvSpPr>
          <p:cNvPr id="5" name="Footer Placeholder 4">
            <a:extLst>
              <a:ext uri="{FF2B5EF4-FFF2-40B4-BE49-F238E27FC236}">
                <a16:creationId xmlns:a16="http://schemas.microsoft.com/office/drawing/2014/main" id="{B181AB31-AB0A-466D-8F3B-887FBDF64799}"/>
              </a:ext>
            </a:extLst>
          </p:cNvPr>
          <p:cNvSpPr>
            <a:spLocks noGrp="1"/>
          </p:cNvSpPr>
          <p:nvPr>
            <p:ph type="ftr" sz="quarter" idx="11"/>
          </p:nvPr>
        </p:nvSpPr>
        <p:spPr/>
        <p:txBody>
          <a:bodyPr/>
          <a:lstStyle/>
          <a:p>
            <a:r>
              <a:rPr lang="en-US">
                <a:solidFill>
                  <a:schemeClr val="tx1"/>
                </a:solidFill>
              </a:rPr>
              <a:t>Presentation Title</a:t>
            </a:r>
            <a:endParaRPr lang="en-US" dirty="0">
              <a:solidFill>
                <a:schemeClr val="tx1"/>
              </a:solidFill>
            </a:endParaRP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p:txBody>
          <a:bodyPr/>
          <a:lstStyle/>
          <a:p>
            <a:fld id="{2C18C1E5-FB55-42F5-BD6D-9CC153FCDBE6}" type="slidenum">
              <a:rPr lang="en-US" smtClean="0">
                <a:solidFill>
                  <a:schemeClr val="tx1"/>
                </a:solidFill>
              </a:rPr>
              <a:t>5</a:t>
            </a:fld>
            <a:endParaRPr lang="en-US" dirty="0">
              <a:solidFill>
                <a:schemeClr val="tx1"/>
              </a:solidFill>
            </a:endParaRPr>
          </a:p>
        </p:txBody>
      </p:sp>
      <p:sp>
        <p:nvSpPr>
          <p:cNvPr id="12" name="Title 11">
            <a:extLst>
              <a:ext uri="{FF2B5EF4-FFF2-40B4-BE49-F238E27FC236}">
                <a16:creationId xmlns:a16="http://schemas.microsoft.com/office/drawing/2014/main" id="{6968DAC9-90E7-92A3-76CB-E484E35BED46}"/>
              </a:ext>
            </a:extLst>
          </p:cNvPr>
          <p:cNvSpPr>
            <a:spLocks noGrp="1"/>
          </p:cNvSpPr>
          <p:nvPr>
            <p:ph type="title"/>
          </p:nvPr>
        </p:nvSpPr>
        <p:spPr/>
        <p:txBody>
          <a:bodyPr>
            <a:normAutofit/>
          </a:bodyPr>
          <a:lstStyle/>
          <a:p>
            <a:pPr marL="0" rtl="0" eaLnBrk="1" fontAlgn="ctr" latinLnBrk="0" hangingPunct="1">
              <a:spcBef>
                <a:spcPts val="600"/>
              </a:spcBef>
              <a:spcAft>
                <a:spcPts val="0"/>
              </a:spcAft>
            </a:pPr>
            <a:r>
              <a:rPr lang="en-US" sz="1800" b="1" i="0" u="none" strike="noStrike" kern="1200" dirty="0">
                <a:solidFill>
                  <a:srgbClr val="FFFFFF"/>
                </a:solidFill>
                <a:effectLst/>
                <a:highlight>
                  <a:srgbClr val="028585"/>
                </a:highlight>
                <a:latin typeface="Verdana" panose="020B0604030504040204" pitchFamily="34" charset="0"/>
                <a:ea typeface="Verdana" panose="020B0604030504040204" pitchFamily="34" charset="0"/>
              </a:rPr>
              <a:t>Member 1</a:t>
            </a:r>
            <a:br>
              <a:rPr lang="en-IN" sz="1800" b="0" i="0" u="none" strike="noStrike" dirty="0">
                <a:effectLst/>
                <a:highlight>
                  <a:srgbClr val="028585"/>
                </a:highlight>
                <a:latin typeface="Arial" panose="020B0604020202020204" pitchFamily="34" charset="0"/>
              </a:rPr>
            </a:br>
            <a:r>
              <a:rPr lang="en-US" sz="1800" b="0" i="0" u="none" strike="noStrike" kern="1200" dirty="0">
                <a:solidFill>
                  <a:srgbClr val="000000"/>
                </a:solidFill>
                <a:effectLst/>
                <a:highlight>
                  <a:srgbClr val="11B2B1"/>
                </a:highlight>
                <a:latin typeface="Verdana" panose="020B0604030504040204" pitchFamily="34" charset="0"/>
                <a:ea typeface="Verdana" panose="020B0604030504040204" pitchFamily="34" charset="0"/>
              </a:rPr>
              <a:t>Month-wise trend of expenses (Pivot table and chart)</a:t>
            </a:r>
            <a:br>
              <a:rPr lang="en-IN" sz="1800" b="0" i="0" u="none" strike="noStrike" dirty="0">
                <a:effectLst/>
                <a:highlight>
                  <a:srgbClr val="11B2B1"/>
                </a:highlight>
                <a:latin typeface="Arial" panose="020B0604020202020204" pitchFamily="34" charset="0"/>
              </a:rPr>
            </a:br>
            <a:r>
              <a:rPr lang="en-US" sz="1800" b="0" i="0" u="none" strike="noStrike" kern="1200" dirty="0">
                <a:solidFill>
                  <a:srgbClr val="000000"/>
                </a:solidFill>
                <a:effectLst/>
                <a:highlight>
                  <a:srgbClr val="11B2B1"/>
                </a:highlight>
                <a:latin typeface="Verdana" panose="020B0604030504040204" pitchFamily="34" charset="0"/>
                <a:ea typeface="Verdana" panose="020B0604030504040204" pitchFamily="34" charset="0"/>
              </a:rPr>
              <a:t>Find out the month Nitin spent the most</a:t>
            </a:r>
            <a:endParaRPr lang="en-IN" dirty="0"/>
          </a:p>
        </p:txBody>
      </p:sp>
      <p:pic>
        <p:nvPicPr>
          <p:cNvPr id="16" name="Content Placeholder 15">
            <a:extLst>
              <a:ext uri="{FF2B5EF4-FFF2-40B4-BE49-F238E27FC236}">
                <a16:creationId xmlns:a16="http://schemas.microsoft.com/office/drawing/2014/main" id="{A7093C08-09A8-624C-41D5-B2D25FF3C459}"/>
              </a:ext>
            </a:extLst>
          </p:cNvPr>
          <p:cNvPicPr>
            <a:picLocks noGrp="1" noChangeAspect="1"/>
          </p:cNvPicPr>
          <p:nvPr>
            <p:ph idx="1"/>
          </p:nvPr>
        </p:nvPicPr>
        <p:blipFill>
          <a:blip r:embed="rId3"/>
          <a:stretch>
            <a:fillRect/>
          </a:stretch>
        </p:blipFill>
        <p:spPr>
          <a:xfrm>
            <a:off x="478970" y="2076450"/>
            <a:ext cx="7532915" cy="4105275"/>
          </a:xfrm>
        </p:spPr>
      </p:pic>
    </p:spTree>
    <p:extLst>
      <p:ext uri="{BB962C8B-B14F-4D97-AF65-F5344CB8AC3E}">
        <p14:creationId xmlns:p14="http://schemas.microsoft.com/office/powerpoint/2010/main" val="1249466392"/>
      </p:ext>
    </p:extLst>
  </p:cSld>
  <p:clrMapOvr>
    <a:masterClrMapping/>
  </p:clrMapOvr>
  <mc:AlternateContent xmlns:mc="http://schemas.openxmlformats.org/markup-compatibility/2006" xmlns:p15="http://schemas.microsoft.com/office/powerpoint/2012/main">
    <mc:Choice Requires="p15">
      <p:transition spd="slow">
        <p15:prstTrans prst="curtains"/>
        <p:sndAc>
          <p:stSnd>
            <p:snd r:embed="rId2" name="chimes.wav"/>
          </p:stSnd>
        </p:sndAc>
      </p:transition>
    </mc:Choice>
    <mc:Fallback xmlns="">
      <p:transition spd="slow">
        <p:fade/>
        <p:sndAc>
          <p:stSnd>
            <p:snd r:embed="rId4" name="chimes.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p:txBody>
          <a:bodyPr/>
          <a:lstStyle/>
          <a:p>
            <a:r>
              <a:rPr lang="en-US" dirty="0"/>
              <a:t>Chart</a:t>
            </a:r>
          </a:p>
        </p:txBody>
      </p:sp>
      <p:sp>
        <p:nvSpPr>
          <p:cNvPr id="4" name="Date Placeholder 3">
            <a:extLst>
              <a:ext uri="{FF2B5EF4-FFF2-40B4-BE49-F238E27FC236}">
                <a16:creationId xmlns:a16="http://schemas.microsoft.com/office/drawing/2014/main" id="{AA0186A6-0E67-4859-AD6E-76551F0713A0}"/>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B181AB31-AB0A-466D-8F3B-887FBDF6479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p:txBody>
          <a:bodyPr/>
          <a:lstStyle/>
          <a:p>
            <a:fld id="{2C18C1E5-FB55-42F5-BD6D-9CC153FCDBE6}" type="slidenum">
              <a:rPr lang="en-US" smtClean="0"/>
              <a:pPr/>
              <a:t>6</a:t>
            </a:fld>
            <a:endParaRPr lang="en-US" dirty="0"/>
          </a:p>
        </p:txBody>
      </p:sp>
      <p:pic>
        <p:nvPicPr>
          <p:cNvPr id="10" name="Content Placeholder 9">
            <a:extLst>
              <a:ext uri="{FF2B5EF4-FFF2-40B4-BE49-F238E27FC236}">
                <a16:creationId xmlns:a16="http://schemas.microsoft.com/office/drawing/2014/main" id="{11F04F10-D18A-1E9E-295D-9A0F6282B239}"/>
              </a:ext>
            </a:extLst>
          </p:cNvPr>
          <p:cNvPicPr>
            <a:picLocks noGrp="1" noChangeAspect="1"/>
          </p:cNvPicPr>
          <p:nvPr>
            <p:ph idx="1"/>
          </p:nvPr>
        </p:nvPicPr>
        <p:blipFill>
          <a:blip r:embed="rId3"/>
          <a:stretch>
            <a:fillRect/>
          </a:stretch>
        </p:blipFill>
        <p:spPr>
          <a:xfrm>
            <a:off x="768096" y="2046514"/>
            <a:ext cx="10738104" cy="4582886"/>
          </a:xfrm>
        </p:spPr>
      </p:pic>
    </p:spTree>
    <p:extLst>
      <p:ext uri="{BB962C8B-B14F-4D97-AF65-F5344CB8AC3E}">
        <p14:creationId xmlns:p14="http://schemas.microsoft.com/office/powerpoint/2010/main" val="783648607"/>
      </p:ext>
    </p:extLst>
  </p:cSld>
  <p:clrMapOvr>
    <a:masterClrMapping/>
  </p:clrMapOvr>
  <mc:AlternateContent xmlns:mc="http://schemas.openxmlformats.org/markup-compatibility/2006" xmlns:p15="http://schemas.microsoft.com/office/powerpoint/2012/main">
    <mc:Choice Requires="p15">
      <p:transition spd="slow">
        <p15:prstTrans prst="curtains"/>
        <p:sndAc>
          <p:stSnd>
            <p:snd r:embed="rId2" name="chimes.wav"/>
          </p:stSnd>
        </p:sndAc>
      </p:transition>
    </mc:Choice>
    <mc:Fallback xmlns="">
      <p:transition spd="slow">
        <p:fade/>
        <p:sndAc>
          <p:stSnd>
            <p:snd r:embed="rId4" name="chimes.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3F4F-A16A-4B8B-9227-2EB4EFA020AA}"/>
              </a:ext>
            </a:extLst>
          </p:cNvPr>
          <p:cNvSpPr>
            <a:spLocks noGrp="1"/>
          </p:cNvSpPr>
          <p:nvPr>
            <p:ph type="title"/>
          </p:nvPr>
        </p:nvSpPr>
        <p:spPr/>
        <p:txBody>
          <a:bodyPr/>
          <a:lstStyle/>
          <a:p>
            <a:r>
              <a:rPr lang="en-US" sz="8000" dirty="0">
                <a:solidFill>
                  <a:schemeClr val="bg1"/>
                </a:solidFill>
              </a:rPr>
              <a:t>Task </a:t>
            </a:r>
            <a:r>
              <a:rPr lang="en-US" dirty="0"/>
              <a:t>two</a:t>
            </a:r>
          </a:p>
        </p:txBody>
      </p:sp>
      <p:sp>
        <p:nvSpPr>
          <p:cNvPr id="3" name="Text Placeholder 2">
            <a:extLst>
              <a:ext uri="{FF2B5EF4-FFF2-40B4-BE49-F238E27FC236}">
                <a16:creationId xmlns:a16="http://schemas.microsoft.com/office/drawing/2014/main" id="{4BF9879B-7534-4AE1-813D-DDCAD3281B73}"/>
              </a:ext>
            </a:extLst>
          </p:cNvPr>
          <p:cNvSpPr>
            <a:spLocks noGrp="1"/>
          </p:cNvSpPr>
          <p:nvPr>
            <p:ph type="body" sz="quarter" idx="13"/>
          </p:nvPr>
        </p:nvSpPr>
        <p:spPr/>
        <p:txBody>
          <a:bodyPr>
            <a:normAutofit fontScale="85000" lnSpcReduction="20000"/>
          </a:bodyPr>
          <a:lstStyle/>
          <a:p>
            <a:pPr marL="0" marR="0" indent="0" algn="ctr" rtl="0" eaLnBrk="1" fontAlgn="auto" latinLnBrk="0" hangingPunct="1">
              <a:spcBef>
                <a:spcPts val="600"/>
              </a:spcBef>
              <a:spcAft>
                <a:spcPts val="0"/>
              </a:spcAft>
            </a:pPr>
            <a:r>
              <a:rPr lang="en-US" sz="1800" b="1" i="0" u="none" strike="noStrike" kern="1200" dirty="0">
                <a:solidFill>
                  <a:srgbClr val="FFFFFF"/>
                </a:solidFill>
                <a:effectLst/>
                <a:highlight>
                  <a:srgbClr val="028585"/>
                </a:highlight>
                <a:latin typeface="Verdana" panose="020B0604030504040204" pitchFamily="34" charset="0"/>
                <a:ea typeface="Verdana" panose="020B0604030504040204" pitchFamily="34" charset="0"/>
              </a:rPr>
              <a:t>Member 2</a:t>
            </a:r>
            <a:endParaRPr lang="en-IN" sz="1800" b="0" i="0" u="none" strike="noStrike" dirty="0">
              <a:effectLst/>
              <a:highlight>
                <a:srgbClr val="028585"/>
              </a:highlight>
              <a:latin typeface="Arial" panose="020B0604020202020204" pitchFamily="34" charset="0"/>
            </a:endParaRPr>
          </a:p>
          <a:p>
            <a:pPr marL="283464" indent="-283464" algn="l" rtl="0" eaLnBrk="1" fontAlgn="ctr" latinLnBrk="0" hangingPunct="1">
              <a:spcBef>
                <a:spcPts val="0"/>
              </a:spcBef>
              <a:spcAft>
                <a:spcPts val="0"/>
              </a:spcAft>
            </a:pPr>
            <a:r>
              <a:rPr lang="en-US" sz="1800" b="0" i="0" u="none" strike="noStrike" kern="1200" dirty="0">
                <a:solidFill>
                  <a:srgbClr val="000000"/>
                </a:solidFill>
                <a:effectLst/>
                <a:highlight>
                  <a:srgbClr val="11B2B1"/>
                </a:highlight>
                <a:latin typeface="Verdana" panose="020B0604030504040204" pitchFamily="34" charset="0"/>
                <a:ea typeface="Verdana" panose="020B0604030504040204" pitchFamily="34" charset="0"/>
              </a:rPr>
              <a:t>Category wise expenses (Pivot table)</a:t>
            </a:r>
            <a:endParaRPr lang="en-IN" sz="1800" b="0" i="0" u="none" strike="noStrike" dirty="0">
              <a:effectLst/>
              <a:highlight>
                <a:srgbClr val="11B2B1"/>
              </a:highlight>
              <a:latin typeface="Arial" panose="020B0604020202020204" pitchFamily="34" charset="0"/>
            </a:endParaRPr>
          </a:p>
          <a:p>
            <a:pPr marL="283464" indent="-283464" algn="l" rtl="0" eaLnBrk="1" fontAlgn="ctr" latinLnBrk="0" hangingPunct="1">
              <a:spcBef>
                <a:spcPts val="0"/>
              </a:spcBef>
              <a:spcAft>
                <a:spcPts val="0"/>
              </a:spcAft>
            </a:pPr>
            <a:r>
              <a:rPr lang="en-US" sz="1800" b="0" i="0" u="none" strike="noStrike" kern="1200" dirty="0">
                <a:solidFill>
                  <a:srgbClr val="000000"/>
                </a:solidFill>
                <a:effectLst/>
                <a:highlight>
                  <a:srgbClr val="11B2B1"/>
                </a:highlight>
                <a:latin typeface="Verdana" panose="020B0604030504040204" pitchFamily="34" charset="0"/>
                <a:ea typeface="Verdana" panose="020B0604030504040204" pitchFamily="34" charset="0"/>
              </a:rPr>
              <a:t>Visually represent it with data bars to display categories with the highest and lowest expense amount</a:t>
            </a:r>
            <a:endParaRPr lang="en-IN" sz="1800" b="0" i="0" u="none" strike="noStrike" dirty="0">
              <a:effectLst/>
              <a:highlight>
                <a:srgbClr val="11B2B1"/>
              </a:highlight>
              <a:latin typeface="Arial" panose="020B0604020202020204" pitchFamily="34" charset="0"/>
            </a:endParaRPr>
          </a:p>
          <a:p>
            <a:endParaRPr lang="en-US" sz="3200" dirty="0">
              <a:solidFill>
                <a:schemeClr val="bg1"/>
              </a:solidFill>
            </a:endParaRPr>
          </a:p>
          <a:p>
            <a:endParaRPr lang="en-US" dirty="0"/>
          </a:p>
        </p:txBody>
      </p:sp>
    </p:spTree>
    <p:extLst>
      <p:ext uri="{BB962C8B-B14F-4D97-AF65-F5344CB8AC3E}">
        <p14:creationId xmlns:p14="http://schemas.microsoft.com/office/powerpoint/2010/main" val="2044105560"/>
      </p:ext>
    </p:extLst>
  </p:cSld>
  <p:clrMapOvr>
    <a:masterClrMapping/>
  </p:clrMapOvr>
  <mc:AlternateContent xmlns:mc="http://schemas.openxmlformats.org/markup-compatibility/2006" xmlns:p15="http://schemas.microsoft.com/office/powerpoint/2012/main">
    <mc:Choice Requires="p15">
      <p:transition spd="slow">
        <p15:prstTrans prst="curtains"/>
        <p:sndAc>
          <p:stSnd>
            <p:snd r:embed="rId2" name="chimes.wav"/>
          </p:stSnd>
        </p:sndAc>
      </p:transition>
    </mc:Choice>
    <mc:Fallback xmlns="">
      <p:transition spd="slow">
        <p:fade/>
        <p:sndAc>
          <p:stSnd>
            <p:snd r:embed="rId3" name="chimes.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p:txBody>
          <a:bodyPr/>
          <a:lstStyle/>
          <a:p>
            <a:r>
              <a:rPr lang="en-US" dirty="0"/>
              <a:t>table</a:t>
            </a:r>
          </a:p>
        </p:txBody>
      </p:sp>
      <p:sp>
        <p:nvSpPr>
          <p:cNvPr id="4" name="Date Placeholder 3">
            <a:extLst>
              <a:ext uri="{FF2B5EF4-FFF2-40B4-BE49-F238E27FC236}">
                <a16:creationId xmlns:a16="http://schemas.microsoft.com/office/drawing/2014/main" id="{AA0186A6-0E67-4859-AD6E-76551F0713A0}"/>
              </a:ext>
            </a:extLst>
          </p:cNvPr>
          <p:cNvSpPr>
            <a:spLocks noGrp="1"/>
          </p:cNvSpPr>
          <p:nvPr>
            <p:ph type="dt" sz="half" idx="10"/>
          </p:nvPr>
        </p:nvSpPr>
        <p:spPr/>
        <p:txBody>
          <a:bodyPr/>
          <a:lstStyle/>
          <a:p>
            <a:r>
              <a:rPr lang="en-US" dirty="0"/>
              <a:t>5/4/2024</a:t>
            </a:r>
          </a:p>
        </p:txBody>
      </p:sp>
      <p:sp>
        <p:nvSpPr>
          <p:cNvPr id="5" name="Footer Placeholder 4">
            <a:extLst>
              <a:ext uri="{FF2B5EF4-FFF2-40B4-BE49-F238E27FC236}">
                <a16:creationId xmlns:a16="http://schemas.microsoft.com/office/drawing/2014/main" id="{B181AB31-AB0A-466D-8F3B-887FBDF64799}"/>
              </a:ext>
            </a:extLst>
          </p:cNvPr>
          <p:cNvSpPr>
            <a:spLocks noGrp="1"/>
          </p:cNvSpPr>
          <p:nvPr>
            <p:ph type="ftr" sz="quarter" idx="11"/>
          </p:nvPr>
        </p:nvSpPr>
        <p:spPr/>
        <p:txBody>
          <a:bodyPr/>
          <a:lstStyle/>
          <a:p>
            <a:r>
              <a:rPr lang="en-US" dirty="0"/>
              <a:t>Project on analytics</a:t>
            </a: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p:txBody>
          <a:bodyPr/>
          <a:lstStyle/>
          <a:p>
            <a:fld id="{2C18C1E5-FB55-42F5-BD6D-9CC153FCDBE6}" type="slidenum">
              <a:rPr lang="en-US" smtClean="0"/>
              <a:pPr/>
              <a:t>8</a:t>
            </a:fld>
            <a:endParaRPr lang="en-US" dirty="0"/>
          </a:p>
        </p:txBody>
      </p:sp>
      <p:pic>
        <p:nvPicPr>
          <p:cNvPr id="10" name="Content Placeholder 9">
            <a:extLst>
              <a:ext uri="{FF2B5EF4-FFF2-40B4-BE49-F238E27FC236}">
                <a16:creationId xmlns:a16="http://schemas.microsoft.com/office/drawing/2014/main" id="{F1CB66DE-948A-72E0-5056-6B4E328FD135}"/>
              </a:ext>
            </a:extLst>
          </p:cNvPr>
          <p:cNvPicPr>
            <a:picLocks noGrp="1" noChangeAspect="1"/>
          </p:cNvPicPr>
          <p:nvPr>
            <p:ph idx="1"/>
          </p:nvPr>
        </p:nvPicPr>
        <p:blipFill>
          <a:blip r:embed="rId3"/>
          <a:stretch>
            <a:fillRect/>
          </a:stretch>
        </p:blipFill>
        <p:spPr>
          <a:xfrm>
            <a:off x="1447800" y="2122714"/>
            <a:ext cx="8643257" cy="3777343"/>
          </a:xfrm>
        </p:spPr>
      </p:pic>
    </p:spTree>
    <p:extLst>
      <p:ext uri="{BB962C8B-B14F-4D97-AF65-F5344CB8AC3E}">
        <p14:creationId xmlns:p14="http://schemas.microsoft.com/office/powerpoint/2010/main" val="2261256160"/>
      </p:ext>
    </p:extLst>
  </p:cSld>
  <p:clrMapOvr>
    <a:masterClrMapping/>
  </p:clrMapOvr>
  <mc:AlternateContent xmlns:mc="http://schemas.openxmlformats.org/markup-compatibility/2006" xmlns:p15="http://schemas.microsoft.com/office/powerpoint/2012/main">
    <mc:Choice Requires="p15">
      <p:transition spd="slow">
        <p15:prstTrans prst="curtains"/>
        <p:sndAc>
          <p:stSnd>
            <p:snd r:embed="rId2" name="chimes.wav"/>
          </p:stSnd>
        </p:sndAc>
      </p:transition>
    </mc:Choice>
    <mc:Fallback xmlns="">
      <p:transition spd="slow">
        <p:fade/>
        <p:sndAc>
          <p:stSnd>
            <p:snd r:embed="rId4" name="chimes.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3F4F-A16A-4B8B-9227-2EB4EFA020AA}"/>
              </a:ext>
            </a:extLst>
          </p:cNvPr>
          <p:cNvSpPr>
            <a:spLocks noGrp="1"/>
          </p:cNvSpPr>
          <p:nvPr>
            <p:ph type="title"/>
          </p:nvPr>
        </p:nvSpPr>
        <p:spPr/>
        <p:txBody>
          <a:bodyPr/>
          <a:lstStyle/>
          <a:p>
            <a:r>
              <a:rPr lang="en-US" sz="8000" dirty="0">
                <a:solidFill>
                  <a:schemeClr val="bg1"/>
                </a:solidFill>
              </a:rPr>
              <a:t>Task </a:t>
            </a:r>
            <a:r>
              <a:rPr lang="en-US" dirty="0"/>
              <a:t>three</a:t>
            </a:r>
          </a:p>
        </p:txBody>
      </p:sp>
      <p:sp>
        <p:nvSpPr>
          <p:cNvPr id="3" name="Text Placeholder 2">
            <a:extLst>
              <a:ext uri="{FF2B5EF4-FFF2-40B4-BE49-F238E27FC236}">
                <a16:creationId xmlns:a16="http://schemas.microsoft.com/office/drawing/2014/main" id="{4BF9879B-7534-4AE1-813D-DDCAD3281B73}"/>
              </a:ext>
            </a:extLst>
          </p:cNvPr>
          <p:cNvSpPr>
            <a:spLocks noGrp="1"/>
          </p:cNvSpPr>
          <p:nvPr>
            <p:ph type="body" sz="quarter" idx="13"/>
          </p:nvPr>
        </p:nvSpPr>
        <p:spPr/>
        <p:txBody>
          <a:bodyPr>
            <a:normAutofit fontScale="85000" lnSpcReduction="20000"/>
          </a:bodyPr>
          <a:lstStyle/>
          <a:p>
            <a:pPr marL="0" algn="ctr" rtl="0" eaLnBrk="1" fontAlgn="ctr" latinLnBrk="0" hangingPunct="1">
              <a:spcBef>
                <a:spcPts val="600"/>
              </a:spcBef>
              <a:spcAft>
                <a:spcPts val="0"/>
              </a:spcAft>
            </a:pPr>
            <a:r>
              <a:rPr lang="en-US" sz="1800" b="1" i="0" u="none" strike="noStrike" kern="1200" dirty="0">
                <a:solidFill>
                  <a:srgbClr val="FFFFFF"/>
                </a:solidFill>
                <a:effectLst/>
                <a:highlight>
                  <a:srgbClr val="028585"/>
                </a:highlight>
                <a:latin typeface="Verdana" panose="020B0604030504040204" pitchFamily="34" charset="0"/>
                <a:ea typeface="Verdana" panose="020B0604030504040204" pitchFamily="34" charset="0"/>
              </a:rPr>
              <a:t>Member 3</a:t>
            </a:r>
            <a:endParaRPr lang="en-IN" sz="1800" b="0" i="0" u="none" strike="noStrike" dirty="0">
              <a:effectLst/>
              <a:highlight>
                <a:srgbClr val="028585"/>
              </a:highlight>
              <a:latin typeface="Arial" panose="020B0604020202020204" pitchFamily="34" charset="0"/>
            </a:endParaRPr>
          </a:p>
          <a:p>
            <a:pPr marL="283464" marR="0" indent="-283464" algn="l" rtl="0" eaLnBrk="1" fontAlgn="auto" latinLnBrk="0" hangingPunct="1">
              <a:spcBef>
                <a:spcPts val="0"/>
              </a:spcBef>
              <a:spcAft>
                <a:spcPts val="0"/>
              </a:spcAft>
            </a:pPr>
            <a:r>
              <a:rPr lang="en-US" sz="1800" b="0" i="0" u="none" strike="noStrike" kern="1200" dirty="0">
                <a:solidFill>
                  <a:srgbClr val="000000"/>
                </a:solidFill>
                <a:effectLst/>
                <a:highlight>
                  <a:srgbClr val="11B2B1"/>
                </a:highlight>
                <a:latin typeface="Verdana" panose="020B0604030504040204" pitchFamily="34" charset="0"/>
                <a:ea typeface="Verdana" panose="020B0604030504040204" pitchFamily="34" charset="0"/>
              </a:rPr>
              <a:t>Month-wise expense</a:t>
            </a:r>
            <a:r>
              <a:rPr lang="en-US" sz="1800" b="0" i="0" u="none" strike="noStrike" kern="1200" baseline="0" dirty="0">
                <a:solidFill>
                  <a:srgbClr val="000000"/>
                </a:solidFill>
                <a:effectLst/>
                <a:highlight>
                  <a:srgbClr val="11B2B1"/>
                </a:highlight>
                <a:latin typeface="Verdana" panose="020B0604030504040204" pitchFamily="34" charset="0"/>
                <a:ea typeface="Verdana" panose="020B0604030504040204" pitchFamily="34" charset="0"/>
              </a:rPr>
              <a:t> of each </a:t>
            </a:r>
            <a:r>
              <a:rPr lang="en-US" sz="1800" b="0" i="0" u="none" strike="noStrike" kern="1200" dirty="0">
                <a:solidFill>
                  <a:srgbClr val="000000"/>
                </a:solidFill>
                <a:effectLst/>
                <a:highlight>
                  <a:srgbClr val="11B2B1"/>
                </a:highlight>
                <a:latin typeface="Verdana" panose="020B0604030504040204" pitchFamily="34" charset="0"/>
                <a:ea typeface="Verdana" panose="020B0604030504040204" pitchFamily="34" charset="0"/>
              </a:rPr>
              <a:t>category (Pivot table)</a:t>
            </a:r>
            <a:endParaRPr lang="en-IN" sz="1800" b="0" i="0" u="none" strike="noStrike" dirty="0">
              <a:effectLst/>
              <a:highlight>
                <a:srgbClr val="11B2B1"/>
              </a:highlight>
              <a:latin typeface="Arial" panose="020B0604020202020204" pitchFamily="34" charset="0"/>
            </a:endParaRPr>
          </a:p>
          <a:p>
            <a:pPr marL="283464" marR="0" indent="-283464" algn="l" rtl="0" eaLnBrk="1" fontAlgn="auto" latinLnBrk="0" hangingPunct="1">
              <a:spcBef>
                <a:spcPts val="0"/>
              </a:spcBef>
              <a:spcAft>
                <a:spcPts val="0"/>
              </a:spcAft>
            </a:pPr>
            <a:r>
              <a:rPr lang="en-US" sz="1800" b="0" i="0" u="none" strike="noStrike" kern="1200" dirty="0">
                <a:solidFill>
                  <a:srgbClr val="000000"/>
                </a:solidFill>
                <a:effectLst/>
                <a:highlight>
                  <a:srgbClr val="11B2B1"/>
                </a:highlight>
                <a:latin typeface="Verdana" panose="020B0604030504040204" pitchFamily="34" charset="0"/>
                <a:ea typeface="Verdana" panose="020B0604030504040204" pitchFamily="34" charset="0"/>
              </a:rPr>
              <a:t>Find out 2</a:t>
            </a:r>
            <a:r>
              <a:rPr lang="en-US" sz="1800" b="0" i="0" u="none" strike="noStrike" kern="1200" baseline="0" dirty="0">
                <a:solidFill>
                  <a:srgbClr val="000000"/>
                </a:solidFill>
                <a:effectLst/>
                <a:highlight>
                  <a:srgbClr val="11B2B1"/>
                </a:highlight>
                <a:latin typeface="Verdana" panose="020B0604030504040204" pitchFamily="34" charset="0"/>
                <a:ea typeface="Verdana" panose="020B0604030504040204" pitchFamily="34" charset="0"/>
              </a:rPr>
              <a:t> categories with higher expenses for each of the 6 months</a:t>
            </a:r>
            <a:endParaRPr lang="en-IN" sz="1800" b="0" i="0" u="none" strike="noStrike" dirty="0">
              <a:effectLst/>
              <a:highlight>
                <a:srgbClr val="11B2B1"/>
              </a:highlight>
              <a:latin typeface="Arial" panose="020B0604020202020204" pitchFamily="34" charset="0"/>
            </a:endParaRPr>
          </a:p>
          <a:p>
            <a:endParaRPr lang="en-US" sz="3200" dirty="0">
              <a:solidFill>
                <a:schemeClr val="bg1"/>
              </a:solidFill>
            </a:endParaRPr>
          </a:p>
          <a:p>
            <a:endParaRPr lang="en-US" dirty="0"/>
          </a:p>
        </p:txBody>
      </p:sp>
    </p:spTree>
    <p:extLst>
      <p:ext uri="{BB962C8B-B14F-4D97-AF65-F5344CB8AC3E}">
        <p14:creationId xmlns:p14="http://schemas.microsoft.com/office/powerpoint/2010/main" val="3367839485"/>
      </p:ext>
    </p:extLst>
  </p:cSld>
  <p:clrMapOvr>
    <a:masterClrMapping/>
  </p:clrMapOvr>
  <mc:AlternateContent xmlns:mc="http://schemas.openxmlformats.org/markup-compatibility/2006" xmlns:p15="http://schemas.microsoft.com/office/powerpoint/2012/main">
    <mc:Choice Requires="p15">
      <p:transition spd="slow">
        <p15:prstTrans prst="curtains"/>
        <p:sndAc>
          <p:stSnd>
            <p:snd r:embed="rId2" name="chimes.wav"/>
          </p:stSnd>
        </p:sndAc>
      </p:transition>
    </mc:Choice>
    <mc:Fallback xmlns="">
      <p:transition spd="slow">
        <p:fade/>
        <p:sndAc>
          <p:stSnd>
            <p:snd r:embed="rId3" name="chimes.wav"/>
          </p:stSnd>
        </p:sndAc>
      </p:transition>
    </mc:Fallback>
  </mc:AlternateContent>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30">
      <a:majorFont>
        <a:latin typeface="The Serif Hand Black"/>
        <a:ea typeface=""/>
        <a:cs typeface=""/>
      </a:majorFont>
      <a:minorFont>
        <a:latin typeface="The Hand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D2896BB-5566-4403-84AA-2FD10D9622B9}">
  <ds:schemaRefs>
    <ds:schemaRef ds:uri="http://schemas.microsoft.com/sharepoint/v3/contenttype/forms"/>
  </ds:schemaRefs>
</ds:datastoreItem>
</file>

<file path=customXml/itemProps2.xml><?xml version="1.0" encoding="utf-8"?>
<ds:datastoreItem xmlns:ds="http://schemas.openxmlformats.org/officeDocument/2006/customXml" ds:itemID="{9CFB608F-E2ED-4AA5-B472-3C2C89444F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FA8DA88-2D67-4B30-8205-C5207871128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Sketch presentation</Template>
  <TotalTime>251</TotalTime>
  <Words>835</Words>
  <Application>Microsoft Office PowerPoint</Application>
  <PresentationFormat>Widescreen</PresentationFormat>
  <Paragraphs>130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The Hand Black</vt:lpstr>
      <vt:lpstr>The Serif Hand Black</vt:lpstr>
      <vt:lpstr>Verdana</vt:lpstr>
      <vt:lpstr>SketchyVTI</vt:lpstr>
      <vt:lpstr>Project on analytics</vt:lpstr>
      <vt:lpstr>Part-2</vt:lpstr>
      <vt:lpstr>Introduction about problem statement</vt:lpstr>
      <vt:lpstr>Task one</vt:lpstr>
      <vt:lpstr>Member 1 Month-wise trend of expenses (Pivot table and chart) Find out the month Nitin spent the most</vt:lpstr>
      <vt:lpstr>Chart</vt:lpstr>
      <vt:lpstr>Task two</vt:lpstr>
      <vt:lpstr>table</vt:lpstr>
      <vt:lpstr>Task three</vt:lpstr>
      <vt:lpstr>table</vt:lpstr>
      <vt:lpstr>Task four</vt:lpstr>
      <vt:lpstr>Table</vt:lpstr>
      <vt:lpstr>Task for all</vt:lpstr>
      <vt:lpstr>Decide on the essential and less essential items and analyze the expenses </vt:lpstr>
      <vt:lpstr>Recommend how can Nitin increase his savings</vt:lpstr>
      <vt:lpstr>TEAM-4</vt:lpstr>
      <vt:lpstr>Summary of pivot table, pivot chart &amp; conditional formatting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sneha singh</dc:creator>
  <cp:lastModifiedBy>sneha singh</cp:lastModifiedBy>
  <cp:revision>1</cp:revision>
  <dcterms:created xsi:type="dcterms:W3CDTF">2024-08-05T08:12:36Z</dcterms:created>
  <dcterms:modified xsi:type="dcterms:W3CDTF">2024-09-07T06:53:35Z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