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f40d17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bf40d17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470bbe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470bbe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f40d17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bf40d17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github.com/myselfvarun/tic-tac-toe" TargetMode="External"/><Relationship Id="rId5" Type="http://schemas.openxmlformats.org/officeDocument/2006/relationships/hyperlink" Target="https://myselfvarun.github.io/tic-tac-toe/" TargetMode="External"/><Relationship Id="rId6" Type="http://schemas.openxmlformats.org/officeDocument/2006/relationships/hyperlink" Target="https://www.icloud.com/attachment/?u=https%3A%2F%2Fcvws.icloud-content.com%2FB%2FAUlvpilGQQTeaRKFNvMjU3DGDk-rATVu8bzhyWrCaw8cxL2AgamEx5J9%2F%24%7Bf%7D%3Fo%3DAhdNxmuv5z7TJ-bfbQlcbjiboWuaH1qERCtImVVE-o8t%26v%3D1%26x%3D3%26a%3DCAogRNH5w5LDlFSLy26L_azVXM5UrY_Fj_ZPxeKJgofJisQSehD57NOf1C8Y-fzO890vIgEAKgkC6AMA_3Dd2TpSBMYOT6taBITHkn1qJ-UYuZoLDf7eB0D3_eYeujHaL_xAgyYHtrRwk70W80VzYc1SMQ7VYXInrrOmrKudh2y1VsMT3OMAtectQ5EONtQMwwWu_YByUl1K78xUTiQk%26e%3D1640114667%26fl%3D%26r%3D7106B062-81AC-42F4-99EC-4E623C435BE3-1%26k%3D%24%7Buk%7D%26ckc%3Dcom.apple.largeattachment%26ckz%3D194F443B-7F03-4886-B9E3-84B00FC2698B%26p%3D35%26s%3DvjPkZarOSMWKWz9UCDLrvR_V_mY&amp;uk=U83WsH3bfGZqfMvBKlujyg&amp;f=IMG_1979.MOV&amp;sz=201802005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github.com/TalAter/annya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Varun singh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00" y="162725"/>
            <a:ext cx="87613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786150" y="525575"/>
            <a:ext cx="5502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Links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2"/>
          <p:cNvSpPr txBox="1"/>
          <p:nvPr>
            <p:ph idx="4294967295" type="body"/>
          </p:nvPr>
        </p:nvSpPr>
        <p:spPr>
          <a:xfrm>
            <a:off x="786150" y="1377475"/>
            <a:ext cx="75132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GitHub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-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Tic Tac Toe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Game - </a:t>
            </a: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https://myselfvarun.github.io/tic-tac-toe/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Demo Video - </a:t>
            </a:r>
            <a:r>
              <a:rPr b="1"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Video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3526200" y="2190450"/>
            <a:ext cx="2091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My name is Varun Singh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9656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 am from Triller - Gurugram 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 have been working with concentrix for almost a year now 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title="Image of Varun singh"/>
          <p:cNvPicPr preferRelativeResize="0"/>
          <p:nvPr/>
        </p:nvPicPr>
        <p:blipFill rotWithShape="1">
          <a:blip r:embed="rId3">
            <a:alphaModFix/>
          </a:blip>
          <a:srcRect b="1578" l="0" r="0" t="1588"/>
          <a:stretch/>
        </p:blipFill>
        <p:spPr>
          <a:xfrm>
            <a:off x="6823651" y="2792925"/>
            <a:ext cx="1572275" cy="2051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 amt="20000"/>
          </a:blip>
          <a:srcRect b="7068" l="-520" r="32050" t="4018"/>
          <a:stretch/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313352" y="1911019"/>
            <a:ext cx="2517300" cy="1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IDEA</a:t>
            </a:r>
            <a:endParaRPr sz="6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Tic Tac Toe</a:t>
            </a:r>
            <a:r>
              <a:rPr lang="en"/>
              <a:t> </a:t>
            </a:r>
            <a:r>
              <a:rPr b="0" lang="en" sz="2300"/>
              <a:t>with </a:t>
            </a:r>
            <a:r>
              <a:rPr lang="en" sz="2300"/>
              <a:t>voice commands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A simple yet classic game played by almost 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all with the voice commands to  make 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it </a:t>
            </a:r>
            <a:r>
              <a:rPr b="0" lang="en" sz="2400"/>
              <a:t>easy</a:t>
            </a:r>
            <a:r>
              <a:rPr b="0" lang="en" sz="2400"/>
              <a:t> to play for people with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motor </a:t>
            </a:r>
            <a:r>
              <a:rPr b="0" lang="en" sz="2400"/>
              <a:t>disabilities</a:t>
            </a:r>
            <a:r>
              <a:rPr b="0" lang="en" sz="2400"/>
              <a:t> .</a:t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 amt="20000"/>
          </a:blip>
          <a:srcRect b="7068" l="-520" r="32050" t="4018"/>
          <a:stretch/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2329500" y="1876175"/>
            <a:ext cx="4485000" cy="1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Approach</a:t>
            </a:r>
            <a:endParaRPr sz="6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75" y="162725"/>
            <a:ext cx="850497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787400" y="5131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Approach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787400" y="1354225"/>
            <a:ext cx="6346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 have a simplistic a</a:t>
            </a: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pproach</a:t>
            </a: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toward everything.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That have two steps only.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 know ?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Web technologies like HTML , CSS ,JavaScript.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 </a:t>
            </a:r>
            <a:r>
              <a:rPr b="1" lang="en" sz="20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need</a:t>
            </a: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to know ?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How to make a tic tac toe game.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How can i turn the my voice into commands on a web browser. 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 amt="20000"/>
          </a:blip>
          <a:srcRect b="7068" l="-520" r="32050" t="4018"/>
          <a:stretch/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1121425" y="1876175"/>
            <a:ext cx="7166100" cy="1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Implementation</a:t>
            </a:r>
            <a:endParaRPr sz="6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83100" y="456550"/>
            <a:ext cx="82452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</a:t>
            </a:r>
            <a:endParaRPr sz="3600"/>
          </a:p>
        </p:txBody>
      </p:sp>
      <p:sp>
        <p:nvSpPr>
          <p:cNvPr id="116" name="Google Shape;116;p20"/>
          <p:cNvSpPr/>
          <p:nvPr/>
        </p:nvSpPr>
        <p:spPr>
          <a:xfrm>
            <a:off x="371750" y="155902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210432" y="155902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049089" y="155902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6049100" y="156885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Implemented text to voice for computers voice.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&amp; Speech utterance for voice commands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443475" y="156885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Designed the User Interface.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Programmed the game logic.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173375" y="1568850"/>
            <a:ext cx="2703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Researched about voice commands , speech </a:t>
            </a:r>
            <a:r>
              <a:rPr lang="en" sz="2100">
                <a:solidFill>
                  <a:schemeClr val="dk2"/>
                </a:solidFill>
              </a:rPr>
              <a:t>recognition</a:t>
            </a:r>
            <a:r>
              <a:rPr lang="en" sz="2100">
                <a:solidFill>
                  <a:schemeClr val="dk2"/>
                </a:solidFill>
              </a:rPr>
              <a:t> &amp; uttrence.</a:t>
            </a:r>
            <a:endParaRPr b="0" sz="1400">
              <a:solidFill>
                <a:schemeClr val="dk2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09927" y="4184149"/>
            <a:ext cx="169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1</a:t>
            </a:r>
            <a:endParaRPr sz="2000"/>
          </a:p>
        </p:txBody>
      </p:sp>
      <p:sp>
        <p:nvSpPr>
          <p:cNvPr id="123" name="Google Shape;123;p20"/>
          <p:cNvSpPr txBox="1"/>
          <p:nvPr/>
        </p:nvSpPr>
        <p:spPr>
          <a:xfrm>
            <a:off x="3001252" y="4184149"/>
            <a:ext cx="169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2</a:t>
            </a:r>
            <a:endParaRPr sz="2000"/>
          </a:p>
        </p:txBody>
      </p:sp>
      <p:sp>
        <p:nvSpPr>
          <p:cNvPr id="124" name="Google Shape;124;p20"/>
          <p:cNvSpPr txBox="1"/>
          <p:nvPr/>
        </p:nvSpPr>
        <p:spPr>
          <a:xfrm>
            <a:off x="5839927" y="4184149"/>
            <a:ext cx="169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 3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00" y="162725"/>
            <a:ext cx="87613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786150" y="525575"/>
            <a:ext cx="5502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Tools &amp; technologies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1"/>
          <p:cNvSpPr txBox="1"/>
          <p:nvPr>
            <p:ph idx="4294967295" type="body"/>
          </p:nvPr>
        </p:nvSpPr>
        <p:spPr>
          <a:xfrm>
            <a:off x="786150" y="1377475"/>
            <a:ext cx="75132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HTML -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To script the structure of the game.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CSS -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To style the structure of the game.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JAVASCRIPT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-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To make the game function 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Annyang -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A tiny JavaScript speech Recognition library  that lets your users control your site with voice commands.  </a:t>
            </a: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Know more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VSCODE-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My favorite code editor IDE.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