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9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9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9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9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8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D1DE3-262A-488F-8543-4721A0F4FAFF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F98B-D70B-4892-B71D-0B6CB7734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02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9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0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9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9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9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8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EF98B-D70B-4892-B71D-0B6CB7734A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45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90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32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6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6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3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6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4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4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9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6"/>
            <a:ext cx="5442347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1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9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87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8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44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8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18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BBD23-4574-4364-AFDA-FC71B70A36C1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C1DA-353B-44F7-85D4-CBDA8104F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 108">
            <a:extLst>
              <a:ext uri="{FF2B5EF4-FFF2-40B4-BE49-F238E27FC236}">
                <a16:creationId xmlns:a16="http://schemas.microsoft.com/office/drawing/2014/main" id="{38F4A2A8-ED62-40D4-85AE-6E67B23F7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00197" y="-1600201"/>
            <a:ext cx="9601201" cy="1280160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FC380-EA25-41FE-A830-77323B359842}"/>
              </a:ext>
            </a:extLst>
          </p:cNvPr>
          <p:cNvSpPr txBox="1"/>
          <p:nvPr/>
        </p:nvSpPr>
        <p:spPr>
          <a:xfrm>
            <a:off x="460800" y="58372"/>
            <a:ext cx="11880000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67" dirty="0" err="1">
                <a:solidFill>
                  <a:schemeClr val="bg1"/>
                </a:solidFill>
                <a:latin typeface="OCR A Extended" panose="02010509020102010303" pitchFamily="50" charset="0"/>
              </a:rPr>
              <a:t>Who</a:t>
            </a:r>
            <a:r>
              <a:rPr lang="fr-FR" sz="3867" dirty="0">
                <a:solidFill>
                  <a:schemeClr val="bg1"/>
                </a:solidFill>
                <a:latin typeface="OCR A Extended" panose="02010509020102010303" pitchFamily="50" charset="0"/>
              </a:rPr>
              <a:t> are the main Star Wars </a:t>
            </a:r>
            <a:r>
              <a:rPr lang="fr-FR" sz="3867" dirty="0" err="1">
                <a:solidFill>
                  <a:schemeClr val="bg1"/>
                </a:solidFill>
                <a:latin typeface="OCR A Extended" panose="02010509020102010303" pitchFamily="50" charset="0"/>
              </a:rPr>
              <a:t>characters</a:t>
            </a:r>
            <a:r>
              <a:rPr lang="fr-FR" sz="3867" dirty="0">
                <a:solidFill>
                  <a:schemeClr val="bg1"/>
                </a:solidFill>
                <a:latin typeface="OCR A Extended" panose="02010509020102010303" pitchFamily="50" charset="0"/>
              </a:rPr>
              <a:t> ?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F52A89C2-7EF6-481B-8DC2-BA797D590785}"/>
              </a:ext>
            </a:extLst>
          </p:cNvPr>
          <p:cNvGrpSpPr/>
          <p:nvPr/>
        </p:nvGrpSpPr>
        <p:grpSpPr>
          <a:xfrm>
            <a:off x="54596" y="1259829"/>
            <a:ext cx="11892633" cy="7632840"/>
            <a:chOff x="54596" y="1153149"/>
            <a:chExt cx="11892633" cy="7632840"/>
          </a:xfrm>
        </p:grpSpPr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37645B89-EE90-4130-9DFA-2AE7563FEAEF}"/>
                </a:ext>
              </a:extLst>
            </p:cNvPr>
            <p:cNvSpPr txBox="1"/>
            <p:nvPr/>
          </p:nvSpPr>
          <p:spPr>
            <a:xfrm>
              <a:off x="2391201" y="1153149"/>
              <a:ext cx="3423662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667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I, </a:t>
              </a:r>
              <a:r>
                <a:rPr lang="fr-FR" sz="25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II</a:t>
              </a:r>
              <a:r>
                <a:rPr lang="fr-FR" sz="2667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, III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BDE58FD5-5F07-4C03-8C33-47BA17D4398C}"/>
                </a:ext>
              </a:extLst>
            </p:cNvPr>
            <p:cNvSpPr txBox="1"/>
            <p:nvPr/>
          </p:nvSpPr>
          <p:spPr>
            <a:xfrm>
              <a:off x="7016389" y="1180021"/>
              <a:ext cx="46504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5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IV, V, VI</a:t>
              </a:r>
            </a:p>
          </p:txBody>
        </p: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802B1940-16F8-4A2B-8553-A2B0821D72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1940" y="1829160"/>
              <a:ext cx="0" cy="684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0E6075E2-23EE-4802-8EAF-36F4D08D4D08}"/>
                </a:ext>
              </a:extLst>
            </p:cNvPr>
            <p:cNvCxnSpPr>
              <a:cxnSpLocks/>
            </p:cNvCxnSpPr>
            <p:nvPr/>
          </p:nvCxnSpPr>
          <p:spPr>
            <a:xfrm>
              <a:off x="2941200" y="1829160"/>
              <a:ext cx="0" cy="684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EF7EC54A-4550-4171-B93E-D9A1FA1589E6}"/>
                </a:ext>
              </a:extLst>
            </p:cNvPr>
            <p:cNvSpPr txBox="1"/>
            <p:nvPr/>
          </p:nvSpPr>
          <p:spPr>
            <a:xfrm>
              <a:off x="9814680" y="8299897"/>
              <a:ext cx="5791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5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1H</a:t>
              </a:r>
            </a:p>
          </p:txBody>
        </p: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63AF0C2E-DC93-4442-AE7A-571D128A4D3D}"/>
                </a:ext>
              </a:extLst>
            </p:cNvPr>
            <p:cNvSpPr txBox="1"/>
            <p:nvPr/>
          </p:nvSpPr>
          <p:spPr>
            <a:xfrm>
              <a:off x="2436093" y="8308935"/>
              <a:ext cx="5791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5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1H</a:t>
              </a:r>
            </a:p>
          </p:txBody>
        </p: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B9948C59-7135-4213-8487-813AE5ED2D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96" y="1713693"/>
              <a:ext cx="11892633" cy="7003589"/>
              <a:chOff x="1037968" y="1008000"/>
              <a:chExt cx="9475264" cy="5580000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0CF15089-F2B9-45A1-BB29-F4CF446EFA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6000" y="3456000"/>
                <a:ext cx="540000" cy="540000"/>
                <a:chOff x="1301644" y="2606935"/>
                <a:chExt cx="3767947" cy="37679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D05D7D32-6142-4DF1-B8F6-76B918A7CEB6}"/>
                    </a:ext>
                  </a:extLst>
                </p:cNvPr>
                <p:cNvSpPr/>
                <p:nvPr/>
              </p:nvSpPr>
              <p:spPr>
                <a:xfrm>
                  <a:off x="1301644" y="2606935"/>
                  <a:ext cx="3767947" cy="376794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76BD21BC-C18D-411C-843C-B251AAC1B4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3889" y="2690908"/>
                  <a:ext cx="3600000" cy="36000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4C1D370-AC47-4FBF-8939-1067CB7943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6000" y="1008000"/>
                <a:ext cx="540000" cy="540000"/>
                <a:chOff x="4097083" y="2765946"/>
                <a:chExt cx="3767947" cy="37679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1D3CA951-7118-479C-BF9B-AB892C490E76}"/>
                    </a:ext>
                  </a:extLst>
                </p:cNvPr>
                <p:cNvSpPr/>
                <p:nvPr/>
              </p:nvSpPr>
              <p:spPr>
                <a:xfrm>
                  <a:off x="4097083" y="2765946"/>
                  <a:ext cx="3767947" cy="376794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29" name="Image 28">
                  <a:extLst>
                    <a:ext uri="{FF2B5EF4-FFF2-40B4-BE49-F238E27FC236}">
                      <a16:creationId xmlns:a16="http://schemas.microsoft.com/office/drawing/2014/main" id="{995296CE-5A32-4A99-A494-EDC100AD1A1A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1056" y="2845493"/>
                  <a:ext cx="3600000" cy="3600000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2D722D1-4E7C-4010-A304-C016CBBBA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16000" y="4068000"/>
                <a:ext cx="360000" cy="360000"/>
                <a:chOff x="2200634" y="2165815"/>
                <a:chExt cx="3767947" cy="3767947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1C9EE299-F958-4143-ACA8-B979AAFEEDD8}"/>
                    </a:ext>
                  </a:extLst>
                </p:cNvPr>
                <p:cNvSpPr/>
                <p:nvPr/>
              </p:nvSpPr>
              <p:spPr>
                <a:xfrm>
                  <a:off x="2200634" y="2165815"/>
                  <a:ext cx="3767947" cy="376794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434DD9F2-AB52-4BDB-80C6-E23E6A3D6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4607" y="2249788"/>
                  <a:ext cx="3600000" cy="36000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E3919CF5-7AEA-47A1-A134-A0774DA4CA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6000" y="2232000"/>
                <a:ext cx="540000" cy="540000"/>
                <a:chOff x="955654" y="2185178"/>
                <a:chExt cx="3767947" cy="3767947"/>
              </a:xfrm>
            </p:grpSpPr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E40D9250-235B-4EE9-9376-5A7135A3E5BF}"/>
                    </a:ext>
                  </a:extLst>
                </p:cNvPr>
                <p:cNvSpPr/>
                <p:nvPr/>
              </p:nvSpPr>
              <p:spPr>
                <a:xfrm>
                  <a:off x="955654" y="2185178"/>
                  <a:ext cx="3767947" cy="376794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0E56EC53-935D-4C74-A641-8E317BE86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9627" y="2269151"/>
                  <a:ext cx="3600000" cy="360000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B34305ED-0143-4B78-8352-B839E0A3F3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6000" y="1620000"/>
                <a:ext cx="540000" cy="540000"/>
                <a:chOff x="2043049" y="1381988"/>
                <a:chExt cx="3767947" cy="3767947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F5E96B23-F57A-436F-8AE0-F1EBBCCA91C3}"/>
                    </a:ext>
                  </a:extLst>
                </p:cNvPr>
                <p:cNvSpPr/>
                <p:nvPr/>
              </p:nvSpPr>
              <p:spPr>
                <a:xfrm>
                  <a:off x="2043049" y="1381988"/>
                  <a:ext cx="3767947" cy="376794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50" name="Image 49">
                  <a:extLst>
                    <a:ext uri="{FF2B5EF4-FFF2-40B4-BE49-F238E27FC236}">
                      <a16:creationId xmlns:a16="http://schemas.microsoft.com/office/drawing/2014/main" id="{25F0D89D-7F89-4181-8E09-D6664D887350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7022" y="1465961"/>
                  <a:ext cx="3600000" cy="3600000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2EFA5C44-291A-4FBD-B973-B3ADF0D8F4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6000" y="2844000"/>
                <a:ext cx="540000" cy="540000"/>
                <a:chOff x="2203686" y="912432"/>
                <a:chExt cx="3767947" cy="3767947"/>
              </a:xfrm>
            </p:grpSpPr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55B08235-2C3E-43D0-BFA3-A4992053EA1C}"/>
                    </a:ext>
                  </a:extLst>
                </p:cNvPr>
                <p:cNvSpPr/>
                <p:nvPr/>
              </p:nvSpPr>
              <p:spPr>
                <a:xfrm>
                  <a:off x="2203686" y="912432"/>
                  <a:ext cx="3767947" cy="376794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53" name="Image 52">
                  <a:extLst>
                    <a:ext uri="{FF2B5EF4-FFF2-40B4-BE49-F238E27FC236}">
                      <a16:creationId xmlns:a16="http://schemas.microsoft.com/office/drawing/2014/main" id="{93583C4E-35BD-48A9-A841-62E43527E9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7659" y="996405"/>
                  <a:ext cx="3600000" cy="3600000"/>
                </a:xfrm>
                <a:prstGeom prst="rect">
                  <a:avLst/>
                </a:prstGeom>
              </p:spPr>
            </p:pic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2C8557D2-D742-4C65-AC77-EFAF833003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16000" y="4500000"/>
                <a:ext cx="360000" cy="360000"/>
                <a:chOff x="2154960" y="1951718"/>
                <a:chExt cx="4084338" cy="4084338"/>
              </a:xfrm>
            </p:grpSpPr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0048DBFF-2600-4354-93BD-F902795A1B85}"/>
                    </a:ext>
                  </a:extLst>
                </p:cNvPr>
                <p:cNvSpPr/>
                <p:nvPr/>
              </p:nvSpPr>
              <p:spPr>
                <a:xfrm>
                  <a:off x="2154960" y="1951718"/>
                  <a:ext cx="4084338" cy="408433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71" name="Image 70">
                  <a:extLst>
                    <a:ext uri="{FF2B5EF4-FFF2-40B4-BE49-F238E27FC236}">
                      <a16:creationId xmlns:a16="http://schemas.microsoft.com/office/drawing/2014/main" id="{98602277-FF76-4B2A-87E2-1F56E5A0D1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5984" y="2042742"/>
                  <a:ext cx="3902289" cy="3902289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419C5CD0-012C-4110-A9A1-0641F50A23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16000" y="4932000"/>
                <a:ext cx="360000" cy="360000"/>
                <a:chOff x="1794157" y="1320205"/>
                <a:chExt cx="3767947" cy="3767947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54C79C7D-4823-4B02-95A7-C0AA7A7AA86C}"/>
                    </a:ext>
                  </a:extLst>
                </p:cNvPr>
                <p:cNvSpPr/>
                <p:nvPr/>
              </p:nvSpPr>
              <p:spPr>
                <a:xfrm>
                  <a:off x="1794157" y="1320205"/>
                  <a:ext cx="3767947" cy="376794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74" name="Image 73">
                  <a:extLst>
                    <a:ext uri="{FF2B5EF4-FFF2-40B4-BE49-F238E27FC236}">
                      <a16:creationId xmlns:a16="http://schemas.microsoft.com/office/drawing/2014/main" id="{241E648A-38A1-428B-8D6B-15CD3BA2EA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8130" y="1404178"/>
                  <a:ext cx="3600000" cy="3600000"/>
                </a:xfrm>
                <a:prstGeom prst="rect">
                  <a:avLst/>
                </a:prstGeom>
              </p:spPr>
            </p:pic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4FB50F4A-B50A-4ED1-A9B5-C5064E979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16000" y="5364000"/>
                <a:ext cx="360000" cy="360000"/>
                <a:chOff x="2685600" y="1320205"/>
                <a:chExt cx="3767947" cy="3767947"/>
              </a:xfrm>
            </p:grpSpPr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389575D4-E47F-47A3-A55D-7E9CD5B7564A}"/>
                    </a:ext>
                  </a:extLst>
                </p:cNvPr>
                <p:cNvSpPr/>
                <p:nvPr/>
              </p:nvSpPr>
              <p:spPr>
                <a:xfrm>
                  <a:off x="2685600" y="1320205"/>
                  <a:ext cx="3767947" cy="376794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77" name="Image 76">
                  <a:extLst>
                    <a:ext uri="{FF2B5EF4-FFF2-40B4-BE49-F238E27FC236}">
                      <a16:creationId xmlns:a16="http://schemas.microsoft.com/office/drawing/2014/main" id="{04B2E572-F28A-4A25-909E-5D7A05D01924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9573" y="1404178"/>
                  <a:ext cx="3600000" cy="3600000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8D86403-C392-4C01-84B6-7F9494E587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16000" y="5796000"/>
                <a:ext cx="360000" cy="360000"/>
                <a:chOff x="4148161" y="1192001"/>
                <a:chExt cx="1086875" cy="1086875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F5E9FD45-426D-4124-816A-8A014DEF4429}"/>
                    </a:ext>
                  </a:extLst>
                </p:cNvPr>
                <p:cNvSpPr/>
                <p:nvPr/>
              </p:nvSpPr>
              <p:spPr>
                <a:xfrm>
                  <a:off x="4148161" y="1192001"/>
                  <a:ext cx="1086875" cy="108687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80" name="Image 79">
                  <a:extLst>
                    <a:ext uri="{FF2B5EF4-FFF2-40B4-BE49-F238E27FC236}">
                      <a16:creationId xmlns:a16="http://schemas.microsoft.com/office/drawing/2014/main" id="{9A8DBE2D-143A-4D60-A45B-C93F223B0494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1398" y="1215238"/>
                  <a:ext cx="1040400" cy="1040400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56BA283E-7C04-4300-9717-7A9546262A9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16000" y="6228000"/>
                <a:ext cx="360000" cy="360000"/>
                <a:chOff x="889559" y="1986143"/>
                <a:chExt cx="1086875" cy="1086875"/>
              </a:xfrm>
            </p:grpSpPr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09084FF3-FE83-4CB8-A5B4-AFC1097138DE}"/>
                    </a:ext>
                  </a:extLst>
                </p:cNvPr>
                <p:cNvSpPr/>
                <p:nvPr/>
              </p:nvSpPr>
              <p:spPr>
                <a:xfrm>
                  <a:off x="889559" y="1986143"/>
                  <a:ext cx="1086875" cy="108687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17"/>
                </a:p>
              </p:txBody>
            </p:sp>
            <p:pic>
              <p:nvPicPr>
                <p:cNvPr id="83" name="Image 82">
                  <a:extLst>
                    <a:ext uri="{FF2B5EF4-FFF2-40B4-BE49-F238E27FC236}">
                      <a16:creationId xmlns:a16="http://schemas.microsoft.com/office/drawing/2014/main" id="{E465A79D-2E1C-4AB0-A5DD-1318331EF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781" y="2010365"/>
                  <a:ext cx="1038430" cy="1038430"/>
                </a:xfrm>
                <a:prstGeom prst="rect">
                  <a:avLst/>
                </a:prstGeom>
              </p:spPr>
            </p:pic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40871B5-F34D-44A0-86EC-642CF7974DC2}"/>
                  </a:ext>
                </a:extLst>
              </p:cNvPr>
              <p:cNvSpPr/>
              <p:nvPr/>
            </p:nvSpPr>
            <p:spPr>
              <a:xfrm>
                <a:off x="1037968" y="1098000"/>
                <a:ext cx="4474800" cy="36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alpha val="40000"/>
                    </a:schemeClr>
                  </a:gs>
                  <a:gs pos="73000">
                    <a:schemeClr val="accent6">
                      <a:lumMod val="60000"/>
                      <a:lumOff val="40000"/>
                      <a:alpha val="40000"/>
                    </a:schemeClr>
                  </a:gs>
                  <a:gs pos="83000">
                    <a:srgbClr val="FF7979">
                      <a:alpha val="40000"/>
                    </a:srgbClr>
                  </a:gs>
                  <a:gs pos="100000">
                    <a:srgbClr val="FF0000">
                      <a:alpha val="40000"/>
                    </a:srgbClr>
                  </a:gs>
                </a:gsLst>
                <a:lin ang="21594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7EE25E7-FDF5-4F8C-ACB6-28984C4CE71E}"/>
                  </a:ext>
                </a:extLst>
              </p:cNvPr>
              <p:cNvSpPr/>
              <p:nvPr/>
            </p:nvSpPr>
            <p:spPr>
              <a:xfrm>
                <a:off x="6679232" y="1098000"/>
                <a:ext cx="1342800" cy="36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alpha val="40000"/>
                    </a:schemeClr>
                  </a:gs>
                  <a:gs pos="4000">
                    <a:schemeClr val="accent6">
                      <a:lumMod val="60000"/>
                      <a:lumOff val="40000"/>
                      <a:alpha val="40000"/>
                    </a:schemeClr>
                  </a:gs>
                  <a:gs pos="18000">
                    <a:srgbClr val="FF7979">
                      <a:alpha val="40000"/>
                    </a:srgbClr>
                  </a:gs>
                  <a:gs pos="100000">
                    <a:srgbClr val="FF0000">
                      <a:alpha val="40000"/>
                    </a:srgbClr>
                  </a:gs>
                </a:gsLst>
                <a:lin ang="108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7698D38-163F-4926-8378-380FFE58D473}"/>
                  </a:ext>
                </a:extLst>
              </p:cNvPr>
              <p:cNvSpPr/>
              <p:nvPr/>
            </p:nvSpPr>
            <p:spPr>
              <a:xfrm>
                <a:off x="2182768" y="1710000"/>
                <a:ext cx="3330000" cy="36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F701C7-B7F6-41F3-9D48-CF6CAA3B67E0}"/>
                  </a:ext>
                </a:extLst>
              </p:cNvPr>
              <p:cNvSpPr/>
              <p:nvPr/>
            </p:nvSpPr>
            <p:spPr>
              <a:xfrm>
                <a:off x="6679232" y="1710000"/>
                <a:ext cx="748800" cy="36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CEA5ED-66B7-4667-B7D5-99AAE16F9B13}"/>
                  </a:ext>
                </a:extLst>
              </p:cNvPr>
              <p:cNvSpPr/>
              <p:nvPr/>
            </p:nvSpPr>
            <p:spPr>
              <a:xfrm>
                <a:off x="6679232" y="2358000"/>
                <a:ext cx="3834000" cy="360000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75000"/>
                      <a:alpha val="40000"/>
                    </a:schemeClr>
                  </a:gs>
                  <a:gs pos="17000">
                    <a:schemeClr val="accent6">
                      <a:alpha val="40000"/>
                    </a:schemeClr>
                  </a:gs>
                  <a:gs pos="8000">
                    <a:schemeClr val="accent6">
                      <a:lumMod val="40000"/>
                      <a:lumOff val="60000"/>
                      <a:alpha val="40000"/>
                    </a:schemeClr>
                  </a:gs>
                  <a:gs pos="100000">
                    <a:schemeClr val="accent6">
                      <a:alpha val="40000"/>
                    </a:schemeClr>
                  </a:gs>
                </a:gsLst>
                <a:lin ang="21594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6DE5524-1A5C-4640-BA4C-80AFF96F31E7}"/>
                  </a:ext>
                </a:extLst>
              </p:cNvPr>
              <p:cNvSpPr/>
              <p:nvPr/>
            </p:nvSpPr>
            <p:spPr>
              <a:xfrm>
                <a:off x="5483968" y="2358000"/>
                <a:ext cx="28800" cy="360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9108ED6-56E3-4C7E-B141-182BE1D4A6C5}"/>
                  </a:ext>
                </a:extLst>
              </p:cNvPr>
              <p:cNvSpPr/>
              <p:nvPr/>
            </p:nvSpPr>
            <p:spPr>
              <a:xfrm>
                <a:off x="2920768" y="2934000"/>
                <a:ext cx="2592000" cy="36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152AEE3-9C34-44FB-9F08-CA4DED697DE0}"/>
                  </a:ext>
                </a:extLst>
              </p:cNvPr>
              <p:cNvSpPr/>
              <p:nvPr/>
            </p:nvSpPr>
            <p:spPr>
              <a:xfrm>
                <a:off x="6679232" y="3546000"/>
                <a:ext cx="2188800" cy="360000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75000"/>
                      <a:alpha val="40000"/>
                    </a:schemeClr>
                  </a:gs>
                  <a:gs pos="60000">
                    <a:schemeClr val="accent6">
                      <a:alpha val="40000"/>
                    </a:schemeClr>
                  </a:gs>
                  <a:gs pos="39000">
                    <a:schemeClr val="accent6">
                      <a:lumMod val="40000"/>
                      <a:lumOff val="60000"/>
                      <a:alpha val="40000"/>
                    </a:schemeClr>
                  </a:gs>
                  <a:gs pos="100000">
                    <a:schemeClr val="accent6">
                      <a:alpha val="40000"/>
                    </a:schemeClr>
                  </a:gs>
                </a:gsLst>
                <a:lin ang="21594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F260D3-6289-401E-94BC-657F66567A9B}"/>
                  </a:ext>
                </a:extLst>
              </p:cNvPr>
              <p:cNvSpPr/>
              <p:nvPr/>
            </p:nvSpPr>
            <p:spPr>
              <a:xfrm>
                <a:off x="6673249" y="4120718"/>
                <a:ext cx="20700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77FFCEA-ACC1-4F93-A614-E378A6C9BA88}"/>
                  </a:ext>
                </a:extLst>
              </p:cNvPr>
              <p:cNvSpPr/>
              <p:nvPr/>
            </p:nvSpPr>
            <p:spPr>
              <a:xfrm>
                <a:off x="5500752" y="4114800"/>
                <a:ext cx="18000" cy="270000"/>
              </a:xfrm>
              <a:prstGeom prst="rect">
                <a:avLst/>
              </a:prstGeom>
              <a:solidFill>
                <a:schemeClr val="bg2">
                  <a:lumMod val="75000"/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3046632-235C-4881-9794-643378D2E945}"/>
                  </a:ext>
                </a:extLst>
              </p:cNvPr>
              <p:cNvSpPr/>
              <p:nvPr/>
            </p:nvSpPr>
            <p:spPr>
              <a:xfrm>
                <a:off x="5185752" y="4546800"/>
                <a:ext cx="3240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F607303-AC47-42D5-8CC0-E4C6EE27E3D8}"/>
                  </a:ext>
                </a:extLst>
              </p:cNvPr>
              <p:cNvSpPr/>
              <p:nvPr/>
            </p:nvSpPr>
            <p:spPr>
              <a:xfrm>
                <a:off x="6679232" y="4546800"/>
                <a:ext cx="17028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A628F46-C3B9-4AF3-8958-CCD18F4E8890}"/>
                  </a:ext>
                </a:extLst>
              </p:cNvPr>
              <p:cNvSpPr/>
              <p:nvPr/>
            </p:nvSpPr>
            <p:spPr>
              <a:xfrm>
                <a:off x="6679232" y="4978800"/>
                <a:ext cx="13140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9C23B62-1EA7-4603-9A2A-184ED5414498}"/>
                  </a:ext>
                </a:extLst>
              </p:cNvPr>
              <p:cNvSpPr/>
              <p:nvPr/>
            </p:nvSpPr>
            <p:spPr>
              <a:xfrm>
                <a:off x="4879752" y="4978800"/>
                <a:ext cx="6300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1E5C632-2E12-4410-A54F-44A5B7D228F5}"/>
                  </a:ext>
                </a:extLst>
              </p:cNvPr>
              <p:cNvSpPr/>
              <p:nvPr/>
            </p:nvSpPr>
            <p:spPr>
              <a:xfrm>
                <a:off x="4216768" y="5410800"/>
                <a:ext cx="1296000" cy="270000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0CCE45E-DC30-4D18-9906-EAEDDBBEF7E6}"/>
                  </a:ext>
                </a:extLst>
              </p:cNvPr>
              <p:cNvSpPr/>
              <p:nvPr/>
            </p:nvSpPr>
            <p:spPr>
              <a:xfrm>
                <a:off x="6679232" y="5410800"/>
                <a:ext cx="262800" cy="270000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36CE13A-CE9C-405F-8C3D-B1B181FE20DF}"/>
                  </a:ext>
                </a:extLst>
              </p:cNvPr>
              <p:cNvSpPr/>
              <p:nvPr/>
            </p:nvSpPr>
            <p:spPr>
              <a:xfrm>
                <a:off x="6679232" y="5842800"/>
                <a:ext cx="5940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529F5F9-3F11-4A89-B0C5-F3A493A3D878}"/>
                  </a:ext>
                </a:extLst>
              </p:cNvPr>
              <p:cNvSpPr/>
              <p:nvPr/>
            </p:nvSpPr>
            <p:spPr>
              <a:xfrm>
                <a:off x="4609752" y="5842800"/>
                <a:ext cx="9000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C65A0D8-78AE-4126-A6CB-05E47FEEBCFB}"/>
                  </a:ext>
                </a:extLst>
              </p:cNvPr>
              <p:cNvSpPr/>
              <p:nvPr/>
            </p:nvSpPr>
            <p:spPr>
              <a:xfrm>
                <a:off x="5149752" y="6274800"/>
                <a:ext cx="3600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74DAFD9-EEFD-4EF9-B805-C30D369693C2}"/>
                  </a:ext>
                </a:extLst>
              </p:cNvPr>
              <p:cNvSpPr/>
              <p:nvPr/>
            </p:nvSpPr>
            <p:spPr>
              <a:xfrm>
                <a:off x="6679232" y="6274800"/>
                <a:ext cx="1368000" cy="27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17"/>
              </a:p>
            </p:txBody>
          </p:sp>
        </p:grp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CE43CF4-A8D9-41DB-9EC8-D0E696A53309}"/>
              </a:ext>
            </a:extLst>
          </p:cNvPr>
          <p:cNvSpPr/>
          <p:nvPr/>
        </p:nvSpPr>
        <p:spPr>
          <a:xfrm>
            <a:off x="180000" y="9000000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17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4BAEB53-1E70-4E4F-82CD-4ABEBDDE2E67}"/>
              </a:ext>
            </a:extLst>
          </p:cNvPr>
          <p:cNvSpPr/>
          <p:nvPr/>
        </p:nvSpPr>
        <p:spPr>
          <a:xfrm>
            <a:off x="7135200" y="9000000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17" dirty="0"/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C0F04BBE-9872-4FA5-B890-689763136F8D}"/>
              </a:ext>
            </a:extLst>
          </p:cNvPr>
          <p:cNvSpPr txBox="1"/>
          <p:nvPr/>
        </p:nvSpPr>
        <p:spPr>
          <a:xfrm>
            <a:off x="540001" y="9000000"/>
            <a:ext cx="61865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Confederacy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of Independent </a:t>
            </a:r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Systems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/ </a:t>
            </a:r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Galactic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Empire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4B6DF318-6F67-4856-8E45-A9015FB305C2}"/>
              </a:ext>
            </a:extLst>
          </p:cNvPr>
          <p:cNvSpPr txBox="1"/>
          <p:nvPr/>
        </p:nvSpPr>
        <p:spPr>
          <a:xfrm>
            <a:off x="7495200" y="9000000"/>
            <a:ext cx="3048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Galactic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Republic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/ Rebel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772930E3-406B-4DAF-A510-23EF20DFFD59}"/>
              </a:ext>
            </a:extLst>
          </p:cNvPr>
          <p:cNvSpPr txBox="1"/>
          <p:nvPr/>
        </p:nvSpPr>
        <p:spPr>
          <a:xfrm>
            <a:off x="1958400" y="734019"/>
            <a:ext cx="888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Star Wars </a:t>
            </a:r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characters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sorted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by time screen for the first </a:t>
            </a:r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two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trilogies </a:t>
            </a:r>
            <a:r>
              <a:rPr lang="fr-FR" sz="15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according</a:t>
            </a:r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 to imdb.com (12/2019).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9A48B6-A73D-4D85-952C-3958589F436B}"/>
              </a:ext>
            </a:extLst>
          </p:cNvPr>
          <p:cNvSpPr/>
          <p:nvPr/>
        </p:nvSpPr>
        <p:spPr>
          <a:xfrm>
            <a:off x="10913246" y="9000000"/>
            <a:ext cx="360000" cy="36000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7" rIns="72009" bIns="36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17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FC2E14FC-A844-4FB2-BC42-7E557E8C2D86}"/>
              </a:ext>
            </a:extLst>
          </p:cNvPr>
          <p:cNvSpPr txBox="1"/>
          <p:nvPr/>
        </p:nvSpPr>
        <p:spPr>
          <a:xfrm>
            <a:off x="11272590" y="9000000"/>
            <a:ext cx="3048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  <a:latin typeface="OCR A Extended" panose="02010509020102010303" pitchFamily="50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250050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53</Words>
  <Application>Microsoft Office PowerPoint</Application>
  <PresentationFormat>A3 (297 x 420 mm)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 A Extended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Gautier</dc:creator>
  <cp:lastModifiedBy>Jean Gautier</cp:lastModifiedBy>
  <cp:revision>19</cp:revision>
  <dcterms:created xsi:type="dcterms:W3CDTF">2019-12-23T10:47:24Z</dcterms:created>
  <dcterms:modified xsi:type="dcterms:W3CDTF">2019-12-24T02:22:48Z</dcterms:modified>
</cp:coreProperties>
</file>