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C340-3DCC-E04A-AC43-BE549C1DADD8}" type="datetimeFigureOut">
              <a:rPr lang="en-US" smtClean="0"/>
              <a:t>5/9/11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4893-C947-DC45-B587-26F6BF214E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3276600" y="2203102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Naiset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0" y="2214190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item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971800" y="11363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scv:Item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895600" y="3879502"/>
            <a:ext cx="1752600" cy="858876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Kallion</a:t>
            </a:r>
            <a:r>
              <a:rPr lang="en-US" dirty="0" smtClean="0"/>
              <a:t> </a:t>
            </a:r>
            <a:r>
              <a:rPr lang="en-US" dirty="0" err="1" smtClean="0"/>
              <a:t>peruspiiri</a:t>
            </a:r>
            <a:r>
              <a:rPr lang="en-US" dirty="0" smtClean="0"/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0400" y="3117502"/>
            <a:ext cx="12954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2009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562600" y="22793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Sukupuoli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31175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Vuosi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248400" y="4108102"/>
            <a:ext cx="17526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Alue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553200" y="983902"/>
            <a:ext cx="25908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scv:Dimension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13" name="Straight Arrow Connector 12"/>
          <p:cNvCxnSpPr>
            <a:stCxn id="5" idx="7"/>
            <a:endCxn id="6" idx="2"/>
          </p:cNvCxnSpPr>
          <p:nvPr/>
        </p:nvCxnSpPr>
        <p:spPr bwMode="auto">
          <a:xfrm rot="5400000" flipH="1" flipV="1">
            <a:off x="1587595" y="902716"/>
            <a:ext cx="902303" cy="18661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6"/>
            <a:endCxn id="4" idx="2"/>
          </p:cNvCxnSpPr>
          <p:nvPr/>
        </p:nvCxnSpPr>
        <p:spPr bwMode="auto">
          <a:xfrm flipV="1">
            <a:off x="1295400" y="2451417"/>
            <a:ext cx="1981200" cy="110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 bwMode="auto">
          <a:xfrm>
            <a:off x="1295400" y="2462505"/>
            <a:ext cx="1905000" cy="9033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5"/>
            <a:endCxn id="7" idx="2"/>
          </p:cNvCxnSpPr>
          <p:nvPr/>
        </p:nvCxnSpPr>
        <p:spPr bwMode="auto">
          <a:xfrm rot="16200000" flipH="1">
            <a:off x="1165221" y="2578560"/>
            <a:ext cx="1670851" cy="178990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04800" y="3879502"/>
            <a:ext cx="685800" cy="35317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18" name="Straight Arrow Connector 17"/>
          <p:cNvCxnSpPr>
            <a:stCxn id="5" idx="4"/>
            <a:endCxn id="17" idx="0"/>
          </p:cNvCxnSpPr>
          <p:nvPr/>
        </p:nvCxnSpPr>
        <p:spPr bwMode="auto">
          <a:xfrm rot="5400000">
            <a:off x="63359" y="3295160"/>
            <a:ext cx="1168683" cy="15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4" idx="6"/>
            <a:endCxn id="9" idx="2"/>
          </p:cNvCxnSpPr>
          <p:nvPr/>
        </p:nvCxnSpPr>
        <p:spPr bwMode="auto">
          <a:xfrm>
            <a:off x="4572000" y="2451417"/>
            <a:ext cx="9906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343400" y="3269902"/>
            <a:ext cx="1447800" cy="76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7" idx="6"/>
            <a:endCxn id="11" idx="2"/>
          </p:cNvCxnSpPr>
          <p:nvPr/>
        </p:nvCxnSpPr>
        <p:spPr bwMode="auto">
          <a:xfrm>
            <a:off x="4648200" y="4308940"/>
            <a:ext cx="1600200" cy="474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828800" y="1517302"/>
            <a:ext cx="10438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rdf:type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70169" y="2188596"/>
            <a:ext cx="1964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dimension:sukupuoli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22031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0" y="30413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6717" y="4059728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11856" y="2710819"/>
            <a:ext cx="1584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dimension:vuosi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11751" y="3346102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dimension:alue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29" y="2992928"/>
            <a:ext cx="11595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rdf:value</a:t>
            </a:r>
            <a:endParaRPr lang="en-US" b="1" dirty="0"/>
          </a:p>
        </p:txBody>
      </p:sp>
      <p:cxnSp>
        <p:nvCxnSpPr>
          <p:cNvPr id="30" name="Straight Arrow Connector 29"/>
          <p:cNvCxnSpPr>
            <a:stCxn id="9" idx="0"/>
            <a:endCxn id="12" idx="3"/>
          </p:cNvCxnSpPr>
          <p:nvPr/>
        </p:nvCxnSpPr>
        <p:spPr bwMode="auto">
          <a:xfrm rot="5400000" flipH="1" flipV="1">
            <a:off x="6250007" y="1596695"/>
            <a:ext cx="871501" cy="49371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0" idx="7"/>
            <a:endCxn id="12" idx="4"/>
          </p:cNvCxnSpPr>
          <p:nvPr/>
        </p:nvCxnSpPr>
        <p:spPr bwMode="auto">
          <a:xfrm rot="5400000" flipH="1" flipV="1">
            <a:off x="6713019" y="2054651"/>
            <a:ext cx="1709701" cy="56146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1" idx="7"/>
            <a:endCxn id="12" idx="5"/>
          </p:cNvCxnSpPr>
          <p:nvPr/>
        </p:nvCxnSpPr>
        <p:spPr bwMode="auto">
          <a:xfrm rot="5400000" flipH="1" flipV="1">
            <a:off x="6867947" y="2284193"/>
            <a:ext cx="2773031" cy="10202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200" y="1517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629400" y="1898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91400" y="2279302"/>
            <a:ext cx="18389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rdfs:subClassOf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>
            <a:off x="0" y="69502"/>
            <a:ext cx="3200400" cy="109885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Helsingin</a:t>
            </a:r>
            <a:r>
              <a:rPr lang="en-US" sz="1200" dirty="0" smtClean="0"/>
              <a:t> 15 </a:t>
            </a:r>
            <a:r>
              <a:rPr lang="en-US" sz="1200" dirty="0" err="1" smtClean="0"/>
              <a:t>vuotta</a:t>
            </a:r>
            <a:r>
              <a:rPr lang="en-US" sz="1200" dirty="0" smtClean="0"/>
              <a:t> </a:t>
            </a:r>
            <a:r>
              <a:rPr lang="en-US" sz="1200" dirty="0" err="1" smtClean="0"/>
              <a:t>täyttäneet</a:t>
            </a:r>
            <a:r>
              <a:rPr lang="en-US" sz="1200" dirty="0" smtClean="0"/>
              <a:t> </a:t>
            </a:r>
            <a:r>
              <a:rPr lang="en-US" sz="1200" dirty="0" err="1" smtClean="0"/>
              <a:t>sukupuolen</a:t>
            </a:r>
            <a:r>
              <a:rPr lang="en-US" sz="1200" dirty="0" smtClean="0"/>
              <a:t>, </a:t>
            </a:r>
            <a:r>
              <a:rPr lang="en-US" sz="1200" dirty="0" err="1" smtClean="0"/>
              <a:t>iän</a:t>
            </a:r>
            <a:r>
              <a:rPr lang="en-US" sz="1200" dirty="0" smtClean="0"/>
              <a:t> </a:t>
            </a:r>
            <a:r>
              <a:rPr lang="en-US" sz="1200" dirty="0" err="1" smtClean="0"/>
              <a:t>ja</a:t>
            </a:r>
            <a:r>
              <a:rPr lang="en-US" sz="1200" dirty="0" smtClean="0"/>
              <a:t> </a:t>
            </a:r>
            <a:r>
              <a:rPr lang="en-US" sz="1200" dirty="0" err="1" smtClean="0"/>
              <a:t>koulutusasteen</a:t>
            </a:r>
            <a:r>
              <a:rPr lang="en-US" sz="1200" dirty="0" smtClean="0"/>
              <a:t> (</a:t>
            </a:r>
            <a:r>
              <a:rPr lang="en-US" sz="1200" dirty="0" err="1" smtClean="0"/>
              <a:t>ennakkotieto</a:t>
            </a:r>
            <a:r>
              <a:rPr lang="en-US" sz="1200" dirty="0" smtClean="0"/>
              <a:t>) </a:t>
            </a:r>
            <a:r>
              <a:rPr lang="en-US" sz="1200" dirty="0" err="1" smtClean="0"/>
              <a:t>mukaan</a:t>
            </a:r>
            <a:r>
              <a:rPr lang="en-US" sz="1200" dirty="0" smtClean="0"/>
              <a:t> 1. </a:t>
            </a:r>
            <a:r>
              <a:rPr lang="en-US" sz="1200" dirty="0" err="1" smtClean="0"/>
              <a:t>tammikuuta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cxnSp>
        <p:nvCxnSpPr>
          <p:cNvPr id="37" name="Straight Arrow Connector 36"/>
          <p:cNvCxnSpPr>
            <a:stCxn id="5" idx="0"/>
            <a:endCxn id="36" idx="4"/>
          </p:cNvCxnSpPr>
          <p:nvPr/>
        </p:nvCxnSpPr>
        <p:spPr bwMode="auto">
          <a:xfrm rot="5400000" flipH="1" flipV="1">
            <a:off x="601036" y="1215026"/>
            <a:ext cx="1045829" cy="9525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4572000" y="298102"/>
            <a:ext cx="2209800" cy="496629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  <a:ea typeface="Lucida Sans Unicode" charset="0"/>
                <a:cs typeface="Lucida Sans Unicode" charset="0"/>
              </a:rPr>
              <a:t>scv:Dataset</a:t>
            </a: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9600" y="1288702"/>
            <a:ext cx="1454921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scv:dataset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36" idx="6"/>
            <a:endCxn id="38" idx="2"/>
          </p:cNvCxnSpPr>
          <p:nvPr/>
        </p:nvCxnSpPr>
        <p:spPr bwMode="auto">
          <a:xfrm flipV="1">
            <a:off x="3200400" y="546417"/>
            <a:ext cx="1371600" cy="7251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352800" y="298102"/>
            <a:ext cx="95448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Mysema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Samppa Saarela</dc:creator>
  <cp:lastModifiedBy>Samppa Saarela</cp:lastModifiedBy>
  <cp:revision>1</cp:revision>
  <dcterms:created xsi:type="dcterms:W3CDTF">2011-05-09T06:40:35Z</dcterms:created>
  <dcterms:modified xsi:type="dcterms:W3CDTF">2011-05-09T06:45:20Z</dcterms:modified>
</cp:coreProperties>
</file>