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02C-439F-A04F-AE60-903A1AB61919}" type="datetimeFigureOut">
              <a:rPr lang="en-US" smtClean="0"/>
              <a:t>1/13/11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5748-2E58-E341-BF98-045832508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02C-439F-A04F-AE60-903A1AB61919}" type="datetimeFigureOut">
              <a:rPr lang="en-US" smtClean="0"/>
              <a:t>1/13/11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5748-2E58-E341-BF98-045832508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02C-439F-A04F-AE60-903A1AB61919}" type="datetimeFigureOut">
              <a:rPr lang="en-US" smtClean="0"/>
              <a:t>1/13/11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5748-2E58-E341-BF98-045832508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02C-439F-A04F-AE60-903A1AB61919}" type="datetimeFigureOut">
              <a:rPr lang="en-US" smtClean="0"/>
              <a:t>1/13/11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5748-2E58-E341-BF98-045832508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02C-439F-A04F-AE60-903A1AB61919}" type="datetimeFigureOut">
              <a:rPr lang="en-US" smtClean="0"/>
              <a:t>1/13/11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5748-2E58-E341-BF98-045832508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02C-439F-A04F-AE60-903A1AB61919}" type="datetimeFigureOut">
              <a:rPr lang="en-US" smtClean="0"/>
              <a:t>1/13/11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5748-2E58-E341-BF98-045832508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02C-439F-A04F-AE60-903A1AB61919}" type="datetimeFigureOut">
              <a:rPr lang="en-US" smtClean="0"/>
              <a:t>1/13/11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5748-2E58-E341-BF98-045832508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02C-439F-A04F-AE60-903A1AB61919}" type="datetimeFigureOut">
              <a:rPr lang="en-US" smtClean="0"/>
              <a:t>1/13/11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5748-2E58-E341-BF98-045832508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02C-439F-A04F-AE60-903A1AB61919}" type="datetimeFigureOut">
              <a:rPr lang="en-US" smtClean="0"/>
              <a:t>1/13/11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5748-2E58-E341-BF98-045832508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02C-439F-A04F-AE60-903A1AB61919}" type="datetimeFigureOut">
              <a:rPr lang="en-US" smtClean="0"/>
              <a:t>1/13/11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5748-2E58-E341-BF98-045832508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F02C-439F-A04F-AE60-903A1AB61919}" type="datetimeFigureOut">
              <a:rPr lang="en-US" smtClean="0"/>
              <a:t>1/13/11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5748-2E58-E341-BF98-045832508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F02C-439F-A04F-AE60-903A1AB61919}" type="datetimeFigureOut">
              <a:rPr lang="en-US" smtClean="0"/>
              <a:t>1/13/11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E5748-2E58-E341-BF98-0458325081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5538" y="3073402"/>
            <a:ext cx="2226733" cy="13885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Dataset</a:t>
            </a:r>
          </a:p>
          <a:p>
            <a:r>
              <a:rPr lang="en-US" sz="1200" dirty="0" smtClean="0"/>
              <a:t>+ name</a:t>
            </a:r>
            <a:r>
              <a:rPr lang="en-US" sz="1200" dirty="0" smtClean="0"/>
              <a:t>: String</a:t>
            </a:r>
            <a:endParaRPr lang="en-US" sz="1200" dirty="0" smtClean="0"/>
          </a:p>
          <a:p>
            <a:r>
              <a:rPr lang="en-US" sz="1200" dirty="0" smtClean="0"/>
              <a:t>+ description</a:t>
            </a:r>
            <a:r>
              <a:rPr lang="en-US" sz="1200" dirty="0" smtClean="0"/>
              <a:t>: String</a:t>
            </a:r>
            <a:endParaRPr lang="en-US" sz="1200" dirty="0" smtClean="0"/>
          </a:p>
          <a:p>
            <a:r>
              <a:rPr lang="en-US" sz="1200" dirty="0" smtClean="0"/>
              <a:t>+ publisher</a:t>
            </a:r>
            <a:r>
              <a:rPr lang="en-US" sz="1200" dirty="0" smtClean="0"/>
              <a:t>: String</a:t>
            </a:r>
            <a:endParaRPr lang="en-US" sz="1200" dirty="0" smtClean="0"/>
          </a:p>
          <a:p>
            <a:r>
              <a:rPr lang="en-US" sz="1200" dirty="0" smtClean="0"/>
              <a:t>+ title</a:t>
            </a:r>
            <a:r>
              <a:rPr lang="en-US" sz="1200" dirty="0" smtClean="0"/>
              <a:t>: String</a:t>
            </a:r>
            <a:endParaRPr lang="en-US" sz="1200" dirty="0" smtClean="0"/>
          </a:p>
          <a:p>
            <a:r>
              <a:rPr lang="en-US" sz="1200" dirty="0" smtClean="0"/>
              <a:t>+ units</a:t>
            </a:r>
            <a:r>
              <a:rPr lang="en-US" sz="1200" dirty="0" smtClean="0"/>
              <a:t>: String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747935" y="3404230"/>
            <a:ext cx="1829594" cy="6942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DimensionType</a:t>
            </a:r>
            <a:endParaRPr lang="en-US" dirty="0" smtClean="0"/>
          </a:p>
          <a:p>
            <a:r>
              <a:rPr lang="en-US" sz="1200" dirty="0" smtClean="0"/>
              <a:t>+ name</a:t>
            </a:r>
            <a:r>
              <a:rPr lang="en-US" sz="1200" dirty="0" smtClean="0"/>
              <a:t>: String</a:t>
            </a:r>
            <a:endParaRPr lang="en-US" sz="1200" dirty="0" smtClean="0"/>
          </a:p>
        </p:txBody>
      </p:sp>
      <p:cxnSp>
        <p:nvCxnSpPr>
          <p:cNvPr id="9" name="Straight Arrow Connector 8"/>
          <p:cNvCxnSpPr>
            <a:stCxn id="7" idx="1"/>
            <a:endCxn id="4" idx="3"/>
          </p:cNvCxnSpPr>
          <p:nvPr/>
        </p:nvCxnSpPr>
        <p:spPr>
          <a:xfrm rot="10800000" flipV="1">
            <a:off x="5062271" y="3751364"/>
            <a:ext cx="1685664" cy="16304"/>
          </a:xfrm>
          <a:prstGeom prst="straightConnector1">
            <a:avLst/>
          </a:prstGeom>
          <a:ln>
            <a:headEnd type="arrow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47139" y="5014665"/>
            <a:ext cx="1829595" cy="6942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Dimension</a:t>
            </a:r>
          </a:p>
          <a:p>
            <a:r>
              <a:rPr lang="en-US" sz="1200" dirty="0" smtClean="0"/>
              <a:t>+ name</a:t>
            </a:r>
            <a:r>
              <a:rPr lang="en-US" sz="1200" dirty="0" smtClean="0"/>
              <a:t>: String</a:t>
            </a:r>
            <a:endParaRPr lang="en-US" sz="1200" dirty="0" smtClean="0"/>
          </a:p>
        </p:txBody>
      </p:sp>
      <p:cxnSp>
        <p:nvCxnSpPr>
          <p:cNvPr id="19" name="Straight Arrow Connector 18"/>
          <p:cNvCxnSpPr>
            <a:stCxn id="17" idx="0"/>
            <a:endCxn id="7" idx="2"/>
          </p:cNvCxnSpPr>
          <p:nvPr/>
        </p:nvCxnSpPr>
        <p:spPr>
          <a:xfrm rot="5400000" flipH="1" flipV="1">
            <a:off x="7204251" y="4556185"/>
            <a:ext cx="916167" cy="795"/>
          </a:xfrm>
          <a:prstGeom prst="straightConnector1">
            <a:avLst/>
          </a:prstGeom>
          <a:ln>
            <a:headEnd type="arrow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35538" y="5015459"/>
            <a:ext cx="2226733" cy="6942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Item</a:t>
            </a:r>
          </a:p>
          <a:p>
            <a:r>
              <a:rPr lang="en-US" sz="1200" dirty="0" smtClean="0"/>
              <a:t>+ value: String</a:t>
            </a:r>
          </a:p>
        </p:txBody>
      </p:sp>
      <p:cxnSp>
        <p:nvCxnSpPr>
          <p:cNvPr id="24" name="Straight Arrow Connector 23"/>
          <p:cNvCxnSpPr>
            <a:stCxn id="22" idx="3"/>
            <a:endCxn id="17" idx="1"/>
          </p:cNvCxnSpPr>
          <p:nvPr/>
        </p:nvCxnSpPr>
        <p:spPr>
          <a:xfrm flipV="1">
            <a:off x="5062271" y="5361799"/>
            <a:ext cx="1684868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4" idx="2"/>
          </p:cNvCxnSpPr>
          <p:nvPr/>
        </p:nvCxnSpPr>
        <p:spPr>
          <a:xfrm rot="5400000" flipH="1" flipV="1">
            <a:off x="3672142" y="4738696"/>
            <a:ext cx="5535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3781" y="4669930"/>
            <a:ext cx="648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dataset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429612" y="5068501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dimensions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095848" y="4258263"/>
            <a:ext cx="1133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dimensionType</a:t>
            </a:r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dimensions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285679" y="3821499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dimensionTypes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6747935" y="2269862"/>
            <a:ext cx="1830388" cy="8035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Key</a:t>
            </a:r>
          </a:p>
          <a:p>
            <a:r>
              <a:rPr lang="en-US" sz="1200" dirty="0" smtClean="0"/>
              <a:t>+ name: String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specifiers</a:t>
            </a:r>
            <a:r>
              <a:rPr lang="en-US" sz="1200" dirty="0" smtClean="0"/>
              <a:t>: List&lt;String&gt;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34744" y="1908666"/>
            <a:ext cx="2226733" cy="4148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PCAxisParser</a:t>
            </a:r>
            <a:endParaRPr lang="en-US" dirty="0" smtClean="0"/>
          </a:p>
        </p:txBody>
      </p:sp>
      <p:cxnSp>
        <p:nvCxnSpPr>
          <p:cNvPr id="42" name="Straight Arrow Connector 41"/>
          <p:cNvCxnSpPr>
            <a:stCxn id="40" idx="2"/>
            <a:endCxn id="4" idx="0"/>
          </p:cNvCxnSpPr>
          <p:nvPr/>
        </p:nvCxnSpPr>
        <p:spPr>
          <a:xfrm rot="16200000" flipH="1">
            <a:off x="3573574" y="2698070"/>
            <a:ext cx="749869" cy="794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6400" y="3560234"/>
            <a:ext cx="1710267" cy="4148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DatasetHandler</a:t>
            </a:r>
            <a:endParaRPr lang="en-US" dirty="0" smtClean="0"/>
          </a:p>
        </p:txBody>
      </p:sp>
      <p:cxnSp>
        <p:nvCxnSpPr>
          <p:cNvPr id="50" name="Straight Arrow Connector 49"/>
          <p:cNvCxnSpPr>
            <a:stCxn id="40" idx="1"/>
            <a:endCxn id="49" idx="0"/>
          </p:cNvCxnSpPr>
          <p:nvPr/>
        </p:nvCxnSpPr>
        <p:spPr>
          <a:xfrm rot="10800000" flipV="1">
            <a:off x="1261534" y="2116100"/>
            <a:ext cx="1573210" cy="1444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3"/>
            <a:endCxn id="31" idx="1"/>
          </p:cNvCxnSpPr>
          <p:nvPr/>
        </p:nvCxnSpPr>
        <p:spPr>
          <a:xfrm>
            <a:off x="5061477" y="2116100"/>
            <a:ext cx="1686458" cy="5555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3"/>
            <a:endCxn id="31" idx="1"/>
          </p:cNvCxnSpPr>
          <p:nvPr/>
        </p:nvCxnSpPr>
        <p:spPr>
          <a:xfrm flipV="1">
            <a:off x="5062271" y="2671632"/>
            <a:ext cx="1685664" cy="109603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3"/>
            <a:endCxn id="4" idx="1"/>
          </p:cNvCxnSpPr>
          <p:nvPr/>
        </p:nvCxnSpPr>
        <p:spPr>
          <a:xfrm>
            <a:off x="2116667" y="3767668"/>
            <a:ext cx="718871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9" idx="2"/>
            <a:endCxn id="22" idx="1"/>
          </p:cNvCxnSpPr>
          <p:nvPr/>
        </p:nvCxnSpPr>
        <p:spPr>
          <a:xfrm rot="16200000" flipH="1">
            <a:off x="1354790" y="3881845"/>
            <a:ext cx="1387492" cy="157400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869406" y="2533132"/>
            <a:ext cx="2159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</a:t>
            </a:r>
            <a:r>
              <a:rPr lang="en-US" sz="1200" dirty="0" smtClean="0"/>
              <a:t>metadata as </a:t>
            </a:r>
            <a:r>
              <a:rPr lang="en-US" sz="1200" dirty="0" smtClean="0"/>
              <a:t>key/value pairs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159935" y="2680099"/>
            <a:ext cx="1584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dataset and items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66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Mysema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Samppa Saarela</dc:creator>
  <cp:lastModifiedBy>Samppa Saarela</cp:lastModifiedBy>
  <cp:revision>19</cp:revision>
  <dcterms:created xsi:type="dcterms:W3CDTF">2011-01-13T09:58:14Z</dcterms:created>
  <dcterms:modified xsi:type="dcterms:W3CDTF">2011-01-13T10:33:52Z</dcterms:modified>
</cp:coreProperties>
</file>