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60" r:id="rId3"/>
    <p:sldId id="266" r:id="rId4"/>
    <p:sldId id="291" r:id="rId5"/>
    <p:sldId id="393" r:id="rId6"/>
    <p:sldId id="398" r:id="rId7"/>
    <p:sldId id="396" r:id="rId8"/>
    <p:sldId id="397" r:id="rId9"/>
    <p:sldId id="394" r:id="rId10"/>
    <p:sldId id="395" r:id="rId11"/>
    <p:sldId id="292" r:id="rId12"/>
    <p:sldId id="288" r:id="rId1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pos="5125">
          <p15:clr>
            <a:srgbClr val="A4A3A4"/>
          </p15:clr>
        </p15:guide>
        <p15:guide id="3" pos="1507">
          <p15:clr>
            <a:srgbClr val="A4A3A4"/>
          </p15:clr>
        </p15:guide>
        <p15:guide id="4" orient="horz" pos="1150">
          <p15:clr>
            <a:srgbClr val="A4A3A4"/>
          </p15:clr>
        </p15:guide>
        <p15:guide id="5" orient="horz" pos="2296">
          <p15:clr>
            <a:srgbClr val="A4A3A4"/>
          </p15:clr>
        </p15:guide>
        <p15:guide id="6" orient="horz" pos="3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744" y="64"/>
      </p:cViewPr>
      <p:guideLst>
        <p:guide orient="horz" pos="288"/>
        <p:guide pos="5125"/>
        <p:guide pos="1507"/>
        <p:guide orient="horz" pos="1150"/>
        <p:guide orient="horz" pos="2296"/>
        <p:guide orient="horz" pos="3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1"/>
            <a:ext cx="2057400" cy="365125"/>
          </a:xfrm>
        </p:spPr>
        <p:txBody>
          <a:bodyPr/>
          <a:lstStyle/>
          <a:p>
            <a:fld id="{76EF31D4-1AA4-45E7-8F10-C007A9A6DDB0}" type="datetimeFigureOut">
              <a:rPr lang="zh-HK" altLang="en-US" smtClean="0"/>
              <a:t>11/10/2019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63970" y="6276976"/>
            <a:ext cx="2057400" cy="365125"/>
          </a:xfr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/>
        </p:nvSpPr>
        <p:spPr>
          <a:xfrm>
            <a:off x="6584950" y="6483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0380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63970" y="6521451"/>
            <a:ext cx="2057400" cy="365125"/>
          </a:xfr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630" y="6356351"/>
            <a:ext cx="3086100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11/10/2019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189327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43334" y="2833030"/>
            <a:ext cx="7337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84" y="193222"/>
            <a:ext cx="1996366" cy="19863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64457" y="4404596"/>
            <a:ext cx="601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小组成员：祁志洋   刘俊杰   刘常思冰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26765" y="5057140"/>
            <a:ext cx="197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展示人：祁志洋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9610" y="6436360"/>
            <a:ext cx="3390265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HK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</a:p>
          </p:txBody>
        </p:sp>
      </p:grp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87791" y="2469242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zh-HK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427" y="3416979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zh-HK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  <a:endParaRPr lang="zh-CN" altLang="zh-HK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456498A-6166-4FD1-8E36-E748C868FF04}"/>
              </a:ext>
            </a:extLst>
          </p:cNvPr>
          <p:cNvSpPr txBox="1"/>
          <p:nvPr/>
        </p:nvSpPr>
        <p:spPr>
          <a:xfrm>
            <a:off x="689610" y="820301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 Pipe and Filter</a:t>
            </a:r>
            <a:r>
              <a:rPr lang="zh-CN" altLang="en-US" dirty="0">
                <a:ea typeface="黑体" panose="02010609060101010101" pitchFamily="49" charset="-122"/>
              </a:rPr>
              <a:t>：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28AEE8-591D-4896-8C94-B57778608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51" y="1310297"/>
            <a:ext cx="4064012" cy="472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4871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354583-523A-46D3-AAD5-0559FA5A1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46" y="1654373"/>
            <a:ext cx="6408908" cy="44606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44FA76-BB07-4011-9DB6-98DB51774332}"/>
              </a:ext>
            </a:extLst>
          </p:cNvPr>
          <p:cNvSpPr txBox="1"/>
          <p:nvPr/>
        </p:nvSpPr>
        <p:spPr>
          <a:xfrm>
            <a:off x="1676400" y="67945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56212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EB3F31-86CE-4EF0-AD8E-B4F125D82CB0}"/>
              </a:ext>
            </a:extLst>
          </p:cNvPr>
          <p:cNvSpPr txBox="1"/>
          <p:nvPr/>
        </p:nvSpPr>
        <p:spPr>
          <a:xfrm>
            <a:off x="848908" y="455598"/>
            <a:ext cx="60490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将数据从输入端读入过滤器自身的输入管道</a:t>
            </a:r>
            <a:endParaRPr lang="en-US" altLang="zh-CN" dirty="0"/>
          </a:p>
          <a:p>
            <a:r>
              <a:rPr lang="zh-CN" altLang="en-US" dirty="0"/>
              <a:t>将数据从输入管道传输到自身输出管道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Find keyword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在自身的输入管道查询读入的关键字，或者不查询关键字</a:t>
            </a:r>
            <a:endParaRPr lang="en-US" altLang="zh-CN" dirty="0"/>
          </a:p>
          <a:p>
            <a:r>
              <a:rPr lang="zh-CN" altLang="en-US" dirty="0"/>
              <a:t>将数据从输入管道传输到自身的输出管道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Circular Shift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将自身的输入管道的数据循环移位</a:t>
            </a:r>
            <a:endParaRPr lang="en-US" altLang="zh-CN" dirty="0"/>
          </a:p>
          <a:p>
            <a:r>
              <a:rPr lang="zh-CN" altLang="en-US" dirty="0"/>
              <a:t>将循环移位后的数据传输到自身输出管道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Alphabetizer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对自己的输入管道里的数据排序</a:t>
            </a:r>
            <a:endParaRPr lang="en-US" altLang="zh-CN" dirty="0"/>
          </a:p>
          <a:p>
            <a:r>
              <a:rPr lang="zh-CN" altLang="en-US" dirty="0"/>
              <a:t>将输入管道里的数据传输到输出管道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将输入管道的数据传输到输出管道</a:t>
            </a:r>
            <a:endParaRPr lang="en-US" altLang="zh-CN" dirty="0"/>
          </a:p>
          <a:p>
            <a:r>
              <a:rPr lang="zh-CN" altLang="en-US" dirty="0"/>
              <a:t>将输出管道的数据写入到输出端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92941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828FDE-CE09-47A8-A7EA-96961A9789AA}"/>
              </a:ext>
            </a:extLst>
          </p:cNvPr>
          <p:cNvSpPr txBox="1"/>
          <p:nvPr/>
        </p:nvSpPr>
        <p:spPr>
          <a:xfrm>
            <a:off x="1308100" y="1050399"/>
            <a:ext cx="271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Transport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将一个过滤器的输出管道的数据输入到另一个过滤器的输入管道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CA1873-F2BE-4202-A50C-DE00A0A3E627}"/>
              </a:ext>
            </a:extLst>
          </p:cNvPr>
          <p:cNvSpPr txBox="1"/>
          <p:nvPr/>
        </p:nvSpPr>
        <p:spPr>
          <a:xfrm>
            <a:off x="1308100" y="2876550"/>
            <a:ext cx="652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优势：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并发和重复的效果更好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05283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B736D3D-5F46-4E8B-B580-0893A3988B1B}"/>
              </a:ext>
            </a:extLst>
          </p:cNvPr>
          <p:cNvSpPr txBox="1"/>
          <p:nvPr/>
        </p:nvSpPr>
        <p:spPr>
          <a:xfrm>
            <a:off x="1047751" y="1047749"/>
            <a:ext cx="6696074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优势：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 </a:t>
            </a:r>
            <a:r>
              <a:rPr lang="zh-CN" altLang="en-US" sz="2400" dirty="0"/>
              <a:t>处理过程直观，让系统的输入输出的行为更容易理解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 </a:t>
            </a:r>
            <a:r>
              <a:rPr lang="zh-CN" altLang="en-US" sz="2400" dirty="0"/>
              <a:t>支持复用，支持过滤器独立或者通过新的过滤器加入新的功能，任意两个过滤器可以挂靠使用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 </a:t>
            </a:r>
            <a:r>
              <a:rPr lang="zh-CN" altLang="en-US" sz="2400" dirty="0"/>
              <a:t>容易修改，修改一个过滤起的内容不会影响到其他过滤器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允许专业分析，比如吞吐量，死锁分析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17120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469A9A-CB99-48A2-9D23-3EFB440F5583}"/>
              </a:ext>
            </a:extLst>
          </p:cNvPr>
          <p:cNvSpPr txBox="1"/>
          <p:nvPr/>
        </p:nvSpPr>
        <p:spPr>
          <a:xfrm>
            <a:off x="1647825" y="1466849"/>
            <a:ext cx="5962649" cy="279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劣势：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 </a:t>
            </a:r>
            <a:r>
              <a:rPr lang="zh-CN" altLang="en-US" sz="2400" dirty="0"/>
              <a:t>不适合交互式系统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 </a:t>
            </a:r>
            <a:r>
              <a:rPr lang="zh-CN" altLang="en-US" sz="2400" dirty="0"/>
              <a:t>空间低效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 </a:t>
            </a:r>
            <a:r>
              <a:rPr lang="zh-CN" altLang="en-US" sz="2400" dirty="0"/>
              <a:t>过滤器多余的解析过程会降低性能并增加编写复杂度</a:t>
            </a:r>
          </a:p>
        </p:txBody>
      </p:sp>
    </p:spTree>
    <p:extLst>
      <p:ext uri="{BB962C8B-B14F-4D97-AF65-F5344CB8AC3E}">
        <p14:creationId xmlns:p14="http://schemas.microsoft.com/office/powerpoint/2010/main" val="283745266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263</Words>
  <Application>Microsoft Office PowerPoint</Application>
  <PresentationFormat>全屏显示(4:3)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zhiyang Qi</cp:lastModifiedBy>
  <cp:revision>170</cp:revision>
  <dcterms:created xsi:type="dcterms:W3CDTF">2015-02-19T23:46:00Z</dcterms:created>
  <dcterms:modified xsi:type="dcterms:W3CDTF">2019-10-11T02:40:46Z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