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0" r:id="rId3"/>
    <p:sldId id="266" r:id="rId4"/>
    <p:sldId id="291" r:id="rId5"/>
    <p:sldId id="393" r:id="rId6"/>
    <p:sldId id="396" r:id="rId7"/>
    <p:sldId id="395" r:id="rId8"/>
    <p:sldId id="399" r:id="rId9"/>
    <p:sldId id="397" r:id="rId10"/>
    <p:sldId id="394" r:id="rId11"/>
    <p:sldId id="292" r:id="rId12"/>
    <p:sldId id="288" r:id="rId1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5125">
          <p15:clr>
            <a:srgbClr val="A4A3A4"/>
          </p15:clr>
        </p15:guide>
        <p15:guide id="3" pos="1507">
          <p15:clr>
            <a:srgbClr val="A4A3A4"/>
          </p15:clr>
        </p15:guide>
        <p15:guide id="4" orient="horz" pos="1150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orient="horz" pos="3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84" y="84"/>
      </p:cViewPr>
      <p:guideLst>
        <p:guide orient="horz" pos="288"/>
        <p:guide pos="5125"/>
        <p:guide pos="1507"/>
        <p:guide orient="horz" pos="1150"/>
        <p:guide orient="horz" pos="2296"/>
        <p:guide orient="horz" pos="3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1"/>
            <a:ext cx="2057400" cy="365125"/>
          </a:xfrm>
        </p:spPr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63970" y="6276976"/>
            <a:ext cx="2057400" cy="365125"/>
          </a:xfr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/>
        </p:nvSpPr>
        <p:spPr>
          <a:xfrm>
            <a:off x="6584950" y="6483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380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3970" y="6521451"/>
            <a:ext cx="2057400" cy="365125"/>
          </a:xfr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630" y="6356351"/>
            <a:ext cx="3086100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5/11/2019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5/11/2019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189327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3334" y="2833030"/>
            <a:ext cx="733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84" y="193222"/>
            <a:ext cx="1996366" cy="19863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4457" y="4404596"/>
            <a:ext cx="601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小组成员：祁志洋   刘俊杰   刘常思冰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6765" y="5057140"/>
            <a:ext cx="305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展示人：祁志洋 刘俊杰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610" y="6436360"/>
            <a:ext cx="3390265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7791" y="2469242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3416979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CN" altLang="zh-HK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56498A-6166-4FD1-8E36-E748C868FF04}"/>
              </a:ext>
            </a:extLst>
          </p:cNvPr>
          <p:cNvSpPr txBox="1"/>
          <p:nvPr/>
        </p:nvSpPr>
        <p:spPr>
          <a:xfrm>
            <a:off x="689610" y="820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策略模式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60B2D-69D4-40A3-A791-13918A83D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7" y="1965209"/>
            <a:ext cx="4130593" cy="2477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6770C7-BA25-402C-8DF4-EAF68407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37" y="1965209"/>
            <a:ext cx="3750151" cy="26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87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861B360-4F7B-47FA-97FC-17E399B5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70" y="725594"/>
            <a:ext cx="5484495" cy="2556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3CFD37-C3C4-4DC2-A2B3-015369C34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69" y="3631440"/>
            <a:ext cx="5458915" cy="23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941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FD096B-1598-4767-AAC0-DF601EAFF5AB}"/>
              </a:ext>
            </a:extLst>
          </p:cNvPr>
          <p:cNvSpPr txBox="1"/>
          <p:nvPr/>
        </p:nvSpPr>
        <p:spPr>
          <a:xfrm>
            <a:off x="1276349" y="971550"/>
            <a:ext cx="6529917" cy="2346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不同的算法可能在不同的时间适用，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算法可以自由切换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避免使用多重条件判断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拓展性良好，易于添加新算法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298F09-1FE6-48BD-8B90-40FD88856D92}"/>
              </a:ext>
            </a:extLst>
          </p:cNvPr>
          <p:cNvSpPr txBox="1"/>
          <p:nvPr/>
        </p:nvSpPr>
        <p:spPr>
          <a:xfrm>
            <a:off x="1276349" y="3429000"/>
            <a:ext cx="3981450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策略类对外暴露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45266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56498A-6166-4FD1-8E36-E748C868FF04}"/>
              </a:ext>
            </a:extLst>
          </p:cNvPr>
          <p:cNvSpPr txBox="1"/>
          <p:nvPr/>
        </p:nvSpPr>
        <p:spPr>
          <a:xfrm>
            <a:off x="689610" y="8203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观测者模式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60B2D-69D4-40A3-A791-13918A83D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313" y="1646233"/>
            <a:ext cx="5303373" cy="36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161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D29CBD-D7CA-4525-BFA4-12AABB610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822472"/>
            <a:ext cx="9144000" cy="41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283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610" y="6436360"/>
            <a:ext cx="3406140" cy="205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8930" y="6329680"/>
            <a:ext cx="1325880" cy="419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80A240-84C7-4CD4-8231-DF6797DD8131}"/>
              </a:ext>
            </a:extLst>
          </p:cNvPr>
          <p:cNvSpPr txBox="1"/>
          <p:nvPr/>
        </p:nvSpPr>
        <p:spPr>
          <a:xfrm>
            <a:off x="1276349" y="971550"/>
            <a:ext cx="6529917" cy="465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、观察者和被观察者是抽象耦合的。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、建立一套触发机制。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、便于增添和修改观测者对象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、无需清晰知道主体发生了什么变化，便于设计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、如果一个被观察者对象有很多的直接和间接的观察者的话，将所有的观察者都通知到会花费很多时间。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、如果在观察者和观察目标之间有循环依赖的话，观察目标会触发它们之间进行循环调用，可能导致系统崩溃。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17120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193</Words>
  <Application>Microsoft Office PowerPoint</Application>
  <PresentationFormat>全屏显示(4:3)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华文中宋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zhiyang Qi</cp:lastModifiedBy>
  <cp:revision>176</cp:revision>
  <dcterms:created xsi:type="dcterms:W3CDTF">2015-02-19T23:46:00Z</dcterms:created>
  <dcterms:modified xsi:type="dcterms:W3CDTF">2019-11-05T02:15:44Z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