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58" r:id="rId3"/>
    <p:sldId id="259" r:id="rId4"/>
    <p:sldId id="267" r:id="rId5"/>
    <p:sldId id="271" r:id="rId6"/>
    <p:sldId id="272" r:id="rId7"/>
    <p:sldId id="269" r:id="rId8"/>
    <p:sldId id="260" r:id="rId9"/>
    <p:sldId id="261" r:id="rId10"/>
    <p:sldId id="268" r:id="rId11"/>
    <p:sldId id="270" r:id="rId12"/>
    <p:sldId id="263" r:id="rId13"/>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BC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نمط فاتح 1 - تميي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نمط متوسط 2 - تميي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نمط متوسط 4 - تميي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نمط فاتح 2 - تميي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985" autoAdjust="0"/>
    <p:restoredTop sz="94660"/>
  </p:normalViewPr>
  <p:slideViewPr>
    <p:cSldViewPr snapToGrid="0">
      <p:cViewPr varScale="1">
        <p:scale>
          <a:sx n="72" d="100"/>
          <a:sy n="72" d="100"/>
        </p:scale>
        <p:origin x="57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448AF9-0D5A-47BA-A8AD-BA196E63ADFF}"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D25FD34B-CD21-4538-BC5B-B5C84E7D2137}">
      <dgm:prSet phldrT="[نص]"/>
      <dgm:spPr/>
      <dgm:t>
        <a:bodyPr/>
        <a:lstStyle/>
        <a:p>
          <a:r>
            <a:rPr lang="ar-SA" dirty="0"/>
            <a:t>ان تتوفر لديك الاهتمام بالموضوع </a:t>
          </a:r>
          <a:endParaRPr lang="en-US" dirty="0"/>
        </a:p>
      </dgm:t>
    </dgm:pt>
    <dgm:pt modelId="{AFAB83A8-E373-4298-AA25-01C9BDFA8B72}" type="parTrans" cxnId="{43FB33C4-37E9-4CBC-B00D-95CF9445BB2E}">
      <dgm:prSet/>
      <dgm:spPr/>
      <dgm:t>
        <a:bodyPr/>
        <a:lstStyle/>
        <a:p>
          <a:endParaRPr lang="en-US"/>
        </a:p>
      </dgm:t>
    </dgm:pt>
    <dgm:pt modelId="{FE2C71A5-D806-4BEA-BD71-0320D54AD00A}" type="sibTrans" cxnId="{43FB33C4-37E9-4CBC-B00D-95CF9445BB2E}">
      <dgm:prSet/>
      <dgm:spPr/>
      <dgm:t>
        <a:bodyPr/>
        <a:lstStyle/>
        <a:p>
          <a:endParaRPr lang="en-US"/>
        </a:p>
      </dgm:t>
    </dgm:pt>
    <dgm:pt modelId="{05A3A2CC-CF1D-4372-BEE3-E162C4CFD07C}">
      <dgm:prSet phldrT="[نص]"/>
      <dgm:spPr/>
      <dgm:t>
        <a:bodyPr/>
        <a:lstStyle/>
        <a:p>
          <a:r>
            <a:rPr lang="ar-SA" dirty="0"/>
            <a:t>ان يكون الموضوع مهم وحديث وواضح </a:t>
          </a:r>
          <a:endParaRPr lang="en-US" dirty="0"/>
        </a:p>
      </dgm:t>
    </dgm:pt>
    <dgm:pt modelId="{1804C843-E04F-4FD6-A3D5-9EF114C07697}" type="parTrans" cxnId="{6A6F7352-A233-411A-B060-6FA04B4B681D}">
      <dgm:prSet/>
      <dgm:spPr/>
      <dgm:t>
        <a:bodyPr/>
        <a:lstStyle/>
        <a:p>
          <a:endParaRPr lang="en-US"/>
        </a:p>
      </dgm:t>
    </dgm:pt>
    <dgm:pt modelId="{D54DDD23-BE14-42AF-976D-0FF0D384AE90}" type="sibTrans" cxnId="{6A6F7352-A233-411A-B060-6FA04B4B681D}">
      <dgm:prSet/>
      <dgm:spPr/>
      <dgm:t>
        <a:bodyPr/>
        <a:lstStyle/>
        <a:p>
          <a:endParaRPr lang="en-US"/>
        </a:p>
      </dgm:t>
    </dgm:pt>
    <dgm:pt modelId="{EBEB3CB2-736C-401E-881B-4BB91B4A7DA2}">
      <dgm:prSet phldrT="[نص]"/>
      <dgm:spPr/>
      <dgm:t>
        <a:bodyPr/>
        <a:lstStyle/>
        <a:p>
          <a:r>
            <a:rPr lang="ar-SA" dirty="0"/>
            <a:t>مراعاة الجوانب الأخلاقية في كتابه البحث </a:t>
          </a:r>
          <a:endParaRPr lang="en-US" dirty="0"/>
        </a:p>
      </dgm:t>
    </dgm:pt>
    <dgm:pt modelId="{41B3D8FC-B00A-460D-B196-98BC5ECAEEA3}" type="parTrans" cxnId="{BDBD4AD4-827C-4515-88EB-E82D5AB0A280}">
      <dgm:prSet/>
      <dgm:spPr/>
      <dgm:t>
        <a:bodyPr/>
        <a:lstStyle/>
        <a:p>
          <a:endParaRPr lang="en-US"/>
        </a:p>
      </dgm:t>
    </dgm:pt>
    <dgm:pt modelId="{5FF5C617-D542-45E7-B94E-BCFCCBAA73F8}" type="sibTrans" cxnId="{BDBD4AD4-827C-4515-88EB-E82D5AB0A280}">
      <dgm:prSet/>
      <dgm:spPr/>
      <dgm:t>
        <a:bodyPr/>
        <a:lstStyle/>
        <a:p>
          <a:endParaRPr lang="en-US"/>
        </a:p>
      </dgm:t>
    </dgm:pt>
    <dgm:pt modelId="{019DA0F6-84A7-4645-B011-14A5290668EE}">
      <dgm:prSet/>
      <dgm:spPr/>
      <dgm:t>
        <a:bodyPr/>
        <a:lstStyle/>
        <a:p>
          <a:r>
            <a:rPr lang="ar-SA" dirty="0"/>
            <a:t>التأكد من توفر المراجع </a:t>
          </a:r>
          <a:r>
            <a:rPr lang="ar-SA" dirty="0" err="1"/>
            <a:t>المتعلقه</a:t>
          </a:r>
          <a:r>
            <a:rPr lang="ar-SA" dirty="0"/>
            <a:t> بموضوع البحث </a:t>
          </a:r>
          <a:endParaRPr lang="en-US" dirty="0"/>
        </a:p>
      </dgm:t>
    </dgm:pt>
    <dgm:pt modelId="{519392D4-8F2C-4016-AE03-4E6B8BDE1FAE}" type="parTrans" cxnId="{D14FAD17-06F6-4044-BB88-9CFBB8B16BE4}">
      <dgm:prSet/>
      <dgm:spPr/>
      <dgm:t>
        <a:bodyPr/>
        <a:lstStyle/>
        <a:p>
          <a:endParaRPr lang="en-US"/>
        </a:p>
      </dgm:t>
    </dgm:pt>
    <dgm:pt modelId="{6963AA81-A852-4C0E-81BE-DF7BC92661EB}" type="sibTrans" cxnId="{D14FAD17-06F6-4044-BB88-9CFBB8B16BE4}">
      <dgm:prSet/>
      <dgm:spPr/>
      <dgm:t>
        <a:bodyPr/>
        <a:lstStyle/>
        <a:p>
          <a:endParaRPr lang="en-US"/>
        </a:p>
      </dgm:t>
    </dgm:pt>
    <dgm:pt modelId="{6C513700-9CC8-47D9-923A-5988C05236A5}">
      <dgm:prSet/>
      <dgm:spPr/>
      <dgm:t>
        <a:bodyPr/>
        <a:lstStyle/>
        <a:p>
          <a:r>
            <a:rPr lang="ar-SA" dirty="0"/>
            <a:t>القراءة في الموضوع </a:t>
          </a:r>
          <a:endParaRPr lang="en-US" dirty="0"/>
        </a:p>
      </dgm:t>
    </dgm:pt>
    <dgm:pt modelId="{32197269-413B-45AD-8DD4-4F93D0A501D2}" type="parTrans" cxnId="{E151A1AF-3AD2-4BC9-9E79-EA35D2909DF5}">
      <dgm:prSet/>
      <dgm:spPr/>
      <dgm:t>
        <a:bodyPr/>
        <a:lstStyle/>
        <a:p>
          <a:endParaRPr lang="en-US"/>
        </a:p>
      </dgm:t>
    </dgm:pt>
    <dgm:pt modelId="{3530BBE1-0880-4891-A1B6-91548DCCD3D6}" type="sibTrans" cxnId="{E151A1AF-3AD2-4BC9-9E79-EA35D2909DF5}">
      <dgm:prSet/>
      <dgm:spPr/>
      <dgm:t>
        <a:bodyPr/>
        <a:lstStyle/>
        <a:p>
          <a:endParaRPr lang="en-US"/>
        </a:p>
      </dgm:t>
    </dgm:pt>
    <dgm:pt modelId="{CAAE0AD9-DF24-48F8-901D-668F9756BF0F}" type="pres">
      <dgm:prSet presAssocID="{A7448AF9-0D5A-47BA-A8AD-BA196E63ADFF}" presName="Name0" presStyleCnt="0">
        <dgm:presLayoutVars>
          <dgm:chMax val="7"/>
          <dgm:chPref val="7"/>
          <dgm:dir val="rev"/>
        </dgm:presLayoutVars>
      </dgm:prSet>
      <dgm:spPr/>
    </dgm:pt>
    <dgm:pt modelId="{FD12DC15-5E99-4342-9177-ADA5A6745DCD}" type="pres">
      <dgm:prSet presAssocID="{A7448AF9-0D5A-47BA-A8AD-BA196E63ADFF}" presName="Name1" presStyleCnt="0"/>
      <dgm:spPr/>
    </dgm:pt>
    <dgm:pt modelId="{4E7F2343-D52A-4183-9F10-06941A32ED71}" type="pres">
      <dgm:prSet presAssocID="{A7448AF9-0D5A-47BA-A8AD-BA196E63ADFF}" presName="cycle" presStyleCnt="0"/>
      <dgm:spPr/>
    </dgm:pt>
    <dgm:pt modelId="{EA4038BE-C10C-4B8C-ADE1-5407BF3FF2E1}" type="pres">
      <dgm:prSet presAssocID="{A7448AF9-0D5A-47BA-A8AD-BA196E63ADFF}" presName="srcNode" presStyleLbl="node1" presStyleIdx="0" presStyleCnt="5"/>
      <dgm:spPr/>
    </dgm:pt>
    <dgm:pt modelId="{82C53096-28B4-42A2-B259-40EDFF54B02B}" type="pres">
      <dgm:prSet presAssocID="{A7448AF9-0D5A-47BA-A8AD-BA196E63ADFF}" presName="conn" presStyleLbl="parChTrans1D2" presStyleIdx="0" presStyleCnt="1" custLinFactNeighborX="9779"/>
      <dgm:spPr/>
    </dgm:pt>
    <dgm:pt modelId="{2CB6C2DE-244A-40AF-9190-4EF2A17712EC}" type="pres">
      <dgm:prSet presAssocID="{A7448AF9-0D5A-47BA-A8AD-BA196E63ADFF}" presName="extraNode" presStyleLbl="node1" presStyleIdx="0" presStyleCnt="5"/>
      <dgm:spPr/>
    </dgm:pt>
    <dgm:pt modelId="{3F9C6174-AC64-466F-BF6B-975B389CB522}" type="pres">
      <dgm:prSet presAssocID="{A7448AF9-0D5A-47BA-A8AD-BA196E63ADFF}" presName="dstNode" presStyleLbl="node1" presStyleIdx="0" presStyleCnt="5"/>
      <dgm:spPr/>
    </dgm:pt>
    <dgm:pt modelId="{0FC868C4-FD6A-4C93-82E0-F87C2DDFEC34}" type="pres">
      <dgm:prSet presAssocID="{D25FD34B-CD21-4538-BC5B-B5C84E7D2137}" presName="text_1" presStyleLbl="node1" presStyleIdx="0" presStyleCnt="5">
        <dgm:presLayoutVars>
          <dgm:bulletEnabled val="1"/>
        </dgm:presLayoutVars>
      </dgm:prSet>
      <dgm:spPr/>
    </dgm:pt>
    <dgm:pt modelId="{EB0C4972-DE01-4940-AE66-148CD49127BE}" type="pres">
      <dgm:prSet presAssocID="{D25FD34B-CD21-4538-BC5B-B5C84E7D2137}" presName="accent_1" presStyleCnt="0"/>
      <dgm:spPr/>
    </dgm:pt>
    <dgm:pt modelId="{835388D7-8465-4A30-9F5F-FD47B4A3A79A}" type="pres">
      <dgm:prSet presAssocID="{D25FD34B-CD21-4538-BC5B-B5C84E7D2137}" presName="accentRepeatNode" presStyleLbl="solidFgAcc1" presStyleIdx="0" presStyleCnt="5"/>
      <dgm:spPr/>
    </dgm:pt>
    <dgm:pt modelId="{ADB6A323-FCA2-4FE8-9CDE-B45491D387CB}" type="pres">
      <dgm:prSet presAssocID="{05A3A2CC-CF1D-4372-BEE3-E162C4CFD07C}" presName="text_2" presStyleLbl="node1" presStyleIdx="1" presStyleCnt="5">
        <dgm:presLayoutVars>
          <dgm:bulletEnabled val="1"/>
        </dgm:presLayoutVars>
      </dgm:prSet>
      <dgm:spPr/>
    </dgm:pt>
    <dgm:pt modelId="{A96887CB-FFE4-4045-9AB9-BA9B52B9CF9D}" type="pres">
      <dgm:prSet presAssocID="{05A3A2CC-CF1D-4372-BEE3-E162C4CFD07C}" presName="accent_2" presStyleCnt="0"/>
      <dgm:spPr/>
    </dgm:pt>
    <dgm:pt modelId="{051D43F7-ADA2-4252-A085-1B0D659CF3B7}" type="pres">
      <dgm:prSet presAssocID="{05A3A2CC-CF1D-4372-BEE3-E162C4CFD07C}" presName="accentRepeatNode" presStyleLbl="solidFgAcc1" presStyleIdx="1" presStyleCnt="5"/>
      <dgm:spPr/>
    </dgm:pt>
    <dgm:pt modelId="{8B8701DB-BAF2-40DE-B27A-E1A05536FCDD}" type="pres">
      <dgm:prSet presAssocID="{EBEB3CB2-736C-401E-881B-4BB91B4A7DA2}" presName="text_3" presStyleLbl="node1" presStyleIdx="2" presStyleCnt="5">
        <dgm:presLayoutVars>
          <dgm:bulletEnabled val="1"/>
        </dgm:presLayoutVars>
      </dgm:prSet>
      <dgm:spPr/>
    </dgm:pt>
    <dgm:pt modelId="{C6CA468E-C7F7-4040-92EA-5E928F039196}" type="pres">
      <dgm:prSet presAssocID="{EBEB3CB2-736C-401E-881B-4BB91B4A7DA2}" presName="accent_3" presStyleCnt="0"/>
      <dgm:spPr/>
    </dgm:pt>
    <dgm:pt modelId="{770727BF-7C3C-474B-AECE-E8FC6A812825}" type="pres">
      <dgm:prSet presAssocID="{EBEB3CB2-736C-401E-881B-4BB91B4A7DA2}" presName="accentRepeatNode" presStyleLbl="solidFgAcc1" presStyleIdx="2" presStyleCnt="5"/>
      <dgm:spPr/>
    </dgm:pt>
    <dgm:pt modelId="{C890A74C-A5AC-4C7F-8E82-87FAC1795E3B}" type="pres">
      <dgm:prSet presAssocID="{019DA0F6-84A7-4645-B011-14A5290668EE}" presName="text_4" presStyleLbl="node1" presStyleIdx="3" presStyleCnt="5">
        <dgm:presLayoutVars>
          <dgm:bulletEnabled val="1"/>
        </dgm:presLayoutVars>
      </dgm:prSet>
      <dgm:spPr/>
    </dgm:pt>
    <dgm:pt modelId="{3FC716DF-D829-4253-A1E5-D8CFAD368553}" type="pres">
      <dgm:prSet presAssocID="{019DA0F6-84A7-4645-B011-14A5290668EE}" presName="accent_4" presStyleCnt="0"/>
      <dgm:spPr/>
    </dgm:pt>
    <dgm:pt modelId="{04020984-A372-4A64-BDA0-87F8B1FA20E9}" type="pres">
      <dgm:prSet presAssocID="{019DA0F6-84A7-4645-B011-14A5290668EE}" presName="accentRepeatNode" presStyleLbl="solidFgAcc1" presStyleIdx="3" presStyleCnt="5"/>
      <dgm:spPr/>
    </dgm:pt>
    <dgm:pt modelId="{F7112BEA-E555-4351-B827-C8C00958CD7A}" type="pres">
      <dgm:prSet presAssocID="{6C513700-9CC8-47D9-923A-5988C05236A5}" presName="text_5" presStyleLbl="node1" presStyleIdx="4" presStyleCnt="5">
        <dgm:presLayoutVars>
          <dgm:bulletEnabled val="1"/>
        </dgm:presLayoutVars>
      </dgm:prSet>
      <dgm:spPr/>
    </dgm:pt>
    <dgm:pt modelId="{F43B9279-7C4A-4C7C-B8D8-7FDC866D04F1}" type="pres">
      <dgm:prSet presAssocID="{6C513700-9CC8-47D9-923A-5988C05236A5}" presName="accent_5" presStyleCnt="0"/>
      <dgm:spPr/>
    </dgm:pt>
    <dgm:pt modelId="{6DB880FF-1A9D-4384-A533-87A65834A2B2}" type="pres">
      <dgm:prSet presAssocID="{6C513700-9CC8-47D9-923A-5988C05236A5}" presName="accentRepeatNode" presStyleLbl="solidFgAcc1" presStyleIdx="4" presStyleCnt="5"/>
      <dgm:spPr/>
    </dgm:pt>
  </dgm:ptLst>
  <dgm:cxnLst>
    <dgm:cxn modelId="{BD0BD014-ABD2-406A-8729-13C21768911A}" type="presOf" srcId="{05A3A2CC-CF1D-4372-BEE3-E162C4CFD07C}" destId="{ADB6A323-FCA2-4FE8-9CDE-B45491D387CB}" srcOrd="0" destOrd="0" presId="urn:microsoft.com/office/officeart/2008/layout/VerticalCurvedList"/>
    <dgm:cxn modelId="{D14FAD17-06F6-4044-BB88-9CFBB8B16BE4}" srcId="{A7448AF9-0D5A-47BA-A8AD-BA196E63ADFF}" destId="{019DA0F6-84A7-4645-B011-14A5290668EE}" srcOrd="3" destOrd="0" parTransId="{519392D4-8F2C-4016-AE03-4E6B8BDE1FAE}" sibTransId="{6963AA81-A852-4C0E-81BE-DF7BC92661EB}"/>
    <dgm:cxn modelId="{6A6F7352-A233-411A-B060-6FA04B4B681D}" srcId="{A7448AF9-0D5A-47BA-A8AD-BA196E63ADFF}" destId="{05A3A2CC-CF1D-4372-BEE3-E162C4CFD07C}" srcOrd="1" destOrd="0" parTransId="{1804C843-E04F-4FD6-A3D5-9EF114C07697}" sibTransId="{D54DDD23-BE14-42AF-976D-0FF0D384AE90}"/>
    <dgm:cxn modelId="{5D32C080-D533-4BB3-AB60-1C113C14AB30}" type="presOf" srcId="{019DA0F6-84A7-4645-B011-14A5290668EE}" destId="{C890A74C-A5AC-4C7F-8E82-87FAC1795E3B}" srcOrd="0" destOrd="0" presId="urn:microsoft.com/office/officeart/2008/layout/VerticalCurvedList"/>
    <dgm:cxn modelId="{E151A1AF-3AD2-4BC9-9E79-EA35D2909DF5}" srcId="{A7448AF9-0D5A-47BA-A8AD-BA196E63ADFF}" destId="{6C513700-9CC8-47D9-923A-5988C05236A5}" srcOrd="4" destOrd="0" parTransId="{32197269-413B-45AD-8DD4-4F93D0A501D2}" sibTransId="{3530BBE1-0880-4891-A1B6-91548DCCD3D6}"/>
    <dgm:cxn modelId="{43FB33C4-37E9-4CBC-B00D-95CF9445BB2E}" srcId="{A7448AF9-0D5A-47BA-A8AD-BA196E63ADFF}" destId="{D25FD34B-CD21-4538-BC5B-B5C84E7D2137}" srcOrd="0" destOrd="0" parTransId="{AFAB83A8-E373-4298-AA25-01C9BDFA8B72}" sibTransId="{FE2C71A5-D806-4BEA-BD71-0320D54AD00A}"/>
    <dgm:cxn modelId="{BDBD4AD4-827C-4515-88EB-E82D5AB0A280}" srcId="{A7448AF9-0D5A-47BA-A8AD-BA196E63ADFF}" destId="{EBEB3CB2-736C-401E-881B-4BB91B4A7DA2}" srcOrd="2" destOrd="0" parTransId="{41B3D8FC-B00A-460D-B196-98BC5ECAEEA3}" sibTransId="{5FF5C617-D542-45E7-B94E-BCFCCBAA73F8}"/>
    <dgm:cxn modelId="{A928A5D9-B5E7-42CB-87AA-55CB1D8962BA}" type="presOf" srcId="{6C513700-9CC8-47D9-923A-5988C05236A5}" destId="{F7112BEA-E555-4351-B827-C8C00958CD7A}" srcOrd="0" destOrd="0" presId="urn:microsoft.com/office/officeart/2008/layout/VerticalCurvedList"/>
    <dgm:cxn modelId="{A6EC9FE4-3235-4A0C-81EE-ECB5549300EE}" type="presOf" srcId="{D25FD34B-CD21-4538-BC5B-B5C84E7D2137}" destId="{0FC868C4-FD6A-4C93-82E0-F87C2DDFEC34}" srcOrd="0" destOrd="0" presId="urn:microsoft.com/office/officeart/2008/layout/VerticalCurvedList"/>
    <dgm:cxn modelId="{FF9801E7-2549-4434-ACF5-B72F572009CC}" type="presOf" srcId="{A7448AF9-0D5A-47BA-A8AD-BA196E63ADFF}" destId="{CAAE0AD9-DF24-48F8-901D-668F9756BF0F}" srcOrd="0" destOrd="0" presId="urn:microsoft.com/office/officeart/2008/layout/VerticalCurvedList"/>
    <dgm:cxn modelId="{07C108F4-D5FF-4290-A11F-33C651E03ED3}" type="presOf" srcId="{FE2C71A5-D806-4BEA-BD71-0320D54AD00A}" destId="{82C53096-28B4-42A2-B259-40EDFF54B02B}" srcOrd="0" destOrd="0" presId="urn:microsoft.com/office/officeart/2008/layout/VerticalCurvedList"/>
    <dgm:cxn modelId="{06398CF8-99F8-48D8-9AA3-767525E270BB}" type="presOf" srcId="{EBEB3CB2-736C-401E-881B-4BB91B4A7DA2}" destId="{8B8701DB-BAF2-40DE-B27A-E1A05536FCDD}" srcOrd="0" destOrd="0" presId="urn:microsoft.com/office/officeart/2008/layout/VerticalCurvedList"/>
    <dgm:cxn modelId="{6E72872B-D605-43BA-889F-0E1B9A9CBBB4}" type="presParOf" srcId="{CAAE0AD9-DF24-48F8-901D-668F9756BF0F}" destId="{FD12DC15-5E99-4342-9177-ADA5A6745DCD}" srcOrd="0" destOrd="0" presId="urn:microsoft.com/office/officeart/2008/layout/VerticalCurvedList"/>
    <dgm:cxn modelId="{203C468F-A4D9-44A9-B357-1A5FD4955789}" type="presParOf" srcId="{FD12DC15-5E99-4342-9177-ADA5A6745DCD}" destId="{4E7F2343-D52A-4183-9F10-06941A32ED71}" srcOrd="0" destOrd="0" presId="urn:microsoft.com/office/officeart/2008/layout/VerticalCurvedList"/>
    <dgm:cxn modelId="{4E5354D7-ED4A-40FC-8FEF-52D4D1C2E349}" type="presParOf" srcId="{4E7F2343-D52A-4183-9F10-06941A32ED71}" destId="{EA4038BE-C10C-4B8C-ADE1-5407BF3FF2E1}" srcOrd="0" destOrd="0" presId="urn:microsoft.com/office/officeart/2008/layout/VerticalCurvedList"/>
    <dgm:cxn modelId="{322D1CE5-25B0-4F75-8686-E91FEBD0DB62}" type="presParOf" srcId="{4E7F2343-D52A-4183-9F10-06941A32ED71}" destId="{82C53096-28B4-42A2-B259-40EDFF54B02B}" srcOrd="1" destOrd="0" presId="urn:microsoft.com/office/officeart/2008/layout/VerticalCurvedList"/>
    <dgm:cxn modelId="{C451DE07-30DF-4902-8C35-A93654208748}" type="presParOf" srcId="{4E7F2343-D52A-4183-9F10-06941A32ED71}" destId="{2CB6C2DE-244A-40AF-9190-4EF2A17712EC}" srcOrd="2" destOrd="0" presId="urn:microsoft.com/office/officeart/2008/layout/VerticalCurvedList"/>
    <dgm:cxn modelId="{5FE7966C-8DBB-4AF6-8286-E308022F2DD6}" type="presParOf" srcId="{4E7F2343-D52A-4183-9F10-06941A32ED71}" destId="{3F9C6174-AC64-466F-BF6B-975B389CB522}" srcOrd="3" destOrd="0" presId="urn:microsoft.com/office/officeart/2008/layout/VerticalCurvedList"/>
    <dgm:cxn modelId="{46ABDFB7-2FA0-4EA5-800C-8285AE2E7829}" type="presParOf" srcId="{FD12DC15-5E99-4342-9177-ADA5A6745DCD}" destId="{0FC868C4-FD6A-4C93-82E0-F87C2DDFEC34}" srcOrd="1" destOrd="0" presId="urn:microsoft.com/office/officeart/2008/layout/VerticalCurvedList"/>
    <dgm:cxn modelId="{C050D36A-7802-49AE-AB97-05D794312CF6}" type="presParOf" srcId="{FD12DC15-5E99-4342-9177-ADA5A6745DCD}" destId="{EB0C4972-DE01-4940-AE66-148CD49127BE}" srcOrd="2" destOrd="0" presId="urn:microsoft.com/office/officeart/2008/layout/VerticalCurvedList"/>
    <dgm:cxn modelId="{0FDF7382-60DD-4CA2-A2D0-C4F59ECC9969}" type="presParOf" srcId="{EB0C4972-DE01-4940-AE66-148CD49127BE}" destId="{835388D7-8465-4A30-9F5F-FD47B4A3A79A}" srcOrd="0" destOrd="0" presId="urn:microsoft.com/office/officeart/2008/layout/VerticalCurvedList"/>
    <dgm:cxn modelId="{6715FEE9-9D97-4E65-845D-69CA02835DA0}" type="presParOf" srcId="{FD12DC15-5E99-4342-9177-ADA5A6745DCD}" destId="{ADB6A323-FCA2-4FE8-9CDE-B45491D387CB}" srcOrd="3" destOrd="0" presId="urn:microsoft.com/office/officeart/2008/layout/VerticalCurvedList"/>
    <dgm:cxn modelId="{C52C95B2-9C05-4494-B760-773C2D3FC837}" type="presParOf" srcId="{FD12DC15-5E99-4342-9177-ADA5A6745DCD}" destId="{A96887CB-FFE4-4045-9AB9-BA9B52B9CF9D}" srcOrd="4" destOrd="0" presId="urn:microsoft.com/office/officeart/2008/layout/VerticalCurvedList"/>
    <dgm:cxn modelId="{98AE5B4A-61A0-46B8-99A1-619F56ACC9C2}" type="presParOf" srcId="{A96887CB-FFE4-4045-9AB9-BA9B52B9CF9D}" destId="{051D43F7-ADA2-4252-A085-1B0D659CF3B7}" srcOrd="0" destOrd="0" presId="urn:microsoft.com/office/officeart/2008/layout/VerticalCurvedList"/>
    <dgm:cxn modelId="{9C9631F3-2C99-4304-A53C-57EE4B8619A7}" type="presParOf" srcId="{FD12DC15-5E99-4342-9177-ADA5A6745DCD}" destId="{8B8701DB-BAF2-40DE-B27A-E1A05536FCDD}" srcOrd="5" destOrd="0" presId="urn:microsoft.com/office/officeart/2008/layout/VerticalCurvedList"/>
    <dgm:cxn modelId="{7FEE4F7D-8DEB-4CCE-9E2E-37961C9E2117}" type="presParOf" srcId="{FD12DC15-5E99-4342-9177-ADA5A6745DCD}" destId="{C6CA468E-C7F7-4040-92EA-5E928F039196}" srcOrd="6" destOrd="0" presId="urn:microsoft.com/office/officeart/2008/layout/VerticalCurvedList"/>
    <dgm:cxn modelId="{DE2905AD-98E5-4388-8CDB-2DD4F028D517}" type="presParOf" srcId="{C6CA468E-C7F7-4040-92EA-5E928F039196}" destId="{770727BF-7C3C-474B-AECE-E8FC6A812825}" srcOrd="0" destOrd="0" presId="urn:microsoft.com/office/officeart/2008/layout/VerticalCurvedList"/>
    <dgm:cxn modelId="{90575E8A-0FF6-4AA0-B28B-F3513BD8ECBB}" type="presParOf" srcId="{FD12DC15-5E99-4342-9177-ADA5A6745DCD}" destId="{C890A74C-A5AC-4C7F-8E82-87FAC1795E3B}" srcOrd="7" destOrd="0" presId="urn:microsoft.com/office/officeart/2008/layout/VerticalCurvedList"/>
    <dgm:cxn modelId="{CCD9645F-865C-4103-8FA5-14B6459A69AF}" type="presParOf" srcId="{FD12DC15-5E99-4342-9177-ADA5A6745DCD}" destId="{3FC716DF-D829-4253-A1E5-D8CFAD368553}" srcOrd="8" destOrd="0" presId="urn:microsoft.com/office/officeart/2008/layout/VerticalCurvedList"/>
    <dgm:cxn modelId="{C7A6FEFD-465F-4E4A-B8EA-BEC1A7DD4019}" type="presParOf" srcId="{3FC716DF-D829-4253-A1E5-D8CFAD368553}" destId="{04020984-A372-4A64-BDA0-87F8B1FA20E9}" srcOrd="0" destOrd="0" presId="urn:microsoft.com/office/officeart/2008/layout/VerticalCurvedList"/>
    <dgm:cxn modelId="{EA717723-1ECE-4C4D-957C-BCBFB43FAB6A}" type="presParOf" srcId="{FD12DC15-5E99-4342-9177-ADA5A6745DCD}" destId="{F7112BEA-E555-4351-B827-C8C00958CD7A}" srcOrd="9" destOrd="0" presId="urn:microsoft.com/office/officeart/2008/layout/VerticalCurvedList"/>
    <dgm:cxn modelId="{7B641AC8-CE2F-4705-B8C5-ECDEAB437610}" type="presParOf" srcId="{FD12DC15-5E99-4342-9177-ADA5A6745DCD}" destId="{F43B9279-7C4A-4C7C-B8D8-7FDC866D04F1}" srcOrd="10" destOrd="0" presId="urn:microsoft.com/office/officeart/2008/layout/VerticalCurvedList"/>
    <dgm:cxn modelId="{5ACE489C-B2CE-44E5-BCD3-D95AD326B207}" type="presParOf" srcId="{F43B9279-7C4A-4C7C-B8D8-7FDC866D04F1}" destId="{6DB880FF-1A9D-4384-A533-87A65834A2B2}"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FBF81C-D38D-4F0A-9DC3-2E0A471EA7CB}" type="doc">
      <dgm:prSet loTypeId="urn:microsoft.com/office/officeart/2005/8/layout/default" loCatId="list" qsTypeId="urn:microsoft.com/office/officeart/2005/8/quickstyle/3d4" qsCatId="3D" csTypeId="urn:microsoft.com/office/officeart/2005/8/colors/accent1_2" csCatId="accent1" phldr="1"/>
      <dgm:spPr/>
      <dgm:t>
        <a:bodyPr/>
        <a:lstStyle/>
        <a:p>
          <a:endParaRPr lang="en-US"/>
        </a:p>
      </dgm:t>
    </dgm:pt>
    <dgm:pt modelId="{DBDA71C9-8B53-46EE-925B-A99949F39CA1}">
      <dgm:prSet phldrT="[نص]"/>
      <dgm:spPr/>
      <dgm:t>
        <a:bodyPr/>
        <a:lstStyle/>
        <a:p>
          <a:r>
            <a:rPr lang="ar-SA" dirty="0" err="1"/>
            <a:t>الاستبانه</a:t>
          </a:r>
          <a:r>
            <a:rPr lang="ar-SA" dirty="0"/>
            <a:t> </a:t>
          </a:r>
          <a:endParaRPr lang="en-US" dirty="0"/>
        </a:p>
      </dgm:t>
    </dgm:pt>
    <dgm:pt modelId="{B6E5C383-C0C3-43FD-99C1-649D14EDC979}" type="parTrans" cxnId="{DC0AEBC6-EF4A-45E4-8801-5748A942EE6B}">
      <dgm:prSet/>
      <dgm:spPr/>
      <dgm:t>
        <a:bodyPr/>
        <a:lstStyle/>
        <a:p>
          <a:endParaRPr lang="en-US"/>
        </a:p>
      </dgm:t>
    </dgm:pt>
    <dgm:pt modelId="{4C5FB8D0-81D9-483A-8830-78F03E3BD98F}" type="sibTrans" cxnId="{DC0AEBC6-EF4A-45E4-8801-5748A942EE6B}">
      <dgm:prSet/>
      <dgm:spPr/>
      <dgm:t>
        <a:bodyPr/>
        <a:lstStyle/>
        <a:p>
          <a:endParaRPr lang="en-US"/>
        </a:p>
      </dgm:t>
    </dgm:pt>
    <dgm:pt modelId="{7423C84A-56F5-4968-B0B6-FD452413DBE3}">
      <dgm:prSet phldrT="[نص]"/>
      <dgm:spPr/>
      <dgm:t>
        <a:bodyPr/>
        <a:lstStyle/>
        <a:p>
          <a:r>
            <a:rPr lang="ar-SA" dirty="0"/>
            <a:t>المقابلة </a:t>
          </a:r>
          <a:endParaRPr lang="en-US" dirty="0"/>
        </a:p>
      </dgm:t>
    </dgm:pt>
    <dgm:pt modelId="{91D5A3A4-0D3E-4C77-9995-1023FA93E01B}" type="parTrans" cxnId="{D9B25C88-CD95-43D0-A00C-C560F39104EE}">
      <dgm:prSet/>
      <dgm:spPr/>
      <dgm:t>
        <a:bodyPr/>
        <a:lstStyle/>
        <a:p>
          <a:endParaRPr lang="en-US"/>
        </a:p>
      </dgm:t>
    </dgm:pt>
    <dgm:pt modelId="{A84279B4-7007-4BEC-8AD5-77E2842D2B94}" type="sibTrans" cxnId="{D9B25C88-CD95-43D0-A00C-C560F39104EE}">
      <dgm:prSet/>
      <dgm:spPr/>
      <dgm:t>
        <a:bodyPr/>
        <a:lstStyle/>
        <a:p>
          <a:endParaRPr lang="en-US"/>
        </a:p>
      </dgm:t>
    </dgm:pt>
    <dgm:pt modelId="{1CE4C883-5C7F-488B-A5DF-A88921F9D884}">
      <dgm:prSet phldrT="[نص]"/>
      <dgm:spPr/>
      <dgm:t>
        <a:bodyPr/>
        <a:lstStyle/>
        <a:p>
          <a:r>
            <a:rPr lang="ar-SA" dirty="0"/>
            <a:t>الملاحظة </a:t>
          </a:r>
          <a:endParaRPr lang="en-US" dirty="0"/>
        </a:p>
      </dgm:t>
    </dgm:pt>
    <dgm:pt modelId="{C1C42CF8-7FC6-449F-BE3F-00741708B524}" type="parTrans" cxnId="{BBBF8B14-2194-4A74-BDF0-8C731F48C2DA}">
      <dgm:prSet/>
      <dgm:spPr/>
      <dgm:t>
        <a:bodyPr/>
        <a:lstStyle/>
        <a:p>
          <a:endParaRPr lang="en-US"/>
        </a:p>
      </dgm:t>
    </dgm:pt>
    <dgm:pt modelId="{A952A49D-25C7-48BB-BC97-86DD0E2788B3}" type="sibTrans" cxnId="{BBBF8B14-2194-4A74-BDF0-8C731F48C2DA}">
      <dgm:prSet/>
      <dgm:spPr/>
      <dgm:t>
        <a:bodyPr/>
        <a:lstStyle/>
        <a:p>
          <a:endParaRPr lang="en-US"/>
        </a:p>
      </dgm:t>
    </dgm:pt>
    <dgm:pt modelId="{30A38C0D-CA2B-40A6-8E49-DA94E2112A00}">
      <dgm:prSet phldrT="[نص]"/>
      <dgm:spPr/>
      <dgm:t>
        <a:bodyPr/>
        <a:lstStyle/>
        <a:p>
          <a:r>
            <a:rPr lang="ar-SA" dirty="0"/>
            <a:t>المراجع والوثائق</a:t>
          </a:r>
          <a:endParaRPr lang="en-US" dirty="0"/>
        </a:p>
      </dgm:t>
    </dgm:pt>
    <dgm:pt modelId="{85088188-F536-45E8-824C-F89C6DBDF711}" type="parTrans" cxnId="{C9F62036-B8FB-4322-9C0E-07918CF0FC34}">
      <dgm:prSet/>
      <dgm:spPr/>
      <dgm:t>
        <a:bodyPr/>
        <a:lstStyle/>
        <a:p>
          <a:endParaRPr lang="en-US"/>
        </a:p>
      </dgm:t>
    </dgm:pt>
    <dgm:pt modelId="{12128AA8-8618-41EB-B742-F728735A1D18}" type="sibTrans" cxnId="{C9F62036-B8FB-4322-9C0E-07918CF0FC34}">
      <dgm:prSet/>
      <dgm:spPr/>
      <dgm:t>
        <a:bodyPr/>
        <a:lstStyle/>
        <a:p>
          <a:endParaRPr lang="en-US"/>
        </a:p>
      </dgm:t>
    </dgm:pt>
    <dgm:pt modelId="{8B61829A-684A-43AF-95A6-CE34BDF27009}">
      <dgm:prSet phldrT="[نص]"/>
      <dgm:spPr/>
      <dgm:t>
        <a:bodyPr/>
        <a:lstStyle/>
        <a:p>
          <a:r>
            <a:rPr lang="ar-SA" dirty="0"/>
            <a:t>الاختبار</a:t>
          </a:r>
          <a:endParaRPr lang="en-US" dirty="0"/>
        </a:p>
      </dgm:t>
    </dgm:pt>
    <dgm:pt modelId="{4EA6FAA6-ABF2-4109-A4D8-24D34D1F445E}" type="parTrans" cxnId="{ABAF5A57-049A-4236-A986-E91230D54903}">
      <dgm:prSet/>
      <dgm:spPr/>
      <dgm:t>
        <a:bodyPr/>
        <a:lstStyle/>
        <a:p>
          <a:endParaRPr lang="en-US"/>
        </a:p>
      </dgm:t>
    </dgm:pt>
    <dgm:pt modelId="{96D8ABB3-A977-448C-B2D5-A846DD18F604}" type="sibTrans" cxnId="{ABAF5A57-049A-4236-A986-E91230D54903}">
      <dgm:prSet/>
      <dgm:spPr/>
      <dgm:t>
        <a:bodyPr/>
        <a:lstStyle/>
        <a:p>
          <a:endParaRPr lang="en-US"/>
        </a:p>
      </dgm:t>
    </dgm:pt>
    <dgm:pt modelId="{AB756265-FD2A-45D9-BDFB-808650085078}" type="pres">
      <dgm:prSet presAssocID="{F1FBF81C-D38D-4F0A-9DC3-2E0A471EA7CB}" presName="diagram" presStyleCnt="0">
        <dgm:presLayoutVars>
          <dgm:dir/>
          <dgm:resizeHandles val="exact"/>
        </dgm:presLayoutVars>
      </dgm:prSet>
      <dgm:spPr/>
    </dgm:pt>
    <dgm:pt modelId="{B3833941-90DE-4291-8F3C-94E081479CB0}" type="pres">
      <dgm:prSet presAssocID="{DBDA71C9-8B53-46EE-925B-A99949F39CA1}" presName="node" presStyleLbl="node1" presStyleIdx="0" presStyleCnt="5">
        <dgm:presLayoutVars>
          <dgm:bulletEnabled val="1"/>
        </dgm:presLayoutVars>
      </dgm:prSet>
      <dgm:spPr/>
    </dgm:pt>
    <dgm:pt modelId="{9293DAD6-85B6-48F7-9616-F25841018711}" type="pres">
      <dgm:prSet presAssocID="{4C5FB8D0-81D9-483A-8830-78F03E3BD98F}" presName="sibTrans" presStyleCnt="0"/>
      <dgm:spPr/>
    </dgm:pt>
    <dgm:pt modelId="{C9F7F96D-789C-4E40-893E-4BFCBFD30939}" type="pres">
      <dgm:prSet presAssocID="{7423C84A-56F5-4968-B0B6-FD452413DBE3}" presName="node" presStyleLbl="node1" presStyleIdx="1" presStyleCnt="5">
        <dgm:presLayoutVars>
          <dgm:bulletEnabled val="1"/>
        </dgm:presLayoutVars>
      </dgm:prSet>
      <dgm:spPr/>
    </dgm:pt>
    <dgm:pt modelId="{C6CF08D5-3940-446A-8ECA-EC47FA4FEAD2}" type="pres">
      <dgm:prSet presAssocID="{A84279B4-7007-4BEC-8AD5-77E2842D2B94}" presName="sibTrans" presStyleCnt="0"/>
      <dgm:spPr/>
    </dgm:pt>
    <dgm:pt modelId="{326A9841-1D1A-4881-A879-CEF2C92D1FFB}" type="pres">
      <dgm:prSet presAssocID="{1CE4C883-5C7F-488B-A5DF-A88921F9D884}" presName="node" presStyleLbl="node1" presStyleIdx="2" presStyleCnt="5">
        <dgm:presLayoutVars>
          <dgm:bulletEnabled val="1"/>
        </dgm:presLayoutVars>
      </dgm:prSet>
      <dgm:spPr/>
    </dgm:pt>
    <dgm:pt modelId="{3905948F-42B1-4FC1-90BA-7C6DF5776400}" type="pres">
      <dgm:prSet presAssocID="{A952A49D-25C7-48BB-BC97-86DD0E2788B3}" presName="sibTrans" presStyleCnt="0"/>
      <dgm:spPr/>
    </dgm:pt>
    <dgm:pt modelId="{9D3538A3-010A-4505-B92D-3AC1828FDB35}" type="pres">
      <dgm:prSet presAssocID="{30A38C0D-CA2B-40A6-8E49-DA94E2112A00}" presName="node" presStyleLbl="node1" presStyleIdx="3" presStyleCnt="5">
        <dgm:presLayoutVars>
          <dgm:bulletEnabled val="1"/>
        </dgm:presLayoutVars>
      </dgm:prSet>
      <dgm:spPr/>
    </dgm:pt>
    <dgm:pt modelId="{2F88592B-4312-4A2C-A7FF-C8CDD98BD9B4}" type="pres">
      <dgm:prSet presAssocID="{12128AA8-8618-41EB-B742-F728735A1D18}" presName="sibTrans" presStyleCnt="0"/>
      <dgm:spPr/>
    </dgm:pt>
    <dgm:pt modelId="{14ABFF30-0993-4BA5-9CDA-E8406B1F8AED}" type="pres">
      <dgm:prSet presAssocID="{8B61829A-684A-43AF-95A6-CE34BDF27009}" presName="node" presStyleLbl="node1" presStyleIdx="4" presStyleCnt="5">
        <dgm:presLayoutVars>
          <dgm:bulletEnabled val="1"/>
        </dgm:presLayoutVars>
      </dgm:prSet>
      <dgm:spPr/>
    </dgm:pt>
  </dgm:ptLst>
  <dgm:cxnLst>
    <dgm:cxn modelId="{CB7F410D-F7A0-44EF-B0DC-73584920B1DF}" type="presOf" srcId="{30A38C0D-CA2B-40A6-8E49-DA94E2112A00}" destId="{9D3538A3-010A-4505-B92D-3AC1828FDB35}" srcOrd="0" destOrd="0" presId="urn:microsoft.com/office/officeart/2005/8/layout/default"/>
    <dgm:cxn modelId="{4DE4580E-3E08-4EF6-8F23-8E0616449303}" type="presOf" srcId="{1CE4C883-5C7F-488B-A5DF-A88921F9D884}" destId="{326A9841-1D1A-4881-A879-CEF2C92D1FFB}" srcOrd="0" destOrd="0" presId="urn:microsoft.com/office/officeart/2005/8/layout/default"/>
    <dgm:cxn modelId="{BBBF8B14-2194-4A74-BDF0-8C731F48C2DA}" srcId="{F1FBF81C-D38D-4F0A-9DC3-2E0A471EA7CB}" destId="{1CE4C883-5C7F-488B-A5DF-A88921F9D884}" srcOrd="2" destOrd="0" parTransId="{C1C42CF8-7FC6-449F-BE3F-00741708B524}" sibTransId="{A952A49D-25C7-48BB-BC97-86DD0E2788B3}"/>
    <dgm:cxn modelId="{96D41A2C-B4A9-4EC0-B0C1-2D8CE1A4279A}" type="presOf" srcId="{DBDA71C9-8B53-46EE-925B-A99949F39CA1}" destId="{B3833941-90DE-4291-8F3C-94E081479CB0}" srcOrd="0" destOrd="0" presId="urn:microsoft.com/office/officeart/2005/8/layout/default"/>
    <dgm:cxn modelId="{C9F62036-B8FB-4322-9C0E-07918CF0FC34}" srcId="{F1FBF81C-D38D-4F0A-9DC3-2E0A471EA7CB}" destId="{30A38C0D-CA2B-40A6-8E49-DA94E2112A00}" srcOrd="3" destOrd="0" parTransId="{85088188-F536-45E8-824C-F89C6DBDF711}" sibTransId="{12128AA8-8618-41EB-B742-F728735A1D18}"/>
    <dgm:cxn modelId="{7EA7E65C-75F4-427C-ADD8-5535F45B2BD4}" type="presOf" srcId="{F1FBF81C-D38D-4F0A-9DC3-2E0A471EA7CB}" destId="{AB756265-FD2A-45D9-BDFB-808650085078}" srcOrd="0" destOrd="0" presId="urn:microsoft.com/office/officeart/2005/8/layout/default"/>
    <dgm:cxn modelId="{7F06A16D-B1C1-4984-AB0E-27C2712D4A3D}" type="presOf" srcId="{7423C84A-56F5-4968-B0B6-FD452413DBE3}" destId="{C9F7F96D-789C-4E40-893E-4BFCBFD30939}" srcOrd="0" destOrd="0" presId="urn:microsoft.com/office/officeart/2005/8/layout/default"/>
    <dgm:cxn modelId="{8BEC1375-06E9-4663-A1CE-E92312F1980F}" type="presOf" srcId="{8B61829A-684A-43AF-95A6-CE34BDF27009}" destId="{14ABFF30-0993-4BA5-9CDA-E8406B1F8AED}" srcOrd="0" destOrd="0" presId="urn:microsoft.com/office/officeart/2005/8/layout/default"/>
    <dgm:cxn modelId="{ABAF5A57-049A-4236-A986-E91230D54903}" srcId="{F1FBF81C-D38D-4F0A-9DC3-2E0A471EA7CB}" destId="{8B61829A-684A-43AF-95A6-CE34BDF27009}" srcOrd="4" destOrd="0" parTransId="{4EA6FAA6-ABF2-4109-A4D8-24D34D1F445E}" sibTransId="{96D8ABB3-A977-448C-B2D5-A846DD18F604}"/>
    <dgm:cxn modelId="{D9B25C88-CD95-43D0-A00C-C560F39104EE}" srcId="{F1FBF81C-D38D-4F0A-9DC3-2E0A471EA7CB}" destId="{7423C84A-56F5-4968-B0B6-FD452413DBE3}" srcOrd="1" destOrd="0" parTransId="{91D5A3A4-0D3E-4C77-9995-1023FA93E01B}" sibTransId="{A84279B4-7007-4BEC-8AD5-77E2842D2B94}"/>
    <dgm:cxn modelId="{DC0AEBC6-EF4A-45E4-8801-5748A942EE6B}" srcId="{F1FBF81C-D38D-4F0A-9DC3-2E0A471EA7CB}" destId="{DBDA71C9-8B53-46EE-925B-A99949F39CA1}" srcOrd="0" destOrd="0" parTransId="{B6E5C383-C0C3-43FD-99C1-649D14EDC979}" sibTransId="{4C5FB8D0-81D9-483A-8830-78F03E3BD98F}"/>
    <dgm:cxn modelId="{FF572886-D375-4C46-B3DF-AE4461C68581}" type="presParOf" srcId="{AB756265-FD2A-45D9-BDFB-808650085078}" destId="{B3833941-90DE-4291-8F3C-94E081479CB0}" srcOrd="0" destOrd="0" presId="urn:microsoft.com/office/officeart/2005/8/layout/default"/>
    <dgm:cxn modelId="{20290CBF-FA18-48B7-8815-7A8DCD15DE19}" type="presParOf" srcId="{AB756265-FD2A-45D9-BDFB-808650085078}" destId="{9293DAD6-85B6-48F7-9616-F25841018711}" srcOrd="1" destOrd="0" presId="urn:microsoft.com/office/officeart/2005/8/layout/default"/>
    <dgm:cxn modelId="{9F1EED09-E56D-41DE-AE85-B89FE67D0269}" type="presParOf" srcId="{AB756265-FD2A-45D9-BDFB-808650085078}" destId="{C9F7F96D-789C-4E40-893E-4BFCBFD30939}" srcOrd="2" destOrd="0" presId="urn:microsoft.com/office/officeart/2005/8/layout/default"/>
    <dgm:cxn modelId="{A8217FEF-0A24-47AC-8073-789E8C078973}" type="presParOf" srcId="{AB756265-FD2A-45D9-BDFB-808650085078}" destId="{C6CF08D5-3940-446A-8ECA-EC47FA4FEAD2}" srcOrd="3" destOrd="0" presId="urn:microsoft.com/office/officeart/2005/8/layout/default"/>
    <dgm:cxn modelId="{18E7ED34-8A10-45A5-AC78-018E86737B74}" type="presParOf" srcId="{AB756265-FD2A-45D9-BDFB-808650085078}" destId="{326A9841-1D1A-4881-A879-CEF2C92D1FFB}" srcOrd="4" destOrd="0" presId="urn:microsoft.com/office/officeart/2005/8/layout/default"/>
    <dgm:cxn modelId="{898409E4-4F21-49D4-878F-9E97A7D0EBA2}" type="presParOf" srcId="{AB756265-FD2A-45D9-BDFB-808650085078}" destId="{3905948F-42B1-4FC1-90BA-7C6DF5776400}" srcOrd="5" destOrd="0" presId="urn:microsoft.com/office/officeart/2005/8/layout/default"/>
    <dgm:cxn modelId="{7CE50A3D-B665-42D3-A265-E869FC10B45F}" type="presParOf" srcId="{AB756265-FD2A-45D9-BDFB-808650085078}" destId="{9D3538A3-010A-4505-B92D-3AC1828FDB35}" srcOrd="6" destOrd="0" presId="urn:microsoft.com/office/officeart/2005/8/layout/default"/>
    <dgm:cxn modelId="{F286BCFD-9B16-47D0-B2CB-33824885E9A7}" type="presParOf" srcId="{AB756265-FD2A-45D9-BDFB-808650085078}" destId="{2F88592B-4312-4A2C-A7FF-C8CDD98BD9B4}" srcOrd="7" destOrd="0" presId="urn:microsoft.com/office/officeart/2005/8/layout/default"/>
    <dgm:cxn modelId="{1045972C-B670-482C-B9BF-3BCDB986429C}" type="presParOf" srcId="{AB756265-FD2A-45D9-BDFB-808650085078}" destId="{14ABFF30-0993-4BA5-9CDA-E8406B1F8AED}"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53096-28B4-42A2-B259-40EDFF54B02B}">
      <dsp:nvSpPr>
        <dsp:cNvPr id="0" name=""/>
        <dsp:cNvSpPr/>
      </dsp:nvSpPr>
      <dsp:spPr>
        <a:xfrm>
          <a:off x="6690386" y="-645714"/>
          <a:ext cx="5014190" cy="5014190"/>
        </a:xfrm>
        <a:prstGeom prst="blockArc">
          <a:avLst>
            <a:gd name="adj1" fmla="val 8100000"/>
            <a:gd name="adj2" fmla="val 13500000"/>
            <a:gd name="adj3" fmla="val 43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C868C4-FD6A-4C93-82E0-F87C2DDFEC34}">
      <dsp:nvSpPr>
        <dsp:cNvPr id="0" name=""/>
        <dsp:cNvSpPr/>
      </dsp:nvSpPr>
      <dsp:spPr>
        <a:xfrm>
          <a:off x="49797" y="232598"/>
          <a:ext cx="7093510" cy="46549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369486" bIns="60960" numCol="1" spcCol="1270" anchor="ctr" anchorCtr="0">
          <a:noAutofit/>
        </a:bodyPr>
        <a:lstStyle/>
        <a:p>
          <a:pPr marL="0" lvl="0" indent="0" algn="r" defTabSz="1066800">
            <a:lnSpc>
              <a:spcPct val="90000"/>
            </a:lnSpc>
            <a:spcBef>
              <a:spcPct val="0"/>
            </a:spcBef>
            <a:spcAft>
              <a:spcPct val="35000"/>
            </a:spcAft>
            <a:buNone/>
          </a:pPr>
          <a:r>
            <a:rPr lang="ar-SA" sz="2400" kern="1200" dirty="0"/>
            <a:t>ان تتوفر لديك الاهتمام بالموضوع </a:t>
          </a:r>
          <a:endParaRPr lang="en-US" sz="2400" kern="1200" dirty="0"/>
        </a:p>
      </dsp:txBody>
      <dsp:txXfrm>
        <a:off x="49797" y="232598"/>
        <a:ext cx="7093510" cy="465494"/>
      </dsp:txXfrm>
    </dsp:sp>
    <dsp:sp modelId="{835388D7-8465-4A30-9F5F-FD47B4A3A79A}">
      <dsp:nvSpPr>
        <dsp:cNvPr id="0" name=""/>
        <dsp:cNvSpPr/>
      </dsp:nvSpPr>
      <dsp:spPr>
        <a:xfrm>
          <a:off x="6852373" y="174411"/>
          <a:ext cx="581867" cy="581867"/>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ADB6A323-FCA2-4FE8-9CDE-B45491D387CB}">
      <dsp:nvSpPr>
        <dsp:cNvPr id="0" name=""/>
        <dsp:cNvSpPr/>
      </dsp:nvSpPr>
      <dsp:spPr>
        <a:xfrm>
          <a:off x="49797" y="930615"/>
          <a:ext cx="6759950" cy="46549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369486" bIns="60960" numCol="1" spcCol="1270" anchor="ctr" anchorCtr="0">
          <a:noAutofit/>
        </a:bodyPr>
        <a:lstStyle/>
        <a:p>
          <a:pPr marL="0" lvl="0" indent="0" algn="r" defTabSz="1066800">
            <a:lnSpc>
              <a:spcPct val="90000"/>
            </a:lnSpc>
            <a:spcBef>
              <a:spcPct val="0"/>
            </a:spcBef>
            <a:spcAft>
              <a:spcPct val="35000"/>
            </a:spcAft>
            <a:buNone/>
          </a:pPr>
          <a:r>
            <a:rPr lang="ar-SA" sz="2400" kern="1200" dirty="0"/>
            <a:t>ان يكون الموضوع مهم وحديث وواضح </a:t>
          </a:r>
          <a:endParaRPr lang="en-US" sz="2400" kern="1200" dirty="0"/>
        </a:p>
      </dsp:txBody>
      <dsp:txXfrm>
        <a:off x="49797" y="930615"/>
        <a:ext cx="6759950" cy="465494"/>
      </dsp:txXfrm>
    </dsp:sp>
    <dsp:sp modelId="{051D43F7-ADA2-4252-A085-1B0D659CF3B7}">
      <dsp:nvSpPr>
        <dsp:cNvPr id="0" name=""/>
        <dsp:cNvSpPr/>
      </dsp:nvSpPr>
      <dsp:spPr>
        <a:xfrm>
          <a:off x="6518814" y="872429"/>
          <a:ext cx="581867" cy="581867"/>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8B8701DB-BAF2-40DE-B27A-E1A05536FCDD}">
      <dsp:nvSpPr>
        <dsp:cNvPr id="0" name=""/>
        <dsp:cNvSpPr/>
      </dsp:nvSpPr>
      <dsp:spPr>
        <a:xfrm>
          <a:off x="49797" y="1628633"/>
          <a:ext cx="6657574" cy="46549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369486" bIns="60960" numCol="1" spcCol="1270" anchor="ctr" anchorCtr="0">
          <a:noAutofit/>
        </a:bodyPr>
        <a:lstStyle/>
        <a:p>
          <a:pPr marL="0" lvl="0" indent="0" algn="r" defTabSz="1066800">
            <a:lnSpc>
              <a:spcPct val="90000"/>
            </a:lnSpc>
            <a:spcBef>
              <a:spcPct val="0"/>
            </a:spcBef>
            <a:spcAft>
              <a:spcPct val="35000"/>
            </a:spcAft>
            <a:buNone/>
          </a:pPr>
          <a:r>
            <a:rPr lang="ar-SA" sz="2400" kern="1200" dirty="0"/>
            <a:t>مراعاة الجوانب الأخلاقية في كتابه البحث </a:t>
          </a:r>
          <a:endParaRPr lang="en-US" sz="2400" kern="1200" dirty="0"/>
        </a:p>
      </dsp:txBody>
      <dsp:txXfrm>
        <a:off x="49797" y="1628633"/>
        <a:ext cx="6657574" cy="465494"/>
      </dsp:txXfrm>
    </dsp:sp>
    <dsp:sp modelId="{770727BF-7C3C-474B-AECE-E8FC6A812825}">
      <dsp:nvSpPr>
        <dsp:cNvPr id="0" name=""/>
        <dsp:cNvSpPr/>
      </dsp:nvSpPr>
      <dsp:spPr>
        <a:xfrm>
          <a:off x="6416438" y="1570446"/>
          <a:ext cx="581867" cy="581867"/>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C890A74C-A5AC-4C7F-8E82-87FAC1795E3B}">
      <dsp:nvSpPr>
        <dsp:cNvPr id="0" name=""/>
        <dsp:cNvSpPr/>
      </dsp:nvSpPr>
      <dsp:spPr>
        <a:xfrm>
          <a:off x="49797" y="2326651"/>
          <a:ext cx="6759950" cy="46549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369486" bIns="60960" numCol="1" spcCol="1270" anchor="ctr" anchorCtr="0">
          <a:noAutofit/>
        </a:bodyPr>
        <a:lstStyle/>
        <a:p>
          <a:pPr marL="0" lvl="0" indent="0" algn="r" defTabSz="1066800">
            <a:lnSpc>
              <a:spcPct val="90000"/>
            </a:lnSpc>
            <a:spcBef>
              <a:spcPct val="0"/>
            </a:spcBef>
            <a:spcAft>
              <a:spcPct val="35000"/>
            </a:spcAft>
            <a:buNone/>
          </a:pPr>
          <a:r>
            <a:rPr lang="ar-SA" sz="2400" kern="1200" dirty="0"/>
            <a:t>التأكد من توفر المراجع </a:t>
          </a:r>
          <a:r>
            <a:rPr lang="ar-SA" sz="2400" kern="1200" dirty="0" err="1"/>
            <a:t>المتعلقه</a:t>
          </a:r>
          <a:r>
            <a:rPr lang="ar-SA" sz="2400" kern="1200" dirty="0"/>
            <a:t> بموضوع البحث </a:t>
          </a:r>
          <a:endParaRPr lang="en-US" sz="2400" kern="1200" dirty="0"/>
        </a:p>
      </dsp:txBody>
      <dsp:txXfrm>
        <a:off x="49797" y="2326651"/>
        <a:ext cx="6759950" cy="465494"/>
      </dsp:txXfrm>
    </dsp:sp>
    <dsp:sp modelId="{04020984-A372-4A64-BDA0-87F8B1FA20E9}">
      <dsp:nvSpPr>
        <dsp:cNvPr id="0" name=""/>
        <dsp:cNvSpPr/>
      </dsp:nvSpPr>
      <dsp:spPr>
        <a:xfrm>
          <a:off x="6518814" y="2268464"/>
          <a:ext cx="581867" cy="581867"/>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F7112BEA-E555-4351-B827-C8C00958CD7A}">
      <dsp:nvSpPr>
        <dsp:cNvPr id="0" name=""/>
        <dsp:cNvSpPr/>
      </dsp:nvSpPr>
      <dsp:spPr>
        <a:xfrm>
          <a:off x="49797" y="3024668"/>
          <a:ext cx="7093510" cy="46549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369486" bIns="60960" numCol="1" spcCol="1270" anchor="ctr" anchorCtr="0">
          <a:noAutofit/>
        </a:bodyPr>
        <a:lstStyle/>
        <a:p>
          <a:pPr marL="0" lvl="0" indent="0" algn="r" defTabSz="1066800">
            <a:lnSpc>
              <a:spcPct val="90000"/>
            </a:lnSpc>
            <a:spcBef>
              <a:spcPct val="0"/>
            </a:spcBef>
            <a:spcAft>
              <a:spcPct val="35000"/>
            </a:spcAft>
            <a:buNone/>
          </a:pPr>
          <a:r>
            <a:rPr lang="ar-SA" sz="2400" kern="1200" dirty="0"/>
            <a:t>القراءة في الموضوع </a:t>
          </a:r>
          <a:endParaRPr lang="en-US" sz="2400" kern="1200" dirty="0"/>
        </a:p>
      </dsp:txBody>
      <dsp:txXfrm>
        <a:off x="49797" y="3024668"/>
        <a:ext cx="7093510" cy="465494"/>
      </dsp:txXfrm>
    </dsp:sp>
    <dsp:sp modelId="{6DB880FF-1A9D-4384-A533-87A65834A2B2}">
      <dsp:nvSpPr>
        <dsp:cNvPr id="0" name=""/>
        <dsp:cNvSpPr/>
      </dsp:nvSpPr>
      <dsp:spPr>
        <a:xfrm>
          <a:off x="6852373" y="2966482"/>
          <a:ext cx="581867" cy="581867"/>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33941-90DE-4291-8F3C-94E081479CB0}">
      <dsp:nvSpPr>
        <dsp:cNvPr id="0" name=""/>
        <dsp:cNvSpPr/>
      </dsp:nvSpPr>
      <dsp:spPr>
        <a:xfrm>
          <a:off x="0" y="462517"/>
          <a:ext cx="2152097" cy="1291258"/>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ar-SA" sz="3700" kern="1200" dirty="0" err="1"/>
            <a:t>الاستبانه</a:t>
          </a:r>
          <a:r>
            <a:rPr lang="ar-SA" sz="3700" kern="1200" dirty="0"/>
            <a:t> </a:t>
          </a:r>
          <a:endParaRPr lang="en-US" sz="3700" kern="1200" dirty="0"/>
        </a:p>
      </dsp:txBody>
      <dsp:txXfrm>
        <a:off x="0" y="462517"/>
        <a:ext cx="2152097" cy="1291258"/>
      </dsp:txXfrm>
    </dsp:sp>
    <dsp:sp modelId="{C9F7F96D-789C-4E40-893E-4BFCBFD30939}">
      <dsp:nvSpPr>
        <dsp:cNvPr id="0" name=""/>
        <dsp:cNvSpPr/>
      </dsp:nvSpPr>
      <dsp:spPr>
        <a:xfrm>
          <a:off x="2367307" y="462517"/>
          <a:ext cx="2152097" cy="1291258"/>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ar-SA" sz="3700" kern="1200" dirty="0"/>
            <a:t>المقابلة </a:t>
          </a:r>
          <a:endParaRPr lang="en-US" sz="3700" kern="1200" dirty="0"/>
        </a:p>
      </dsp:txBody>
      <dsp:txXfrm>
        <a:off x="2367307" y="462517"/>
        <a:ext cx="2152097" cy="1291258"/>
      </dsp:txXfrm>
    </dsp:sp>
    <dsp:sp modelId="{326A9841-1D1A-4881-A879-CEF2C92D1FFB}">
      <dsp:nvSpPr>
        <dsp:cNvPr id="0" name=""/>
        <dsp:cNvSpPr/>
      </dsp:nvSpPr>
      <dsp:spPr>
        <a:xfrm>
          <a:off x="4734615" y="462517"/>
          <a:ext cx="2152097" cy="1291258"/>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ar-SA" sz="3700" kern="1200" dirty="0"/>
            <a:t>الملاحظة </a:t>
          </a:r>
          <a:endParaRPr lang="en-US" sz="3700" kern="1200" dirty="0"/>
        </a:p>
      </dsp:txBody>
      <dsp:txXfrm>
        <a:off x="4734615" y="462517"/>
        <a:ext cx="2152097" cy="1291258"/>
      </dsp:txXfrm>
    </dsp:sp>
    <dsp:sp modelId="{9D3538A3-010A-4505-B92D-3AC1828FDB35}">
      <dsp:nvSpPr>
        <dsp:cNvPr id="0" name=""/>
        <dsp:cNvSpPr/>
      </dsp:nvSpPr>
      <dsp:spPr>
        <a:xfrm>
          <a:off x="1183653" y="1968986"/>
          <a:ext cx="2152097" cy="1291258"/>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ar-SA" sz="3700" kern="1200" dirty="0"/>
            <a:t>المراجع والوثائق</a:t>
          </a:r>
          <a:endParaRPr lang="en-US" sz="3700" kern="1200" dirty="0"/>
        </a:p>
      </dsp:txBody>
      <dsp:txXfrm>
        <a:off x="1183653" y="1968986"/>
        <a:ext cx="2152097" cy="1291258"/>
      </dsp:txXfrm>
    </dsp:sp>
    <dsp:sp modelId="{14ABFF30-0993-4BA5-9CDA-E8406B1F8AED}">
      <dsp:nvSpPr>
        <dsp:cNvPr id="0" name=""/>
        <dsp:cNvSpPr/>
      </dsp:nvSpPr>
      <dsp:spPr>
        <a:xfrm>
          <a:off x="3550961" y="1968986"/>
          <a:ext cx="2152097" cy="1291258"/>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ar-SA" sz="3700" kern="1200" dirty="0"/>
            <a:t>الاختبار</a:t>
          </a:r>
          <a:endParaRPr lang="en-US" sz="3700" kern="1200" dirty="0"/>
        </a:p>
      </dsp:txBody>
      <dsp:txXfrm>
        <a:off x="3550961" y="1968986"/>
        <a:ext cx="2152097" cy="129125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7FC7A7A-6C25-4420-BF13-6760C685D56A}"/>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DC6743D0-C7CC-49CF-9C20-F8377F8E95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D379074C-4368-4B7F-847B-430F5FA05BA4}"/>
              </a:ext>
            </a:extLst>
          </p:cNvPr>
          <p:cNvSpPr>
            <a:spLocks noGrp="1"/>
          </p:cNvSpPr>
          <p:nvPr>
            <p:ph type="dt" sz="half" idx="10"/>
          </p:nvPr>
        </p:nvSpPr>
        <p:spPr/>
        <p:txBody>
          <a:bodyPr/>
          <a:lstStyle/>
          <a:p>
            <a:fld id="{74A7C83A-C878-4615-B2F0-81D4536E4F45}" type="datetimeFigureOut">
              <a:rPr lang="ar-SA" smtClean="0"/>
              <a:t>09/04/1444</a:t>
            </a:fld>
            <a:endParaRPr lang="ar-SA"/>
          </a:p>
        </p:txBody>
      </p:sp>
      <p:sp>
        <p:nvSpPr>
          <p:cNvPr id="5" name="عنصر نائب للتذييل 4">
            <a:extLst>
              <a:ext uri="{FF2B5EF4-FFF2-40B4-BE49-F238E27FC236}">
                <a16:creationId xmlns:a16="http://schemas.microsoft.com/office/drawing/2014/main" id="{DB3E7F70-A072-4AF1-89D3-EEE2BA5E996A}"/>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1272822F-8998-4257-92FE-D56717E9D344}"/>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299151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1D6F652-9AAC-4C57-9D70-671536750AFF}"/>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5F246707-1FE8-41FB-9163-219CFD8B00C4}"/>
              </a:ext>
            </a:extLst>
          </p:cNvPr>
          <p:cNvSpPr>
            <a:spLocks noGrp="1"/>
          </p:cNvSpPr>
          <p:nvPr>
            <p:ph type="body" orient="vert" idx="1"/>
          </p:nvPr>
        </p:nvSpPr>
        <p:spPr/>
        <p:txBody>
          <a:bodyPr vert="eaVert"/>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305A835D-802B-4691-82F4-868494E6F2EA}"/>
              </a:ext>
            </a:extLst>
          </p:cNvPr>
          <p:cNvSpPr>
            <a:spLocks noGrp="1"/>
          </p:cNvSpPr>
          <p:nvPr>
            <p:ph type="dt" sz="half" idx="10"/>
          </p:nvPr>
        </p:nvSpPr>
        <p:spPr/>
        <p:txBody>
          <a:bodyPr/>
          <a:lstStyle/>
          <a:p>
            <a:fld id="{74A7C83A-C878-4615-B2F0-81D4536E4F45}" type="datetimeFigureOut">
              <a:rPr lang="ar-SA" smtClean="0"/>
              <a:t>09/04/1444</a:t>
            </a:fld>
            <a:endParaRPr lang="ar-SA"/>
          </a:p>
        </p:txBody>
      </p:sp>
      <p:sp>
        <p:nvSpPr>
          <p:cNvPr id="5" name="عنصر نائب للتذييل 4">
            <a:extLst>
              <a:ext uri="{FF2B5EF4-FFF2-40B4-BE49-F238E27FC236}">
                <a16:creationId xmlns:a16="http://schemas.microsoft.com/office/drawing/2014/main" id="{FBC461B9-6F9B-4C64-AC15-512D0D7C5C7A}"/>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00E7B6FD-630E-43CD-8281-31990BC7DF40}"/>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357684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53D8715D-9E38-4EDE-BEA0-B0D31C78CD87}"/>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BFACEBA5-1301-416E-891C-DA8A506010F1}"/>
              </a:ext>
            </a:extLst>
          </p:cNvPr>
          <p:cNvSpPr>
            <a:spLocks noGrp="1"/>
          </p:cNvSpPr>
          <p:nvPr>
            <p:ph type="body" orient="vert" idx="1"/>
          </p:nvPr>
        </p:nvSpPr>
        <p:spPr>
          <a:xfrm>
            <a:off x="838200" y="365125"/>
            <a:ext cx="7734300" cy="5811838"/>
          </a:xfrm>
        </p:spPr>
        <p:txBody>
          <a:bodyPr vert="eaVert"/>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BF8055C0-D514-4936-B767-2D15FB0C0173}"/>
              </a:ext>
            </a:extLst>
          </p:cNvPr>
          <p:cNvSpPr>
            <a:spLocks noGrp="1"/>
          </p:cNvSpPr>
          <p:nvPr>
            <p:ph type="dt" sz="half" idx="10"/>
          </p:nvPr>
        </p:nvSpPr>
        <p:spPr/>
        <p:txBody>
          <a:bodyPr/>
          <a:lstStyle/>
          <a:p>
            <a:fld id="{74A7C83A-C878-4615-B2F0-81D4536E4F45}" type="datetimeFigureOut">
              <a:rPr lang="ar-SA" smtClean="0"/>
              <a:t>09/04/1444</a:t>
            </a:fld>
            <a:endParaRPr lang="ar-SA"/>
          </a:p>
        </p:txBody>
      </p:sp>
      <p:sp>
        <p:nvSpPr>
          <p:cNvPr id="5" name="عنصر نائب للتذييل 4">
            <a:extLst>
              <a:ext uri="{FF2B5EF4-FFF2-40B4-BE49-F238E27FC236}">
                <a16:creationId xmlns:a16="http://schemas.microsoft.com/office/drawing/2014/main" id="{145E0AED-B737-40FD-B6C4-97E2AF48DEAC}"/>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EDF3E916-5410-4E67-A454-68F60D797D24}"/>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3896616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A966A02-5D16-4DC4-B16B-B8E4F2EA7DF3}"/>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A59EBB75-9742-4469-9393-8AE50DCB1C1C}"/>
              </a:ext>
            </a:extLst>
          </p:cNvPr>
          <p:cNvSpPr>
            <a:spLocks noGrp="1"/>
          </p:cNvSpPr>
          <p:nvPr>
            <p:ph idx="1"/>
          </p:nvPr>
        </p:nvSpPr>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E68DED1B-A9B9-4B77-90B2-EC5896478474}"/>
              </a:ext>
            </a:extLst>
          </p:cNvPr>
          <p:cNvSpPr>
            <a:spLocks noGrp="1"/>
          </p:cNvSpPr>
          <p:nvPr>
            <p:ph type="dt" sz="half" idx="10"/>
          </p:nvPr>
        </p:nvSpPr>
        <p:spPr/>
        <p:txBody>
          <a:bodyPr/>
          <a:lstStyle/>
          <a:p>
            <a:fld id="{74A7C83A-C878-4615-B2F0-81D4536E4F45}" type="datetimeFigureOut">
              <a:rPr lang="ar-SA" smtClean="0"/>
              <a:t>09/04/1444</a:t>
            </a:fld>
            <a:endParaRPr lang="ar-SA"/>
          </a:p>
        </p:txBody>
      </p:sp>
      <p:sp>
        <p:nvSpPr>
          <p:cNvPr id="5" name="عنصر نائب للتذييل 4">
            <a:extLst>
              <a:ext uri="{FF2B5EF4-FFF2-40B4-BE49-F238E27FC236}">
                <a16:creationId xmlns:a16="http://schemas.microsoft.com/office/drawing/2014/main" id="{090ED70D-BCCF-4254-8E2C-AC2E562B48BC}"/>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60196B16-310D-485A-B17A-D76B8ED615CD}"/>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374970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CE9604-4B47-4C1D-97CC-53652FC54922}"/>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5596B9B1-774B-45B3-A944-F0E311BBD2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حرر أنماط نص الشكل الرئيسي</a:t>
            </a:r>
          </a:p>
        </p:txBody>
      </p:sp>
      <p:sp>
        <p:nvSpPr>
          <p:cNvPr id="4" name="عنصر نائب للتاريخ 3">
            <a:extLst>
              <a:ext uri="{FF2B5EF4-FFF2-40B4-BE49-F238E27FC236}">
                <a16:creationId xmlns:a16="http://schemas.microsoft.com/office/drawing/2014/main" id="{00844047-3D2C-43C4-B159-DAC38919966F}"/>
              </a:ext>
            </a:extLst>
          </p:cNvPr>
          <p:cNvSpPr>
            <a:spLocks noGrp="1"/>
          </p:cNvSpPr>
          <p:nvPr>
            <p:ph type="dt" sz="half" idx="10"/>
          </p:nvPr>
        </p:nvSpPr>
        <p:spPr/>
        <p:txBody>
          <a:bodyPr/>
          <a:lstStyle/>
          <a:p>
            <a:fld id="{74A7C83A-C878-4615-B2F0-81D4536E4F45}" type="datetimeFigureOut">
              <a:rPr lang="ar-SA" smtClean="0"/>
              <a:t>09/04/1444</a:t>
            </a:fld>
            <a:endParaRPr lang="ar-SA"/>
          </a:p>
        </p:txBody>
      </p:sp>
      <p:sp>
        <p:nvSpPr>
          <p:cNvPr id="5" name="عنصر نائب للتذييل 4">
            <a:extLst>
              <a:ext uri="{FF2B5EF4-FFF2-40B4-BE49-F238E27FC236}">
                <a16:creationId xmlns:a16="http://schemas.microsoft.com/office/drawing/2014/main" id="{DA229169-9DA0-4D34-9AF1-A9D61865F737}"/>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3BEBF40F-42D3-4692-8116-A0BE4DE6ABDE}"/>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343342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1108582-56FF-49D7-A734-FE1EA5BCBC1C}"/>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850159D5-2D1E-468B-AD00-11515F274A16}"/>
              </a:ext>
            </a:extLst>
          </p:cNvPr>
          <p:cNvSpPr>
            <a:spLocks noGrp="1"/>
          </p:cNvSpPr>
          <p:nvPr>
            <p:ph sz="half" idx="1"/>
          </p:nvPr>
        </p:nvSpPr>
        <p:spPr>
          <a:xfrm>
            <a:off x="838200" y="1825625"/>
            <a:ext cx="5181600" cy="435133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C65424FE-4A39-4C15-8EB3-8F903911E690}"/>
              </a:ext>
            </a:extLst>
          </p:cNvPr>
          <p:cNvSpPr>
            <a:spLocks noGrp="1"/>
          </p:cNvSpPr>
          <p:nvPr>
            <p:ph sz="half" idx="2"/>
          </p:nvPr>
        </p:nvSpPr>
        <p:spPr>
          <a:xfrm>
            <a:off x="6172200" y="1825625"/>
            <a:ext cx="5181600" cy="435133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1D0440B7-6FE3-446B-9EEB-10E72865E7AE}"/>
              </a:ext>
            </a:extLst>
          </p:cNvPr>
          <p:cNvSpPr>
            <a:spLocks noGrp="1"/>
          </p:cNvSpPr>
          <p:nvPr>
            <p:ph type="dt" sz="half" idx="10"/>
          </p:nvPr>
        </p:nvSpPr>
        <p:spPr/>
        <p:txBody>
          <a:bodyPr/>
          <a:lstStyle/>
          <a:p>
            <a:fld id="{74A7C83A-C878-4615-B2F0-81D4536E4F45}" type="datetimeFigureOut">
              <a:rPr lang="ar-SA" smtClean="0"/>
              <a:t>09/04/1444</a:t>
            </a:fld>
            <a:endParaRPr lang="ar-SA"/>
          </a:p>
        </p:txBody>
      </p:sp>
      <p:sp>
        <p:nvSpPr>
          <p:cNvPr id="6" name="عنصر نائب للتذييل 5">
            <a:extLst>
              <a:ext uri="{FF2B5EF4-FFF2-40B4-BE49-F238E27FC236}">
                <a16:creationId xmlns:a16="http://schemas.microsoft.com/office/drawing/2014/main" id="{C9A9C1B3-591C-4464-9025-92FF84889D2B}"/>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19B78830-4263-4380-AC5A-03E0FBB1A5B3}"/>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2352958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FAD2618-B165-4CFA-9FFA-F63E40F559FD}"/>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4242D04A-B737-4F2A-8F89-FC2A286B3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a:t>
            </a:r>
          </a:p>
        </p:txBody>
      </p:sp>
      <p:sp>
        <p:nvSpPr>
          <p:cNvPr id="4" name="عنصر نائب للمحتوى 3">
            <a:extLst>
              <a:ext uri="{FF2B5EF4-FFF2-40B4-BE49-F238E27FC236}">
                <a16:creationId xmlns:a16="http://schemas.microsoft.com/office/drawing/2014/main" id="{3BD852E8-1EF7-4C31-84D5-B6A54590C4BA}"/>
              </a:ext>
            </a:extLst>
          </p:cNvPr>
          <p:cNvSpPr>
            <a:spLocks noGrp="1"/>
          </p:cNvSpPr>
          <p:nvPr>
            <p:ph sz="half" idx="2"/>
          </p:nvPr>
        </p:nvSpPr>
        <p:spPr>
          <a:xfrm>
            <a:off x="839788" y="2505075"/>
            <a:ext cx="5157787" cy="368458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93186B73-6149-4CA5-B460-C0B70CF9C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a:t>
            </a:r>
          </a:p>
        </p:txBody>
      </p:sp>
      <p:sp>
        <p:nvSpPr>
          <p:cNvPr id="6" name="عنصر نائب للمحتوى 5">
            <a:extLst>
              <a:ext uri="{FF2B5EF4-FFF2-40B4-BE49-F238E27FC236}">
                <a16:creationId xmlns:a16="http://schemas.microsoft.com/office/drawing/2014/main" id="{F8B2D963-7790-4156-A7D1-51F51D2BA105}"/>
              </a:ext>
            </a:extLst>
          </p:cNvPr>
          <p:cNvSpPr>
            <a:spLocks noGrp="1"/>
          </p:cNvSpPr>
          <p:nvPr>
            <p:ph sz="quarter" idx="4"/>
          </p:nvPr>
        </p:nvSpPr>
        <p:spPr>
          <a:xfrm>
            <a:off x="6172200" y="2505075"/>
            <a:ext cx="5183188" cy="368458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9B35A184-D194-4964-AFE8-BE68B5C5747B}"/>
              </a:ext>
            </a:extLst>
          </p:cNvPr>
          <p:cNvSpPr>
            <a:spLocks noGrp="1"/>
          </p:cNvSpPr>
          <p:nvPr>
            <p:ph type="dt" sz="half" idx="10"/>
          </p:nvPr>
        </p:nvSpPr>
        <p:spPr/>
        <p:txBody>
          <a:bodyPr/>
          <a:lstStyle/>
          <a:p>
            <a:fld id="{74A7C83A-C878-4615-B2F0-81D4536E4F45}" type="datetimeFigureOut">
              <a:rPr lang="ar-SA" smtClean="0"/>
              <a:t>09/04/1444</a:t>
            </a:fld>
            <a:endParaRPr lang="ar-SA"/>
          </a:p>
        </p:txBody>
      </p:sp>
      <p:sp>
        <p:nvSpPr>
          <p:cNvPr id="8" name="عنصر نائب للتذييل 7">
            <a:extLst>
              <a:ext uri="{FF2B5EF4-FFF2-40B4-BE49-F238E27FC236}">
                <a16:creationId xmlns:a16="http://schemas.microsoft.com/office/drawing/2014/main" id="{57CD1BA1-15F8-43C2-AD32-22E934FDF6B5}"/>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F49B5783-D14A-4705-8833-AC497A789967}"/>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226036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ECC3C4D-9790-48D3-8D27-6FB2FEF8352F}"/>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25C72463-F09B-483B-9BF2-7B9582DB64CC}"/>
              </a:ext>
            </a:extLst>
          </p:cNvPr>
          <p:cNvSpPr>
            <a:spLocks noGrp="1"/>
          </p:cNvSpPr>
          <p:nvPr>
            <p:ph type="dt" sz="half" idx="10"/>
          </p:nvPr>
        </p:nvSpPr>
        <p:spPr/>
        <p:txBody>
          <a:bodyPr/>
          <a:lstStyle/>
          <a:p>
            <a:fld id="{74A7C83A-C878-4615-B2F0-81D4536E4F45}" type="datetimeFigureOut">
              <a:rPr lang="ar-SA" smtClean="0"/>
              <a:t>09/04/1444</a:t>
            </a:fld>
            <a:endParaRPr lang="ar-SA"/>
          </a:p>
        </p:txBody>
      </p:sp>
      <p:sp>
        <p:nvSpPr>
          <p:cNvPr id="4" name="عنصر نائب للتذييل 3">
            <a:extLst>
              <a:ext uri="{FF2B5EF4-FFF2-40B4-BE49-F238E27FC236}">
                <a16:creationId xmlns:a16="http://schemas.microsoft.com/office/drawing/2014/main" id="{E7CD939D-7185-4224-B330-F498665303B8}"/>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EE081D64-6F07-4961-B1FC-A3E76F6C9841}"/>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121123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8D09B865-938E-47F9-82DA-F64651E3728A}"/>
              </a:ext>
            </a:extLst>
          </p:cNvPr>
          <p:cNvSpPr>
            <a:spLocks noGrp="1"/>
          </p:cNvSpPr>
          <p:nvPr>
            <p:ph type="dt" sz="half" idx="10"/>
          </p:nvPr>
        </p:nvSpPr>
        <p:spPr/>
        <p:txBody>
          <a:bodyPr/>
          <a:lstStyle/>
          <a:p>
            <a:fld id="{74A7C83A-C878-4615-B2F0-81D4536E4F45}" type="datetimeFigureOut">
              <a:rPr lang="ar-SA" smtClean="0"/>
              <a:t>09/04/1444</a:t>
            </a:fld>
            <a:endParaRPr lang="ar-SA"/>
          </a:p>
        </p:txBody>
      </p:sp>
      <p:sp>
        <p:nvSpPr>
          <p:cNvPr id="3" name="عنصر نائب للتذييل 2">
            <a:extLst>
              <a:ext uri="{FF2B5EF4-FFF2-40B4-BE49-F238E27FC236}">
                <a16:creationId xmlns:a16="http://schemas.microsoft.com/office/drawing/2014/main" id="{208BE2B8-F4EC-43CA-A211-5AED11A06F86}"/>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AA94F50F-89DB-413B-B64A-873DE56F0D00}"/>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1862480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279D35D-8629-416B-8CAD-3FCED327B731}"/>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A32AE3D9-1540-4612-A3AF-C58EFD942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22383DD1-06C8-42C7-A8C4-CBC020FDF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حرر أنماط نص الشكل الرئيسي</a:t>
            </a:r>
          </a:p>
        </p:txBody>
      </p:sp>
      <p:sp>
        <p:nvSpPr>
          <p:cNvPr id="5" name="عنصر نائب للتاريخ 4">
            <a:extLst>
              <a:ext uri="{FF2B5EF4-FFF2-40B4-BE49-F238E27FC236}">
                <a16:creationId xmlns:a16="http://schemas.microsoft.com/office/drawing/2014/main" id="{81DDEB97-9D9D-462B-A777-4F4D2450E674}"/>
              </a:ext>
            </a:extLst>
          </p:cNvPr>
          <p:cNvSpPr>
            <a:spLocks noGrp="1"/>
          </p:cNvSpPr>
          <p:nvPr>
            <p:ph type="dt" sz="half" idx="10"/>
          </p:nvPr>
        </p:nvSpPr>
        <p:spPr/>
        <p:txBody>
          <a:bodyPr/>
          <a:lstStyle/>
          <a:p>
            <a:fld id="{74A7C83A-C878-4615-B2F0-81D4536E4F45}" type="datetimeFigureOut">
              <a:rPr lang="ar-SA" smtClean="0"/>
              <a:t>09/04/1444</a:t>
            </a:fld>
            <a:endParaRPr lang="ar-SA"/>
          </a:p>
        </p:txBody>
      </p:sp>
      <p:sp>
        <p:nvSpPr>
          <p:cNvPr id="6" name="عنصر نائب للتذييل 5">
            <a:extLst>
              <a:ext uri="{FF2B5EF4-FFF2-40B4-BE49-F238E27FC236}">
                <a16:creationId xmlns:a16="http://schemas.microsoft.com/office/drawing/2014/main" id="{4F276D96-9410-4332-9C9C-A1E51DEE81C1}"/>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FEEB4644-75BA-4A30-9A12-E71577387883}"/>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182524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54AFFC-FEBE-4AC2-947D-4A25CEAB77F5}"/>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82D3496F-853B-4FA7-B551-3F5CC3282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8E09B2F7-1041-4BD9-873D-95470CCE1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حرر أنماط نص الشكل الرئيسي</a:t>
            </a:r>
          </a:p>
        </p:txBody>
      </p:sp>
      <p:sp>
        <p:nvSpPr>
          <p:cNvPr id="5" name="عنصر نائب للتاريخ 4">
            <a:extLst>
              <a:ext uri="{FF2B5EF4-FFF2-40B4-BE49-F238E27FC236}">
                <a16:creationId xmlns:a16="http://schemas.microsoft.com/office/drawing/2014/main" id="{EF2D7F3D-8915-4D57-B897-EF8572C980B0}"/>
              </a:ext>
            </a:extLst>
          </p:cNvPr>
          <p:cNvSpPr>
            <a:spLocks noGrp="1"/>
          </p:cNvSpPr>
          <p:nvPr>
            <p:ph type="dt" sz="half" idx="10"/>
          </p:nvPr>
        </p:nvSpPr>
        <p:spPr/>
        <p:txBody>
          <a:bodyPr/>
          <a:lstStyle/>
          <a:p>
            <a:fld id="{74A7C83A-C878-4615-B2F0-81D4536E4F45}" type="datetimeFigureOut">
              <a:rPr lang="ar-SA" smtClean="0"/>
              <a:t>09/04/1444</a:t>
            </a:fld>
            <a:endParaRPr lang="ar-SA"/>
          </a:p>
        </p:txBody>
      </p:sp>
      <p:sp>
        <p:nvSpPr>
          <p:cNvPr id="6" name="عنصر نائب للتذييل 5">
            <a:extLst>
              <a:ext uri="{FF2B5EF4-FFF2-40B4-BE49-F238E27FC236}">
                <a16:creationId xmlns:a16="http://schemas.microsoft.com/office/drawing/2014/main" id="{348B8F20-44B3-4564-89AB-7B27899FB363}"/>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6C399069-6D28-4CD8-987A-31968CF2812C}"/>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235488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9C389C08-8BC2-4217-9089-8FAE82CF3FA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69DB1F98-8568-4F19-97A8-20F561AFBA7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7107B8BD-B9F0-4011-9113-D34FCC61D77E}"/>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4A7C83A-C878-4615-B2F0-81D4536E4F45}" type="datetimeFigureOut">
              <a:rPr lang="ar-SA" smtClean="0"/>
              <a:t>09/04/1444</a:t>
            </a:fld>
            <a:endParaRPr lang="ar-SA"/>
          </a:p>
        </p:txBody>
      </p:sp>
      <p:sp>
        <p:nvSpPr>
          <p:cNvPr id="5" name="عنصر نائب للتذييل 4">
            <a:extLst>
              <a:ext uri="{FF2B5EF4-FFF2-40B4-BE49-F238E27FC236}">
                <a16:creationId xmlns:a16="http://schemas.microsoft.com/office/drawing/2014/main" id="{F927FB11-ED4C-476A-8F2A-7903D75C50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5BD4A1FB-3D97-464B-8F1B-8B18FE36504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7560AEA-1F65-4847-A978-FFB654D82F06}" type="slidenum">
              <a:rPr lang="ar-SA" smtClean="0"/>
              <a:t>‹#›</a:t>
            </a:fld>
            <a:endParaRPr lang="ar-SA"/>
          </a:p>
        </p:txBody>
      </p:sp>
    </p:spTree>
    <p:extLst>
      <p:ext uri="{BB962C8B-B14F-4D97-AF65-F5344CB8AC3E}">
        <p14:creationId xmlns:p14="http://schemas.microsoft.com/office/powerpoint/2010/main" val="791012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wikipedia.org/wiki/%D8%B4%D8%A8%D9%83%D8%A9_%D8%AD%D8%A7%D8%B3%D9%88%D8%A8"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g"/><Relationship Id="rId7" Type="http://schemas.openxmlformats.org/officeDocument/2006/relationships/diagramColors" Target="../diagrams/colors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g"/><Relationship Id="rId7" Type="http://schemas.openxmlformats.org/officeDocument/2006/relationships/diagramColors" Target="../diagrams/colors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0"/>
            <a:ext cx="12191999" cy="6857999"/>
          </a:xfrm>
        </p:spPr>
      </p:pic>
      <p:sp>
        <p:nvSpPr>
          <p:cNvPr id="8" name="مربع نص 7">
            <a:extLst>
              <a:ext uri="{FF2B5EF4-FFF2-40B4-BE49-F238E27FC236}">
                <a16:creationId xmlns:a16="http://schemas.microsoft.com/office/drawing/2014/main" id="{3DEC4B29-A1B4-4EE6-AFBC-E18BCE1ABDE6}"/>
              </a:ext>
            </a:extLst>
          </p:cNvPr>
          <p:cNvSpPr txBox="1"/>
          <p:nvPr/>
        </p:nvSpPr>
        <p:spPr>
          <a:xfrm>
            <a:off x="2119257" y="5206270"/>
            <a:ext cx="7917628" cy="923330"/>
          </a:xfrm>
          <a:prstGeom prst="rect">
            <a:avLst/>
          </a:prstGeom>
          <a:solidFill>
            <a:schemeClr val="bg1">
              <a:lumMod val="85000"/>
            </a:schemeClr>
          </a:solidFill>
          <a:ln>
            <a:solidFill>
              <a:srgbClr val="FF0000"/>
            </a:solidFill>
          </a:ln>
          <a:effectLst>
            <a:outerShdw blurRad="152400" dist="317500" dir="5400000" sx="90000" sy="-19000" rotWithShape="0">
              <a:prstClr val="black">
                <a:alpha val="15000"/>
              </a:prstClr>
            </a:outerShdw>
          </a:effectLst>
        </p:spPr>
        <p:style>
          <a:lnRef idx="1">
            <a:schemeClr val="accent4"/>
          </a:lnRef>
          <a:fillRef idx="3">
            <a:schemeClr val="accent4"/>
          </a:fillRef>
          <a:effectRef idx="2">
            <a:schemeClr val="accent4"/>
          </a:effectRef>
          <a:fontRef idx="minor">
            <a:schemeClr val="lt1"/>
          </a:fontRef>
        </p:style>
        <p:txBody>
          <a:bodyPr wrap="square" rtlCol="1">
            <a:spAutoFit/>
          </a:bodyPr>
          <a:lstStyle/>
          <a:p>
            <a:pPr algn="ctr"/>
            <a:r>
              <a:rPr lang="ar-SA" sz="5400" b="1" dirty="0">
                <a:solidFill>
                  <a:schemeClr val="tx1"/>
                </a:solidFill>
                <a:latin typeface="Traditional Arabic" panose="02020603050405020304" pitchFamily="18" charset="-78"/>
                <a:cs typeface="Traditional Arabic" panose="02020603050405020304" pitchFamily="18" charset="-78"/>
              </a:rPr>
              <a:t>البحث العلمي مفهومه وادواته  </a:t>
            </a:r>
          </a:p>
        </p:txBody>
      </p:sp>
      <p:pic>
        <p:nvPicPr>
          <p:cNvPr id="3" name="صورة 2" descr="صورة تحتوي على نص&#10;&#10;وصف منشأ بثقة عالية">
            <a:extLst>
              <a:ext uri="{FF2B5EF4-FFF2-40B4-BE49-F238E27FC236}">
                <a16:creationId xmlns:a16="http://schemas.microsoft.com/office/drawing/2014/main" id="{101D04C6-529A-4203-ACB8-E289C44BC030}"/>
              </a:ext>
            </a:extLst>
          </p:cNvPr>
          <p:cNvPicPr>
            <a:picLocks noChangeAspect="1"/>
          </p:cNvPicPr>
          <p:nvPr/>
        </p:nvPicPr>
        <p:blipFill rotWithShape="1">
          <a:blip r:embed="rId3">
            <a:extLst>
              <a:ext uri="{28A0092B-C50C-407E-A947-70E740481C1C}">
                <a14:useLocalDpi xmlns:a14="http://schemas.microsoft.com/office/drawing/2010/main" val="0"/>
              </a:ext>
            </a:extLst>
          </a:blip>
          <a:srcRect l="2517" t="7886" r="1848"/>
          <a:stretch/>
        </p:blipFill>
        <p:spPr>
          <a:xfrm>
            <a:off x="0" y="0"/>
            <a:ext cx="12191999" cy="4477872"/>
          </a:xfrm>
          <a:prstGeom prst="rect">
            <a:avLst/>
          </a:prstGeom>
        </p:spPr>
      </p:pic>
    </p:spTree>
    <p:extLst>
      <p:ext uri="{BB962C8B-B14F-4D97-AF65-F5344CB8AC3E}">
        <p14:creationId xmlns:p14="http://schemas.microsoft.com/office/powerpoint/2010/main" val="3818369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8618" t="13804" b="-1"/>
          <a:stretch/>
        </p:blipFill>
        <p:spPr>
          <a:xfrm>
            <a:off x="0" y="1662"/>
            <a:ext cx="12191999" cy="6857999"/>
          </a:xfrm>
          <a:solidFill>
            <a:srgbClr val="FFC000">
              <a:lumMod val="40000"/>
              <a:lumOff val="60000"/>
              <a:alpha val="90000"/>
            </a:srgbClr>
          </a:solidFill>
          <a:ln w="12700" cap="flat" cmpd="sng" algn="ctr">
            <a:solidFill>
              <a:prstClr val="white">
                <a:lumMod val="65000"/>
                <a:alpha val="90000"/>
              </a:prstClr>
            </a:solidFill>
            <a:prstDash val="solid"/>
            <a:miter lim="800000"/>
          </a:ln>
          <a:effectLst/>
        </p:spPr>
      </p:pic>
      <p:sp>
        <p:nvSpPr>
          <p:cNvPr id="3" name="مربع نص 2">
            <a:extLst>
              <a:ext uri="{FF2B5EF4-FFF2-40B4-BE49-F238E27FC236}">
                <a16:creationId xmlns:a16="http://schemas.microsoft.com/office/drawing/2014/main" id="{2361DC55-94C7-466D-AD9A-1357CFD24A8C}"/>
              </a:ext>
            </a:extLst>
          </p:cNvPr>
          <p:cNvSpPr txBox="1"/>
          <p:nvPr/>
        </p:nvSpPr>
        <p:spPr>
          <a:xfrm>
            <a:off x="3711389" y="823472"/>
            <a:ext cx="4216998" cy="646331"/>
          </a:xfrm>
          <a:prstGeom prst="rect">
            <a:avLst/>
          </a:prstGeom>
          <a:solidFill>
            <a:schemeClr val="accent4">
              <a:lumMod val="20000"/>
              <a:lumOff val="80000"/>
            </a:schemeClr>
          </a:solidFill>
          <a:effectLst>
            <a:innerShdw blurRad="114300">
              <a:prstClr val="black"/>
            </a:innerShdw>
          </a:effectLst>
        </p:spPr>
        <p:txBody>
          <a:bodyPr wrap="square" rtlCol="1">
            <a:spAutoFit/>
          </a:bodyPr>
          <a:lstStyle>
            <a:defPPr>
              <a:defRPr lang="ar-SA"/>
            </a:defPPr>
            <a:lvl1pPr algn="ctr">
              <a:defRPr sz="4400" b="1">
                <a:solidFill>
                  <a:srgbClr val="FF0000"/>
                </a:solidFill>
                <a:latin typeface="Traditional Arabic" panose="02020603050405020304" pitchFamily="18" charset="-78"/>
                <a:cs typeface="Traditional Arabic" panose="02020603050405020304" pitchFamily="18" charset="-78"/>
              </a:defRPr>
            </a:lvl1pPr>
          </a:lstStyle>
          <a:p>
            <a:r>
              <a:rPr lang="ar-SA" sz="3600" dirty="0">
                <a:solidFill>
                  <a:schemeClr val="tx1"/>
                </a:solidFill>
              </a:rPr>
              <a:t>معايير صياغة مشكلة البحث</a:t>
            </a:r>
          </a:p>
        </p:txBody>
      </p:sp>
      <p:sp>
        <p:nvSpPr>
          <p:cNvPr id="6" name="مربع نص 5">
            <a:extLst>
              <a:ext uri="{FF2B5EF4-FFF2-40B4-BE49-F238E27FC236}">
                <a16:creationId xmlns:a16="http://schemas.microsoft.com/office/drawing/2014/main" id="{9CDD83B0-2307-4D9B-877E-EFCF11DA4773}"/>
              </a:ext>
            </a:extLst>
          </p:cNvPr>
          <p:cNvSpPr txBox="1"/>
          <p:nvPr/>
        </p:nvSpPr>
        <p:spPr>
          <a:xfrm>
            <a:off x="2086985" y="2090163"/>
            <a:ext cx="7242546" cy="1699960"/>
          </a:xfrm>
          <a:prstGeom prst="rect">
            <a:avLst/>
          </a:prstGeom>
          <a:solidFill>
            <a:schemeClr val="accent4">
              <a:lumMod val="20000"/>
              <a:lumOff val="80000"/>
              <a:alpha val="90000"/>
            </a:schemeClr>
          </a:solidFill>
          <a:ln w="12700" cap="flat" cmpd="sng" algn="ctr">
            <a:solidFill>
              <a:prstClr val="white">
                <a:lumMod val="65000"/>
                <a:alpha val="90000"/>
              </a:prstClr>
            </a:solidFill>
            <a:prstDash val="solid"/>
            <a:miter lim="800000"/>
          </a:ln>
          <a:effectLst/>
        </p:spPr>
        <p:txBody>
          <a:bodyPr spcFirstLastPara="0" vert="horz" wrap="square" lIns="128016" tIns="128016" rIns="170688" bIns="192024" numCol="1" spcCol="1270" anchor="t" anchorCtr="0">
            <a:noAutofit/>
          </a:bodyPr>
          <a:lstStyle>
            <a:lvl1pPr lvl="0" indent="0" defTabSz="1244600">
              <a:lnSpc>
                <a:spcPct val="90000"/>
              </a:lnSpc>
              <a:spcBef>
                <a:spcPct val="0"/>
              </a:spcBef>
              <a:spcAft>
                <a:spcPct val="35000"/>
              </a:spcAft>
              <a:buFontTx/>
              <a:buNone/>
              <a:defRPr sz="2400" b="0">
                <a:solidFill>
                  <a:prstClr val="black"/>
                </a:solidFill>
                <a:latin typeface="Traditional Arabic" panose="02020603050405020304" pitchFamily="18" charset="-78"/>
                <a:cs typeface="Traditional Arabic" panose="02020603050405020304" pitchFamily="18" charset="-78"/>
              </a:defRPr>
            </a:lvl1pPr>
          </a:lstStyle>
          <a:p>
            <a:pPr marL="342900" indent="-342900">
              <a:buFontTx/>
              <a:buChar char="-"/>
            </a:pPr>
            <a:r>
              <a:rPr lang="ar-SA" b="1" dirty="0"/>
              <a:t>الوضوح </a:t>
            </a:r>
          </a:p>
          <a:p>
            <a:pPr marL="342900" indent="-342900">
              <a:buFontTx/>
              <a:buChar char="-"/>
            </a:pPr>
            <a:r>
              <a:rPr lang="ar-SA" b="1" dirty="0"/>
              <a:t>صياغتها في سؤال </a:t>
            </a:r>
          </a:p>
          <a:p>
            <a:pPr marL="342900" indent="-342900">
              <a:buFontTx/>
              <a:buChar char="-"/>
            </a:pPr>
            <a:r>
              <a:rPr lang="ar-SA" b="1" dirty="0"/>
              <a:t>تحديد المتغيرات </a:t>
            </a:r>
          </a:p>
        </p:txBody>
      </p:sp>
    </p:spTree>
    <p:extLst>
      <p:ext uri="{BB962C8B-B14F-4D97-AF65-F5344CB8AC3E}">
        <p14:creationId xmlns:p14="http://schemas.microsoft.com/office/powerpoint/2010/main" val="66766541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1662"/>
            <a:ext cx="12191999" cy="6857999"/>
          </a:xfrm>
          <a:solidFill>
            <a:srgbClr val="FFC000">
              <a:lumMod val="40000"/>
              <a:lumOff val="60000"/>
              <a:alpha val="90000"/>
            </a:srgbClr>
          </a:solidFill>
          <a:ln w="12700" cap="flat" cmpd="sng" algn="ctr">
            <a:solidFill>
              <a:prstClr val="white">
                <a:lumMod val="65000"/>
                <a:alpha val="90000"/>
              </a:prstClr>
            </a:solidFill>
            <a:prstDash val="solid"/>
            <a:miter lim="800000"/>
          </a:ln>
          <a:effectLst/>
        </p:spPr>
      </p:pic>
      <p:sp>
        <p:nvSpPr>
          <p:cNvPr id="3" name="مربع نص 2">
            <a:extLst>
              <a:ext uri="{FF2B5EF4-FFF2-40B4-BE49-F238E27FC236}">
                <a16:creationId xmlns:a16="http://schemas.microsoft.com/office/drawing/2014/main" id="{2361DC55-94C7-466D-AD9A-1357CFD24A8C}"/>
              </a:ext>
            </a:extLst>
          </p:cNvPr>
          <p:cNvSpPr txBox="1"/>
          <p:nvPr/>
        </p:nvSpPr>
        <p:spPr>
          <a:xfrm>
            <a:off x="2086984" y="823472"/>
            <a:ext cx="7465807" cy="646331"/>
          </a:xfrm>
          <a:prstGeom prst="rect">
            <a:avLst/>
          </a:prstGeom>
          <a:solidFill>
            <a:schemeClr val="accent4">
              <a:lumMod val="20000"/>
              <a:lumOff val="80000"/>
            </a:schemeClr>
          </a:solidFill>
          <a:effectLst>
            <a:innerShdw blurRad="114300">
              <a:prstClr val="black"/>
            </a:innerShdw>
          </a:effectLst>
        </p:spPr>
        <p:txBody>
          <a:bodyPr wrap="square" rtlCol="1">
            <a:spAutoFit/>
          </a:bodyPr>
          <a:lstStyle>
            <a:defPPr>
              <a:defRPr lang="ar-SA"/>
            </a:defPPr>
            <a:lvl1pPr algn="ctr">
              <a:defRPr sz="4400" b="1">
                <a:solidFill>
                  <a:srgbClr val="FF0000"/>
                </a:solidFill>
                <a:latin typeface="Traditional Arabic" panose="02020603050405020304" pitchFamily="18" charset="-78"/>
                <a:cs typeface="Traditional Arabic" panose="02020603050405020304" pitchFamily="18" charset="-78"/>
              </a:defRPr>
            </a:lvl1pPr>
          </a:lstStyle>
          <a:p>
            <a:r>
              <a:rPr lang="ar-SA" sz="3600" dirty="0">
                <a:solidFill>
                  <a:schemeClr val="tx1"/>
                </a:solidFill>
              </a:rPr>
              <a:t>مصادر المعلومات( مجالات البحث عن المعلومات )</a:t>
            </a:r>
          </a:p>
        </p:txBody>
      </p:sp>
      <p:sp>
        <p:nvSpPr>
          <p:cNvPr id="6" name="مربع نص 5">
            <a:extLst>
              <a:ext uri="{FF2B5EF4-FFF2-40B4-BE49-F238E27FC236}">
                <a16:creationId xmlns:a16="http://schemas.microsoft.com/office/drawing/2014/main" id="{9CDD83B0-2307-4D9B-877E-EFCF11DA4773}"/>
              </a:ext>
            </a:extLst>
          </p:cNvPr>
          <p:cNvSpPr txBox="1"/>
          <p:nvPr/>
        </p:nvSpPr>
        <p:spPr>
          <a:xfrm>
            <a:off x="2086984" y="1864250"/>
            <a:ext cx="7344852" cy="2789812"/>
          </a:xfrm>
          <a:prstGeom prst="rect">
            <a:avLst/>
          </a:prstGeom>
          <a:solidFill>
            <a:schemeClr val="accent4">
              <a:lumMod val="20000"/>
              <a:lumOff val="80000"/>
              <a:alpha val="90000"/>
            </a:schemeClr>
          </a:solidFill>
          <a:ln w="12700" cap="flat" cmpd="sng" algn="ctr">
            <a:solidFill>
              <a:prstClr val="white">
                <a:lumMod val="65000"/>
                <a:alpha val="90000"/>
              </a:prstClr>
            </a:solidFill>
            <a:prstDash val="solid"/>
            <a:miter lim="800000"/>
          </a:ln>
          <a:effectLst/>
        </p:spPr>
        <p:txBody>
          <a:bodyPr spcFirstLastPara="0" vert="horz" wrap="square" lIns="128016" tIns="128016" rIns="170688" bIns="192024" numCol="1" spcCol="1270" anchor="t" anchorCtr="0">
            <a:noAutofit/>
          </a:bodyPr>
          <a:lstStyle>
            <a:lvl1pPr lvl="0" indent="0" defTabSz="1244600">
              <a:lnSpc>
                <a:spcPct val="90000"/>
              </a:lnSpc>
              <a:spcBef>
                <a:spcPct val="0"/>
              </a:spcBef>
              <a:spcAft>
                <a:spcPct val="35000"/>
              </a:spcAft>
              <a:buFontTx/>
              <a:buNone/>
              <a:defRPr sz="2400" b="0">
                <a:solidFill>
                  <a:prstClr val="black"/>
                </a:solidFill>
                <a:latin typeface="Traditional Arabic" panose="02020603050405020304" pitchFamily="18" charset="-78"/>
                <a:cs typeface="Traditional Arabic" panose="02020603050405020304" pitchFamily="18" charset="-78"/>
              </a:defRPr>
            </a:lvl1pPr>
          </a:lstStyle>
          <a:p>
            <a:r>
              <a:rPr lang="ar-SA" dirty="0"/>
              <a:t>تتعدد مجالات البحث عن المعلومات :</a:t>
            </a:r>
          </a:p>
          <a:p>
            <a:r>
              <a:rPr lang="ar-SA" dirty="0"/>
              <a:t> فمنها الاستعانة بالمكتبات ومراكز المعلومات</a:t>
            </a:r>
          </a:p>
          <a:p>
            <a:r>
              <a:rPr lang="ar-SA" dirty="0"/>
              <a:t> أو البحث في قواعد البيانات الالكترونية</a:t>
            </a:r>
          </a:p>
          <a:p>
            <a:r>
              <a:rPr lang="ar-SA" dirty="0"/>
              <a:t> أو البحث باستخدام محركات البحث</a:t>
            </a:r>
          </a:p>
          <a:p>
            <a:r>
              <a:rPr lang="ar-SA" dirty="0"/>
              <a:t> أو النزول للميدان</a:t>
            </a:r>
          </a:p>
        </p:txBody>
      </p:sp>
    </p:spTree>
    <p:extLst>
      <p:ext uri="{BB962C8B-B14F-4D97-AF65-F5344CB8AC3E}">
        <p14:creationId xmlns:p14="http://schemas.microsoft.com/office/powerpoint/2010/main" val="4191019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1662"/>
            <a:ext cx="12191999" cy="6857999"/>
          </a:xfrm>
          <a:solidFill>
            <a:srgbClr val="FFC000">
              <a:lumMod val="40000"/>
              <a:lumOff val="60000"/>
              <a:alpha val="90000"/>
            </a:srgbClr>
          </a:solidFill>
          <a:ln w="12700" cap="flat" cmpd="sng" algn="ctr">
            <a:solidFill>
              <a:prstClr val="white">
                <a:lumMod val="65000"/>
                <a:alpha val="90000"/>
              </a:prstClr>
            </a:solidFill>
            <a:prstDash val="solid"/>
            <a:miter lim="800000"/>
          </a:ln>
          <a:effectLst/>
        </p:spPr>
      </p:pic>
      <p:sp>
        <p:nvSpPr>
          <p:cNvPr id="3" name="مربع نص 2">
            <a:extLst>
              <a:ext uri="{FF2B5EF4-FFF2-40B4-BE49-F238E27FC236}">
                <a16:creationId xmlns:a16="http://schemas.microsoft.com/office/drawing/2014/main" id="{2361DC55-94C7-466D-AD9A-1357CFD24A8C}"/>
              </a:ext>
            </a:extLst>
          </p:cNvPr>
          <p:cNvSpPr txBox="1"/>
          <p:nvPr/>
        </p:nvSpPr>
        <p:spPr>
          <a:xfrm>
            <a:off x="2086984" y="823472"/>
            <a:ext cx="7465807" cy="646331"/>
          </a:xfrm>
          <a:prstGeom prst="rect">
            <a:avLst/>
          </a:prstGeom>
          <a:solidFill>
            <a:schemeClr val="accent4">
              <a:lumMod val="20000"/>
              <a:lumOff val="80000"/>
            </a:schemeClr>
          </a:solidFill>
          <a:effectLst>
            <a:innerShdw blurRad="114300">
              <a:prstClr val="black"/>
            </a:innerShdw>
          </a:effectLst>
        </p:spPr>
        <p:txBody>
          <a:bodyPr wrap="square" rtlCol="1">
            <a:spAutoFit/>
          </a:bodyPr>
          <a:lstStyle>
            <a:defPPr>
              <a:defRPr lang="ar-SA"/>
            </a:defPPr>
            <a:lvl1pPr algn="ctr">
              <a:defRPr sz="4400" b="1">
                <a:solidFill>
                  <a:srgbClr val="FF0000"/>
                </a:solidFill>
                <a:latin typeface="Traditional Arabic" panose="02020603050405020304" pitchFamily="18" charset="-78"/>
                <a:cs typeface="Traditional Arabic" panose="02020603050405020304" pitchFamily="18" charset="-78"/>
              </a:defRPr>
            </a:lvl1pPr>
          </a:lstStyle>
          <a:p>
            <a:r>
              <a:rPr lang="ar-SA" sz="3600" dirty="0">
                <a:solidFill>
                  <a:schemeClr val="tx1"/>
                </a:solidFill>
              </a:rPr>
              <a:t>المكتبات الرقمية و محركات البحث و طرق استخدامها</a:t>
            </a:r>
          </a:p>
        </p:txBody>
      </p:sp>
      <p:sp>
        <p:nvSpPr>
          <p:cNvPr id="6" name="مربع نص 5">
            <a:extLst>
              <a:ext uri="{FF2B5EF4-FFF2-40B4-BE49-F238E27FC236}">
                <a16:creationId xmlns:a16="http://schemas.microsoft.com/office/drawing/2014/main" id="{9CDD83B0-2307-4D9B-877E-EFCF11DA4773}"/>
              </a:ext>
            </a:extLst>
          </p:cNvPr>
          <p:cNvSpPr txBox="1"/>
          <p:nvPr/>
        </p:nvSpPr>
        <p:spPr>
          <a:xfrm>
            <a:off x="2173045" y="1864251"/>
            <a:ext cx="7465807" cy="4773217"/>
          </a:xfrm>
          <a:prstGeom prst="rect">
            <a:avLst/>
          </a:prstGeom>
          <a:solidFill>
            <a:schemeClr val="accent4">
              <a:lumMod val="20000"/>
              <a:lumOff val="80000"/>
              <a:alpha val="90000"/>
            </a:schemeClr>
          </a:solidFill>
          <a:ln w="12700" cap="flat" cmpd="sng" algn="ctr">
            <a:solidFill>
              <a:prstClr val="white">
                <a:lumMod val="65000"/>
                <a:alpha val="90000"/>
              </a:prstClr>
            </a:solidFill>
            <a:prstDash val="solid"/>
            <a:miter lim="800000"/>
          </a:ln>
          <a:effectLst/>
        </p:spPr>
        <p:txBody>
          <a:bodyPr spcFirstLastPara="0" vert="horz" wrap="square" lIns="128016" tIns="128016" rIns="170688" bIns="192024" numCol="1" spcCol="1270" anchor="t" anchorCtr="0">
            <a:noAutofit/>
          </a:bodyPr>
          <a:lstStyle>
            <a:lvl1pPr lvl="0" indent="0" defTabSz="1244600">
              <a:lnSpc>
                <a:spcPct val="90000"/>
              </a:lnSpc>
              <a:spcBef>
                <a:spcPct val="0"/>
              </a:spcBef>
              <a:spcAft>
                <a:spcPct val="35000"/>
              </a:spcAft>
              <a:buFontTx/>
              <a:buNone/>
              <a:defRPr sz="2400" b="0">
                <a:solidFill>
                  <a:prstClr val="black"/>
                </a:solidFill>
                <a:latin typeface="Traditional Arabic" panose="02020603050405020304" pitchFamily="18" charset="-78"/>
                <a:cs typeface="Traditional Arabic" panose="02020603050405020304" pitchFamily="18" charset="-78"/>
              </a:defRPr>
            </a:lvl1pPr>
          </a:lstStyle>
          <a:p>
            <a:pPr marL="342900" indent="-342900">
              <a:buFont typeface="+mj-lt"/>
              <a:buAutoNum type="arabicPeriod"/>
            </a:pPr>
            <a:r>
              <a:rPr lang="ar-SA" b="1" dirty="0"/>
              <a:t>المكتبة الرقمية</a:t>
            </a:r>
            <a:r>
              <a:rPr lang="ar-SA" dirty="0"/>
              <a:t> :</a:t>
            </a:r>
          </a:p>
          <a:p>
            <a:r>
              <a:rPr lang="ar-SA" dirty="0"/>
              <a:t>أو المكتبة الإلكترونية هي مجموعة من المواد (نصوص وصور وفيديو وغيرها) مخزنة بصيغة رقمية ويمكن الوصول إليها عبر عدة وسائط. أهم وسائل الوصول لمحتويات المكتبة الرقمية هي </a:t>
            </a:r>
            <a:r>
              <a:rPr lang="ar-SA" u="sng" dirty="0">
                <a:hlinkClick r:id="rId3" tooltip="شبكة حاسوب"/>
              </a:rPr>
              <a:t>الشبكات الحاسوبية</a:t>
            </a:r>
            <a:endParaRPr lang="ar-SA" u="sng" dirty="0"/>
          </a:p>
          <a:p>
            <a:r>
              <a:rPr lang="ar-SA" b="1" dirty="0"/>
              <a:t>محرك البحث :</a:t>
            </a:r>
          </a:p>
          <a:p>
            <a:r>
              <a:rPr lang="ar-SA" dirty="0"/>
              <a:t>هو أحد البرامج الحاسوبية التي تساعد في إيجاد المعلومات أو المستندات التي تمّ تخزينها مسبقاً على شبكة الإنترنت، وفي بداية رحلتها، كانت محرّكات البحث مبنيّة على أساس التقنيات والوسائل المستعملة في إدارة المكتبات التقليديّة، وذلك من خلال بناء فهارس لهذه المستندات تكون ما تعرف بقاعدة البيانات، والتي تكون قادرة على إيجاد المعلومات المختلفة المطلوبة</a:t>
            </a:r>
          </a:p>
          <a:p>
            <a:r>
              <a:rPr lang="ar-SA" dirty="0"/>
              <a:t>محرك البحث جوجل ، </a:t>
            </a:r>
            <a:r>
              <a:rPr lang="ar-SA" dirty="0" err="1"/>
              <a:t>بينج</a:t>
            </a:r>
            <a:r>
              <a:rPr lang="en-US" dirty="0"/>
              <a:t> Bing</a:t>
            </a:r>
            <a:r>
              <a:rPr lang="ar-SA" dirty="0"/>
              <a:t> ، </a:t>
            </a:r>
            <a:r>
              <a:rPr lang="en-US" dirty="0"/>
              <a:t>Yahoo</a:t>
            </a:r>
            <a:endParaRPr lang="ar-SA" dirty="0"/>
          </a:p>
        </p:txBody>
      </p:sp>
    </p:spTree>
    <p:extLst>
      <p:ext uri="{BB962C8B-B14F-4D97-AF65-F5344CB8AC3E}">
        <p14:creationId xmlns:p14="http://schemas.microsoft.com/office/powerpoint/2010/main" val="38365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0"/>
            <a:ext cx="12191999" cy="6857999"/>
          </a:xfrm>
        </p:spPr>
      </p:pic>
      <p:pic>
        <p:nvPicPr>
          <p:cNvPr id="3" name="صورة 2">
            <a:extLst>
              <a:ext uri="{FF2B5EF4-FFF2-40B4-BE49-F238E27FC236}">
                <a16:creationId xmlns:a16="http://schemas.microsoft.com/office/drawing/2014/main" id="{ABD6EC50-1385-4127-AF75-2B559F03D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588" y="751689"/>
            <a:ext cx="9950822" cy="5526741"/>
          </a:xfrm>
          <a:prstGeom prst="rect">
            <a:avLst/>
          </a:prstGeom>
        </p:spPr>
      </p:pic>
      <p:sp>
        <p:nvSpPr>
          <p:cNvPr id="4" name="مربع نص 3">
            <a:extLst>
              <a:ext uri="{FF2B5EF4-FFF2-40B4-BE49-F238E27FC236}">
                <a16:creationId xmlns:a16="http://schemas.microsoft.com/office/drawing/2014/main" id="{E2F1AC7A-0874-4635-AC41-6748913A32DF}"/>
              </a:ext>
            </a:extLst>
          </p:cNvPr>
          <p:cNvSpPr txBox="1"/>
          <p:nvPr/>
        </p:nvSpPr>
        <p:spPr>
          <a:xfrm>
            <a:off x="6095999" y="1435704"/>
            <a:ext cx="3913094" cy="830997"/>
          </a:xfrm>
          <a:prstGeom prst="rect">
            <a:avLst/>
          </a:prstGeom>
          <a:noFill/>
        </p:spPr>
        <p:txBody>
          <a:bodyPr wrap="square" rtlCol="1">
            <a:spAutoFit/>
          </a:bodyPr>
          <a:lstStyle/>
          <a:p>
            <a:r>
              <a:rPr lang="ar-SA" sz="4800" b="1" dirty="0">
                <a:solidFill>
                  <a:srgbClr val="FF0000"/>
                </a:solidFill>
                <a:latin typeface="Traditional Arabic" panose="02020603050405020304" pitchFamily="18" charset="-78"/>
                <a:cs typeface="Traditional Arabic" panose="02020603050405020304" pitchFamily="18" charset="-78"/>
              </a:rPr>
              <a:t>ماذا نتعلم ؟ </a:t>
            </a:r>
          </a:p>
        </p:txBody>
      </p:sp>
      <p:sp>
        <p:nvSpPr>
          <p:cNvPr id="6" name="مربع نص 5">
            <a:extLst>
              <a:ext uri="{FF2B5EF4-FFF2-40B4-BE49-F238E27FC236}">
                <a16:creationId xmlns:a16="http://schemas.microsoft.com/office/drawing/2014/main" id="{E533943D-2D07-4383-8056-1B2F41AA1653}"/>
              </a:ext>
            </a:extLst>
          </p:cNvPr>
          <p:cNvSpPr txBox="1"/>
          <p:nvPr/>
        </p:nvSpPr>
        <p:spPr>
          <a:xfrm>
            <a:off x="3700631" y="3018390"/>
            <a:ext cx="4991548" cy="1569660"/>
          </a:xfrm>
          <a:prstGeom prst="rect">
            <a:avLst/>
          </a:prstGeom>
          <a:noFill/>
        </p:spPr>
        <p:txBody>
          <a:bodyPr wrap="square" rtlCol="1">
            <a:spAutoFit/>
          </a:bodyPr>
          <a:lstStyle/>
          <a:p>
            <a:pPr marL="342900" indent="-342900">
              <a:buFont typeface="Arial" panose="020B0604020202020204" pitchFamily="34" charset="0"/>
              <a:buChar char="•"/>
            </a:pPr>
            <a:r>
              <a:rPr lang="ar-SA" sz="2400" dirty="0">
                <a:solidFill>
                  <a:prstClr val="black"/>
                </a:solidFill>
                <a:latin typeface="Traditional Arabic" panose="02020603050405020304" pitchFamily="18" charset="-78"/>
                <a:cs typeface="Traditional Arabic" panose="02020603050405020304" pitchFamily="18" charset="-78"/>
              </a:rPr>
              <a:t>مفهوم البحث </a:t>
            </a:r>
          </a:p>
          <a:p>
            <a:pPr marL="342900" indent="-342900">
              <a:buFont typeface="Arial" panose="020B0604020202020204" pitchFamily="34" charset="0"/>
              <a:buChar char="•"/>
            </a:pPr>
            <a:r>
              <a:rPr lang="ar-SA" sz="2400" dirty="0">
                <a:solidFill>
                  <a:prstClr val="black"/>
                </a:solidFill>
                <a:latin typeface="Traditional Arabic" panose="02020603050405020304" pitchFamily="18" charset="-78"/>
                <a:cs typeface="Traditional Arabic" panose="02020603050405020304" pitchFamily="18" charset="-78"/>
              </a:rPr>
              <a:t> أهمية البحث </a:t>
            </a:r>
          </a:p>
          <a:p>
            <a:pPr marL="342900" indent="-342900">
              <a:buFont typeface="Arial" panose="020B0604020202020204" pitchFamily="34" charset="0"/>
              <a:buChar char="•"/>
            </a:pPr>
            <a:r>
              <a:rPr lang="ar-SA" sz="2400" dirty="0">
                <a:solidFill>
                  <a:prstClr val="black"/>
                </a:solidFill>
                <a:latin typeface="Traditional Arabic" panose="02020603050405020304" pitchFamily="18" charset="-78"/>
                <a:cs typeface="Traditional Arabic" panose="02020603050405020304" pitchFamily="18" charset="-78"/>
              </a:rPr>
              <a:t>اعتبارات اختيار موضوع البحث </a:t>
            </a:r>
          </a:p>
          <a:p>
            <a:pPr marL="342900" indent="-342900">
              <a:buFont typeface="Arial" panose="020B0604020202020204" pitchFamily="34" charset="0"/>
              <a:buChar char="•"/>
            </a:pPr>
            <a:r>
              <a:rPr lang="ar-SA" sz="2400" dirty="0">
                <a:solidFill>
                  <a:prstClr val="black"/>
                </a:solidFill>
                <a:latin typeface="Traditional Arabic" panose="02020603050405020304" pitchFamily="18" charset="-78"/>
                <a:cs typeface="Traditional Arabic" panose="02020603050405020304" pitchFamily="18" charset="-78"/>
              </a:rPr>
              <a:t>أدوات البحث العلمي </a:t>
            </a:r>
          </a:p>
        </p:txBody>
      </p:sp>
    </p:spTree>
    <p:extLst>
      <p:ext uri="{BB962C8B-B14F-4D97-AF65-F5344CB8AC3E}">
        <p14:creationId xmlns:p14="http://schemas.microsoft.com/office/powerpoint/2010/main" val="8291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1" y="5860"/>
            <a:ext cx="12191999" cy="6857999"/>
          </a:xfrm>
        </p:spPr>
      </p:pic>
      <p:sp>
        <p:nvSpPr>
          <p:cNvPr id="17" name="مربع نص 16">
            <a:extLst>
              <a:ext uri="{FF2B5EF4-FFF2-40B4-BE49-F238E27FC236}">
                <a16:creationId xmlns:a16="http://schemas.microsoft.com/office/drawing/2014/main" id="{187A5FA5-65E3-45F2-AD62-315D2C228883}"/>
              </a:ext>
            </a:extLst>
          </p:cNvPr>
          <p:cNvSpPr txBox="1"/>
          <p:nvPr/>
        </p:nvSpPr>
        <p:spPr>
          <a:xfrm>
            <a:off x="5886160" y="683455"/>
            <a:ext cx="5057953"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1">
            <a:spAutoFit/>
          </a:bodyPr>
          <a:lstStyle/>
          <a:p>
            <a:pPr algn="ctr"/>
            <a:r>
              <a:rPr lang="ar-SA" sz="4800" b="1" dirty="0">
                <a:solidFill>
                  <a:schemeClr val="tx1"/>
                </a:solidFill>
                <a:latin typeface="Traditional Arabic" panose="02020603050405020304" pitchFamily="18" charset="-78"/>
                <a:cs typeface="Traditional Arabic" panose="02020603050405020304" pitchFamily="18" charset="-78"/>
              </a:rPr>
              <a:t>مفهوم البحث </a:t>
            </a:r>
          </a:p>
        </p:txBody>
      </p:sp>
      <p:sp>
        <p:nvSpPr>
          <p:cNvPr id="18" name="مربع نص 17">
            <a:extLst>
              <a:ext uri="{FF2B5EF4-FFF2-40B4-BE49-F238E27FC236}">
                <a16:creationId xmlns:a16="http://schemas.microsoft.com/office/drawing/2014/main" id="{B0D4214C-2BE9-4E95-AE13-E3141E3BDE20}"/>
              </a:ext>
            </a:extLst>
          </p:cNvPr>
          <p:cNvSpPr txBox="1"/>
          <p:nvPr/>
        </p:nvSpPr>
        <p:spPr>
          <a:xfrm>
            <a:off x="699248" y="2415572"/>
            <a:ext cx="10779162" cy="378565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rtlCol="1">
            <a:spAutoFit/>
          </a:bodyPr>
          <a:lstStyle>
            <a:defPPr>
              <a:defRPr lang="ar-SA"/>
            </a:defPPr>
          </a:lstStyle>
          <a:p>
            <a:r>
              <a:rPr lang="ar-SA" sz="3000" dirty="0">
                <a:solidFill>
                  <a:schemeClr val="tx1"/>
                </a:solidFill>
                <a:latin typeface="Traditional Arabic" panose="02020603050405020304" pitchFamily="18" charset="-78"/>
                <a:cs typeface="Traditional Arabic" panose="02020603050405020304" pitchFamily="18" charset="-78"/>
              </a:rPr>
              <a:t>مهارات البحث العلمي :-محاولة دقيقة ومنظمة وناقدة للتوصل لحلول لجميع المشكلات التي تواجهها البشرية وتثير قلقه ،ويهدف إلى اكتشاف الحقائق والقواعد والمعارف ، والتأكد من صحتها عن طريق الاختبار العلمي</a:t>
            </a:r>
          </a:p>
          <a:p>
            <a:endParaRPr lang="ar-SA" sz="3000" dirty="0">
              <a:solidFill>
                <a:schemeClr val="tx1"/>
              </a:solidFill>
              <a:latin typeface="Traditional Arabic" panose="02020603050405020304" pitchFamily="18" charset="-78"/>
              <a:cs typeface="Traditional Arabic" panose="02020603050405020304" pitchFamily="18" charset="-78"/>
            </a:endParaRPr>
          </a:p>
          <a:p>
            <a:r>
              <a:rPr lang="ar-SA" sz="3000" dirty="0">
                <a:solidFill>
                  <a:srgbClr val="FF0000"/>
                </a:solidFill>
                <a:latin typeface="Traditional Arabic" panose="02020603050405020304" pitchFamily="18" charset="-78"/>
                <a:cs typeface="Traditional Arabic" panose="02020603050405020304" pitchFamily="18" charset="-78"/>
              </a:rPr>
              <a:t>البحث العلمي :</a:t>
            </a:r>
          </a:p>
          <a:p>
            <a:r>
              <a:rPr lang="ar-SA" sz="3000" dirty="0">
                <a:solidFill>
                  <a:schemeClr val="tx1"/>
                </a:solidFill>
                <a:latin typeface="Traditional Arabic" panose="02020603050405020304" pitchFamily="18" charset="-78"/>
                <a:cs typeface="Traditional Arabic" panose="02020603050405020304" pitchFamily="18" charset="-78"/>
              </a:rPr>
              <a:t>هو جهد منظم يقوم به فرد )يسمى الباحث( أو مجموعة أفراد من أجل تقصي الحقائق في مسألة أو</a:t>
            </a:r>
          </a:p>
          <a:p>
            <a:r>
              <a:rPr lang="ar-SA" sz="3000" dirty="0">
                <a:solidFill>
                  <a:schemeClr val="tx1"/>
                </a:solidFill>
                <a:latin typeface="Traditional Arabic" panose="02020603050405020304" pitchFamily="18" charset="-78"/>
                <a:cs typeface="Traditional Arabic" panose="02020603050405020304" pitchFamily="18" charset="-78"/>
              </a:rPr>
              <a:t>مشكلة معينة تسمى موضوع البحث .</a:t>
            </a:r>
          </a:p>
          <a:p>
            <a:r>
              <a:rPr lang="ar-SA" sz="3000" dirty="0">
                <a:solidFill>
                  <a:schemeClr val="tx1"/>
                </a:solidFill>
                <a:latin typeface="Traditional Arabic" panose="02020603050405020304" pitchFamily="18" charset="-78"/>
                <a:cs typeface="Traditional Arabic" panose="02020603050405020304" pitchFamily="18" charset="-78"/>
              </a:rPr>
              <a:t>ويكون ذلك باتباع طريقة علمية منظمة تسمى منهج البحث بغية الوصول إلى حلول ملائمة للعلاج</a:t>
            </a:r>
          </a:p>
          <a:p>
            <a:r>
              <a:rPr lang="ar-SA" sz="3000" dirty="0">
                <a:solidFill>
                  <a:schemeClr val="tx1"/>
                </a:solidFill>
                <a:latin typeface="Traditional Arabic" panose="02020603050405020304" pitchFamily="18" charset="-78"/>
                <a:cs typeface="Traditional Arabic" panose="02020603050405020304" pitchFamily="18" charset="-78"/>
              </a:rPr>
              <a:t>أو إلى نتائج صالحة للتعميم على المشكلات المماثلة ؛ تسمى نتائج البحث .</a:t>
            </a:r>
          </a:p>
        </p:txBody>
      </p:sp>
      <p:pic>
        <p:nvPicPr>
          <p:cNvPr id="4" name="صورة 3" descr="صورة تحتوي على داخلي, منضدة&#10;&#10;وصف منشأ بثقة عالية جداً">
            <a:extLst>
              <a:ext uri="{FF2B5EF4-FFF2-40B4-BE49-F238E27FC236}">
                <a16:creationId xmlns:a16="http://schemas.microsoft.com/office/drawing/2014/main" id="{EF6B2936-DD84-4723-9986-0D7879EEE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887" y="0"/>
            <a:ext cx="4086178" cy="2415572"/>
          </a:xfrm>
          <a:prstGeom prst="rect">
            <a:avLst/>
          </a:prstGeom>
        </p:spPr>
      </p:pic>
    </p:spTree>
    <p:extLst>
      <p:ext uri="{BB962C8B-B14F-4D97-AF65-F5344CB8AC3E}">
        <p14:creationId xmlns:p14="http://schemas.microsoft.com/office/powerpoint/2010/main" val="130136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1" y="5860"/>
            <a:ext cx="12191999" cy="6857999"/>
          </a:xfrm>
        </p:spPr>
      </p:pic>
      <p:sp>
        <p:nvSpPr>
          <p:cNvPr id="17" name="مربع نص 16">
            <a:extLst>
              <a:ext uri="{FF2B5EF4-FFF2-40B4-BE49-F238E27FC236}">
                <a16:creationId xmlns:a16="http://schemas.microsoft.com/office/drawing/2014/main" id="{187A5FA5-65E3-45F2-AD62-315D2C228883}"/>
              </a:ext>
            </a:extLst>
          </p:cNvPr>
          <p:cNvSpPr txBox="1"/>
          <p:nvPr/>
        </p:nvSpPr>
        <p:spPr>
          <a:xfrm>
            <a:off x="5886160" y="683455"/>
            <a:ext cx="5057953"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1">
            <a:spAutoFit/>
          </a:bodyPr>
          <a:lstStyle/>
          <a:p>
            <a:pPr algn="ctr"/>
            <a:r>
              <a:rPr lang="ar-SA" sz="4800" b="1" dirty="0">
                <a:solidFill>
                  <a:schemeClr val="tx1"/>
                </a:solidFill>
                <a:latin typeface="Traditional Arabic" panose="02020603050405020304" pitchFamily="18" charset="-78"/>
                <a:cs typeface="Traditional Arabic" panose="02020603050405020304" pitchFamily="18" charset="-78"/>
              </a:rPr>
              <a:t>أهمية البحث العلمي</a:t>
            </a:r>
          </a:p>
        </p:txBody>
      </p:sp>
      <p:sp>
        <p:nvSpPr>
          <p:cNvPr id="18" name="مربع نص 17">
            <a:extLst>
              <a:ext uri="{FF2B5EF4-FFF2-40B4-BE49-F238E27FC236}">
                <a16:creationId xmlns:a16="http://schemas.microsoft.com/office/drawing/2014/main" id="{B0D4214C-2BE9-4E95-AE13-E3141E3BDE20}"/>
              </a:ext>
            </a:extLst>
          </p:cNvPr>
          <p:cNvSpPr txBox="1"/>
          <p:nvPr/>
        </p:nvSpPr>
        <p:spPr>
          <a:xfrm>
            <a:off x="699248" y="2415572"/>
            <a:ext cx="10779162" cy="286232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rtlCol="1">
            <a:spAutoFit/>
          </a:bodyPr>
          <a:lstStyle>
            <a:defPPr>
              <a:defRPr lang="ar-SA"/>
            </a:defPPr>
          </a:lstStyle>
          <a:p>
            <a:r>
              <a:rPr lang="ar-SA" sz="3000" dirty="0">
                <a:solidFill>
                  <a:schemeClr val="tx1"/>
                </a:solidFill>
                <a:latin typeface="Traditional Arabic" panose="02020603050405020304" pitchFamily="18" charset="-78"/>
                <a:cs typeface="Traditional Arabic" panose="02020603050405020304" pitchFamily="18" charset="-78"/>
              </a:rPr>
              <a:t>1 - البحث العلمي محاولة منظمة تعتمد على الأسلوب المنهجي وليس الأساليب غير العلمية</a:t>
            </a:r>
          </a:p>
          <a:p>
            <a:r>
              <a:rPr lang="ar-SA" sz="3000" dirty="0">
                <a:solidFill>
                  <a:schemeClr val="tx1"/>
                </a:solidFill>
                <a:latin typeface="Traditional Arabic" panose="02020603050405020304" pitchFamily="18" charset="-78"/>
                <a:cs typeface="Traditional Arabic" panose="02020603050405020304" pitchFamily="18" charset="-78"/>
              </a:rPr>
              <a:t>2 -  يهدف البحث العلمي لتوسيع معارف الإنسان وبالتالي زيادة تكيفه مع بيئته.</a:t>
            </a:r>
          </a:p>
          <a:p>
            <a:r>
              <a:rPr lang="ar-SA" sz="3000" dirty="0">
                <a:solidFill>
                  <a:schemeClr val="tx1"/>
                </a:solidFill>
                <a:latin typeface="Traditional Arabic" panose="02020603050405020304" pitchFamily="18" charset="-78"/>
                <a:cs typeface="Traditional Arabic" panose="02020603050405020304" pitchFamily="18" charset="-78"/>
              </a:rPr>
              <a:t> 3 -  يختبر المعارف التي يتوصل إليها الإنسان ولا يعلنها إلا بعد اثباتها والتأكد من صحتها. </a:t>
            </a:r>
          </a:p>
          <a:p>
            <a:r>
              <a:rPr lang="ar-SA" sz="3000" dirty="0">
                <a:solidFill>
                  <a:schemeClr val="tx1"/>
                </a:solidFill>
                <a:latin typeface="Traditional Arabic" panose="02020603050405020304" pitchFamily="18" charset="-78"/>
                <a:cs typeface="Traditional Arabic" panose="02020603050405020304" pitchFamily="18" charset="-78"/>
              </a:rPr>
              <a:t>4 -  تقصي الحقائق للتغلب على المشكلات </a:t>
            </a:r>
          </a:p>
          <a:p>
            <a:r>
              <a:rPr lang="ar-SA" sz="3000" dirty="0">
                <a:solidFill>
                  <a:schemeClr val="tx1"/>
                </a:solidFill>
                <a:latin typeface="Traditional Arabic" panose="02020603050405020304" pitchFamily="18" charset="-78"/>
                <a:cs typeface="Traditional Arabic" panose="02020603050405020304" pitchFamily="18" charset="-78"/>
              </a:rPr>
              <a:t>5-تفسير الظواهر والتنبؤ بها </a:t>
            </a:r>
          </a:p>
          <a:p>
            <a:r>
              <a:rPr lang="ar-SA" sz="3000" dirty="0">
                <a:solidFill>
                  <a:schemeClr val="tx1"/>
                </a:solidFill>
                <a:latin typeface="Traditional Arabic" panose="02020603050405020304" pitchFamily="18" charset="-78"/>
                <a:cs typeface="Traditional Arabic" panose="02020603050405020304" pitchFamily="18" charset="-78"/>
              </a:rPr>
              <a:t>6- تحقيق </a:t>
            </a:r>
            <a:r>
              <a:rPr lang="ar-SA" sz="3000" dirty="0" err="1">
                <a:solidFill>
                  <a:schemeClr val="tx1"/>
                </a:solidFill>
                <a:latin typeface="Traditional Arabic" panose="02020603050405020304" pitchFamily="18" charset="-78"/>
                <a:cs typeface="Traditional Arabic" panose="02020603050405020304" pitchFamily="18" charset="-78"/>
              </a:rPr>
              <a:t>الرفاهيه</a:t>
            </a:r>
            <a:r>
              <a:rPr lang="ar-SA" sz="3000" dirty="0">
                <a:solidFill>
                  <a:schemeClr val="tx1"/>
                </a:solidFill>
                <a:latin typeface="Traditional Arabic" panose="02020603050405020304" pitchFamily="18" charset="-78"/>
                <a:cs typeface="Traditional Arabic" panose="02020603050405020304" pitchFamily="18" charset="-78"/>
              </a:rPr>
              <a:t> في شتى المجالات ودعامة أساسية لاقتصاد الدول </a:t>
            </a:r>
          </a:p>
        </p:txBody>
      </p:sp>
      <p:pic>
        <p:nvPicPr>
          <p:cNvPr id="4" name="صورة 3" descr="صورة تحتوي على داخلي, منضدة&#10;&#10;وصف منشأ بثقة عالية جداً">
            <a:extLst>
              <a:ext uri="{FF2B5EF4-FFF2-40B4-BE49-F238E27FC236}">
                <a16:creationId xmlns:a16="http://schemas.microsoft.com/office/drawing/2014/main" id="{EF6B2936-DD84-4723-9986-0D7879EEE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887" y="0"/>
            <a:ext cx="4086178" cy="2415572"/>
          </a:xfrm>
          <a:prstGeom prst="rect">
            <a:avLst/>
          </a:prstGeom>
        </p:spPr>
      </p:pic>
    </p:spTree>
    <p:extLst>
      <p:ext uri="{BB962C8B-B14F-4D97-AF65-F5344CB8AC3E}">
        <p14:creationId xmlns:p14="http://schemas.microsoft.com/office/powerpoint/2010/main" val="2042702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1" y="5860"/>
            <a:ext cx="12191999" cy="6857999"/>
          </a:xfrm>
        </p:spPr>
      </p:pic>
      <p:sp>
        <p:nvSpPr>
          <p:cNvPr id="17" name="مربع نص 16">
            <a:extLst>
              <a:ext uri="{FF2B5EF4-FFF2-40B4-BE49-F238E27FC236}">
                <a16:creationId xmlns:a16="http://schemas.microsoft.com/office/drawing/2014/main" id="{187A5FA5-65E3-45F2-AD62-315D2C228883}"/>
              </a:ext>
            </a:extLst>
          </p:cNvPr>
          <p:cNvSpPr txBox="1"/>
          <p:nvPr/>
        </p:nvSpPr>
        <p:spPr>
          <a:xfrm>
            <a:off x="5886160" y="683455"/>
            <a:ext cx="5057953"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rtlCol="1">
            <a:spAutoFit/>
          </a:bodyPr>
          <a:lstStyle/>
          <a:p>
            <a:pPr algn="ctr"/>
            <a:r>
              <a:rPr lang="ar-SA" sz="4800" b="1" dirty="0">
                <a:solidFill>
                  <a:schemeClr val="tx1"/>
                </a:solidFill>
                <a:latin typeface="Traditional Arabic" panose="02020603050405020304" pitchFamily="18" charset="-78"/>
                <a:cs typeface="Traditional Arabic" panose="02020603050405020304" pitchFamily="18" charset="-78"/>
              </a:rPr>
              <a:t>الاعتبارات الأولية لاختيار موضوع البحث </a:t>
            </a:r>
          </a:p>
        </p:txBody>
      </p:sp>
      <p:pic>
        <p:nvPicPr>
          <p:cNvPr id="4" name="صورة 3" descr="صورة تحتوي على داخلي, منضدة&#10;&#10;وصف منشأ بثقة عالية جداً">
            <a:extLst>
              <a:ext uri="{FF2B5EF4-FFF2-40B4-BE49-F238E27FC236}">
                <a16:creationId xmlns:a16="http://schemas.microsoft.com/office/drawing/2014/main" id="{EF6B2936-DD84-4723-9986-0D7879EEE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887" y="0"/>
            <a:ext cx="4086178" cy="2415572"/>
          </a:xfrm>
          <a:prstGeom prst="rect">
            <a:avLst/>
          </a:prstGeom>
        </p:spPr>
      </p:pic>
      <p:graphicFrame>
        <p:nvGraphicFramePr>
          <p:cNvPr id="2" name="رسم تخطيطي 1">
            <a:extLst>
              <a:ext uri="{FF2B5EF4-FFF2-40B4-BE49-F238E27FC236}">
                <a16:creationId xmlns:a16="http://schemas.microsoft.com/office/drawing/2014/main" id="{52A7D3E7-CFCA-0122-0105-E5A9733F787C}"/>
              </a:ext>
            </a:extLst>
          </p:cNvPr>
          <p:cNvGraphicFramePr/>
          <p:nvPr>
            <p:extLst>
              <p:ext uri="{D42A27DB-BD31-4B8C-83A1-F6EECF244321}">
                <p14:modId xmlns:p14="http://schemas.microsoft.com/office/powerpoint/2010/main" val="1479548202"/>
              </p:ext>
            </p:extLst>
          </p:nvPr>
        </p:nvGraphicFramePr>
        <p:xfrm>
          <a:off x="3582504" y="2697106"/>
          <a:ext cx="7496313" cy="37227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1241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1" y="5860"/>
            <a:ext cx="12191999" cy="6857999"/>
          </a:xfrm>
        </p:spPr>
      </p:pic>
      <p:sp>
        <p:nvSpPr>
          <p:cNvPr id="17" name="مربع نص 16">
            <a:extLst>
              <a:ext uri="{FF2B5EF4-FFF2-40B4-BE49-F238E27FC236}">
                <a16:creationId xmlns:a16="http://schemas.microsoft.com/office/drawing/2014/main" id="{187A5FA5-65E3-45F2-AD62-315D2C228883}"/>
              </a:ext>
            </a:extLst>
          </p:cNvPr>
          <p:cNvSpPr txBox="1"/>
          <p:nvPr/>
        </p:nvSpPr>
        <p:spPr>
          <a:xfrm>
            <a:off x="5886160" y="683455"/>
            <a:ext cx="5057953"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1">
            <a:spAutoFit/>
          </a:bodyPr>
          <a:lstStyle/>
          <a:p>
            <a:pPr algn="ctr"/>
            <a:r>
              <a:rPr lang="ar-SA" sz="4800" b="1" dirty="0">
                <a:solidFill>
                  <a:schemeClr val="tx1"/>
                </a:solidFill>
                <a:latin typeface="Traditional Arabic" panose="02020603050405020304" pitchFamily="18" charset="-78"/>
                <a:cs typeface="Traditional Arabic" panose="02020603050405020304" pitchFamily="18" charset="-78"/>
              </a:rPr>
              <a:t>أدوات البحث العلمي </a:t>
            </a:r>
          </a:p>
        </p:txBody>
      </p:sp>
      <p:pic>
        <p:nvPicPr>
          <p:cNvPr id="4" name="صورة 3" descr="صورة تحتوي على داخلي, منضدة&#10;&#10;وصف منشأ بثقة عالية جداً">
            <a:extLst>
              <a:ext uri="{FF2B5EF4-FFF2-40B4-BE49-F238E27FC236}">
                <a16:creationId xmlns:a16="http://schemas.microsoft.com/office/drawing/2014/main" id="{EF6B2936-DD84-4723-9986-0D7879EEE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887" y="0"/>
            <a:ext cx="4086178" cy="2415572"/>
          </a:xfrm>
          <a:prstGeom prst="rect">
            <a:avLst/>
          </a:prstGeom>
        </p:spPr>
      </p:pic>
      <p:graphicFrame>
        <p:nvGraphicFramePr>
          <p:cNvPr id="3" name="رسم تخطيطي 2">
            <a:extLst>
              <a:ext uri="{FF2B5EF4-FFF2-40B4-BE49-F238E27FC236}">
                <a16:creationId xmlns:a16="http://schemas.microsoft.com/office/drawing/2014/main" id="{4624C971-F427-4F57-3065-0CFBBF5BAD53}"/>
              </a:ext>
            </a:extLst>
          </p:cNvPr>
          <p:cNvGraphicFramePr/>
          <p:nvPr>
            <p:extLst>
              <p:ext uri="{D42A27DB-BD31-4B8C-83A1-F6EECF244321}">
                <p14:modId xmlns:p14="http://schemas.microsoft.com/office/powerpoint/2010/main" val="3438796955"/>
              </p:ext>
            </p:extLst>
          </p:nvPr>
        </p:nvGraphicFramePr>
        <p:xfrm>
          <a:off x="3290976" y="2680988"/>
          <a:ext cx="6886713" cy="37227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4457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8618" t="13804" b="-1"/>
          <a:stretch/>
        </p:blipFill>
        <p:spPr>
          <a:xfrm>
            <a:off x="0" y="1662"/>
            <a:ext cx="12191999" cy="6857999"/>
          </a:xfrm>
          <a:solidFill>
            <a:srgbClr val="FFC000">
              <a:lumMod val="40000"/>
              <a:lumOff val="60000"/>
              <a:alpha val="90000"/>
            </a:srgbClr>
          </a:solidFill>
          <a:ln w="12700" cap="flat" cmpd="sng" algn="ctr">
            <a:solidFill>
              <a:prstClr val="white">
                <a:lumMod val="65000"/>
                <a:alpha val="90000"/>
              </a:prstClr>
            </a:solidFill>
            <a:prstDash val="solid"/>
            <a:miter lim="800000"/>
          </a:ln>
          <a:effectLst/>
        </p:spPr>
      </p:pic>
      <p:sp>
        <p:nvSpPr>
          <p:cNvPr id="3" name="مربع نص 2">
            <a:extLst>
              <a:ext uri="{FF2B5EF4-FFF2-40B4-BE49-F238E27FC236}">
                <a16:creationId xmlns:a16="http://schemas.microsoft.com/office/drawing/2014/main" id="{2361DC55-94C7-466D-AD9A-1357CFD24A8C}"/>
              </a:ext>
            </a:extLst>
          </p:cNvPr>
          <p:cNvSpPr txBox="1"/>
          <p:nvPr/>
        </p:nvSpPr>
        <p:spPr>
          <a:xfrm>
            <a:off x="3711389" y="823472"/>
            <a:ext cx="4216998" cy="646331"/>
          </a:xfrm>
          <a:prstGeom prst="rect">
            <a:avLst/>
          </a:prstGeom>
          <a:solidFill>
            <a:schemeClr val="accent4">
              <a:lumMod val="20000"/>
              <a:lumOff val="80000"/>
            </a:schemeClr>
          </a:solidFill>
          <a:effectLst>
            <a:innerShdw blurRad="114300">
              <a:prstClr val="black"/>
            </a:innerShdw>
          </a:effectLst>
        </p:spPr>
        <p:txBody>
          <a:bodyPr wrap="square" rtlCol="1">
            <a:spAutoFit/>
          </a:bodyPr>
          <a:lstStyle>
            <a:defPPr>
              <a:defRPr lang="ar-SA"/>
            </a:defPPr>
            <a:lvl1pPr algn="ctr">
              <a:defRPr sz="4400" b="1">
                <a:solidFill>
                  <a:srgbClr val="FF0000"/>
                </a:solidFill>
                <a:latin typeface="Traditional Arabic" panose="02020603050405020304" pitchFamily="18" charset="-78"/>
                <a:cs typeface="Traditional Arabic" panose="02020603050405020304" pitchFamily="18" charset="-78"/>
              </a:defRPr>
            </a:lvl1pPr>
          </a:lstStyle>
          <a:p>
            <a:r>
              <a:rPr lang="ar-SA" sz="3600" dirty="0">
                <a:solidFill>
                  <a:schemeClr val="tx1"/>
                </a:solidFill>
              </a:rPr>
              <a:t>أدوات وأساليب البحث العلمي </a:t>
            </a:r>
          </a:p>
        </p:txBody>
      </p:sp>
      <p:sp>
        <p:nvSpPr>
          <p:cNvPr id="6" name="مربع نص 5">
            <a:extLst>
              <a:ext uri="{FF2B5EF4-FFF2-40B4-BE49-F238E27FC236}">
                <a16:creationId xmlns:a16="http://schemas.microsoft.com/office/drawing/2014/main" id="{9CDD83B0-2307-4D9B-877E-EFCF11DA4773}"/>
              </a:ext>
            </a:extLst>
          </p:cNvPr>
          <p:cNvSpPr txBox="1"/>
          <p:nvPr/>
        </p:nvSpPr>
        <p:spPr>
          <a:xfrm>
            <a:off x="1781909" y="2090162"/>
            <a:ext cx="8897814" cy="4041695"/>
          </a:xfrm>
          <a:prstGeom prst="rect">
            <a:avLst/>
          </a:prstGeom>
          <a:solidFill>
            <a:schemeClr val="accent4">
              <a:lumMod val="20000"/>
              <a:lumOff val="80000"/>
              <a:alpha val="90000"/>
            </a:schemeClr>
          </a:solidFill>
          <a:ln w="12700" cap="flat" cmpd="sng" algn="ctr">
            <a:solidFill>
              <a:prstClr val="white">
                <a:lumMod val="65000"/>
                <a:alpha val="90000"/>
              </a:prstClr>
            </a:solidFill>
            <a:prstDash val="solid"/>
            <a:miter lim="800000"/>
          </a:ln>
          <a:effectLst/>
        </p:spPr>
        <p:txBody>
          <a:bodyPr spcFirstLastPara="0" vert="horz" wrap="square" lIns="128016" tIns="128016" rIns="170688" bIns="192024" numCol="1" spcCol="1270" anchor="t" anchorCtr="0">
            <a:noAutofit/>
          </a:bodyPr>
          <a:lstStyle>
            <a:lvl1pPr lvl="0" indent="0" defTabSz="1244600">
              <a:lnSpc>
                <a:spcPct val="90000"/>
              </a:lnSpc>
              <a:spcBef>
                <a:spcPct val="0"/>
              </a:spcBef>
              <a:spcAft>
                <a:spcPct val="35000"/>
              </a:spcAft>
              <a:buFontTx/>
              <a:buNone/>
              <a:defRPr sz="2400" b="0">
                <a:solidFill>
                  <a:prstClr val="black"/>
                </a:solidFill>
                <a:latin typeface="Traditional Arabic" panose="02020603050405020304" pitchFamily="18" charset="-78"/>
                <a:cs typeface="Traditional Arabic" panose="02020603050405020304" pitchFamily="18" charset="-78"/>
              </a:defRPr>
            </a:lvl1pPr>
          </a:lstStyle>
          <a:p>
            <a:r>
              <a:rPr lang="ar-SA" b="1" dirty="0"/>
              <a:t>أ –الملاحظة : ويقصد بها توجيه الانتباه والحواس والعقل إلى ظواهر مقصودة لإدراك ما بينها من علاقات وروابط وهي أنسب أدوات البحث النوعي .</a:t>
            </a:r>
          </a:p>
          <a:p>
            <a:r>
              <a:rPr lang="ar-SA" b="1" dirty="0"/>
              <a:t>ب – المقابلة: وهي محادثة نوعية يقوم بها الباحث مع فرد أو مجموعة أفراد ممن تجري عليهم الدراسة </a:t>
            </a:r>
          </a:p>
          <a:p>
            <a:r>
              <a:rPr lang="ar-SA" b="1" dirty="0"/>
              <a:t>بهدف جمع المعلومات حول الظاهرة المدروسة .</a:t>
            </a:r>
          </a:p>
          <a:p>
            <a:r>
              <a:rPr lang="ar-SA" b="1" dirty="0"/>
              <a:t>ت - الاستبانة : وهي قيام الباحث بإعداد استمارة حول الظاهرة المدروسة ومن ثم يقوم أفراد الدراسة بتعبئتها بهدف جمع المعلومات .</a:t>
            </a:r>
          </a:p>
          <a:p>
            <a:r>
              <a:rPr lang="ar-SA" b="1" dirty="0"/>
              <a:t>ث -  الاختبار  : وفيه يعد الباحث أسئلة حول ظاهرة ما بهدف معرفة إجابات الأفراد الكمية وتحديد مستوياتهم</a:t>
            </a:r>
          </a:p>
        </p:txBody>
      </p:sp>
    </p:spTree>
    <p:extLst>
      <p:ext uri="{BB962C8B-B14F-4D97-AF65-F5344CB8AC3E}">
        <p14:creationId xmlns:p14="http://schemas.microsoft.com/office/powerpoint/2010/main" val="314729599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1" y="0"/>
            <a:ext cx="12191999" cy="6857999"/>
          </a:xfrm>
        </p:spPr>
      </p:pic>
      <p:sp>
        <p:nvSpPr>
          <p:cNvPr id="2" name="مربع نص 1">
            <a:extLst>
              <a:ext uri="{FF2B5EF4-FFF2-40B4-BE49-F238E27FC236}">
                <a16:creationId xmlns:a16="http://schemas.microsoft.com/office/drawing/2014/main" id="{4F00BB4C-E099-472F-83CE-1C46B589125F}"/>
              </a:ext>
            </a:extLst>
          </p:cNvPr>
          <p:cNvSpPr txBox="1"/>
          <p:nvPr/>
        </p:nvSpPr>
        <p:spPr>
          <a:xfrm>
            <a:off x="7227288" y="1118795"/>
            <a:ext cx="184731" cy="369332"/>
          </a:xfrm>
          <a:prstGeom prst="rect">
            <a:avLst/>
          </a:prstGeom>
          <a:noFill/>
        </p:spPr>
        <p:txBody>
          <a:bodyPr wrap="none" rtlCol="1">
            <a:spAutoFit/>
          </a:bodyPr>
          <a:lstStyle/>
          <a:p>
            <a:endParaRPr lang="ar-SA" dirty="0"/>
          </a:p>
        </p:txBody>
      </p:sp>
      <p:sp>
        <p:nvSpPr>
          <p:cNvPr id="9" name="مربع نص 8">
            <a:extLst>
              <a:ext uri="{FF2B5EF4-FFF2-40B4-BE49-F238E27FC236}">
                <a16:creationId xmlns:a16="http://schemas.microsoft.com/office/drawing/2014/main" id="{C0593AF8-B215-4568-8FCE-458D10983FC6}"/>
              </a:ext>
            </a:extLst>
          </p:cNvPr>
          <p:cNvSpPr txBox="1"/>
          <p:nvPr/>
        </p:nvSpPr>
        <p:spPr>
          <a:xfrm>
            <a:off x="3388659" y="560493"/>
            <a:ext cx="5013063" cy="661720"/>
          </a:xfrm>
          <a:prstGeom prst="rect">
            <a:avLst/>
          </a:prstGeom>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defTabSz="1244600">
              <a:lnSpc>
                <a:spcPct val="90000"/>
              </a:lnSpc>
              <a:spcBef>
                <a:spcPct val="0"/>
              </a:spcBef>
              <a:spcAft>
                <a:spcPct val="35000"/>
              </a:spcAft>
            </a:pPr>
            <a:r>
              <a:rPr lang="ar-SA" sz="4000" b="1" dirty="0">
                <a:solidFill>
                  <a:prstClr val="black"/>
                </a:solidFill>
                <a:latin typeface="Traditional Arabic" panose="02020603050405020304" pitchFamily="18" charset="-78"/>
                <a:cs typeface="Traditional Arabic" panose="02020603050405020304" pitchFamily="18" charset="-78"/>
              </a:rPr>
              <a:t>مشكلة البحث </a:t>
            </a:r>
          </a:p>
        </p:txBody>
      </p:sp>
      <p:sp>
        <p:nvSpPr>
          <p:cNvPr id="3" name="مربع نص 2">
            <a:extLst>
              <a:ext uri="{FF2B5EF4-FFF2-40B4-BE49-F238E27FC236}">
                <a16:creationId xmlns:a16="http://schemas.microsoft.com/office/drawing/2014/main" id="{3007A278-08E0-4BFF-81A8-23ECBA352172}"/>
              </a:ext>
            </a:extLst>
          </p:cNvPr>
          <p:cNvSpPr txBox="1"/>
          <p:nvPr/>
        </p:nvSpPr>
        <p:spPr>
          <a:xfrm>
            <a:off x="4665785" y="2024913"/>
            <a:ext cx="6199440" cy="2554545"/>
          </a:xfrm>
          <a:prstGeom prst="rect">
            <a:avLst/>
          </a:prstGeom>
          <a:solidFill>
            <a:schemeClr val="accent4">
              <a:lumMod val="20000"/>
              <a:lumOff val="80000"/>
            </a:schemeClr>
          </a:solidFill>
        </p:spPr>
        <p:txBody>
          <a:bodyPr wrap="square" rtlCol="1">
            <a:spAutoFit/>
          </a:bodyPr>
          <a:lstStyle/>
          <a:p>
            <a:r>
              <a:rPr lang="ar-SA" sz="3200" dirty="0">
                <a:solidFill>
                  <a:prstClr val="black"/>
                </a:solidFill>
                <a:latin typeface="Traditional Arabic" panose="02020603050405020304" pitchFamily="18" charset="-78"/>
                <a:cs typeface="Traditional Arabic" panose="02020603050405020304" pitchFamily="18" charset="-78"/>
              </a:rPr>
              <a:t>- مشكلة البحث هي حاجة لم تتحقق نتيجة لوجود عائق يحول دون تحقيقها.</a:t>
            </a:r>
          </a:p>
          <a:p>
            <a:r>
              <a:rPr lang="ar-SA" sz="3200" dirty="0">
                <a:solidFill>
                  <a:prstClr val="black"/>
                </a:solidFill>
                <a:latin typeface="Traditional Arabic" panose="02020603050405020304" pitchFamily="18" charset="-78"/>
                <a:cs typeface="Traditional Arabic" panose="02020603050405020304" pitchFamily="18" charset="-78"/>
              </a:rPr>
              <a:t>- أو هي موقف غامض لا نجد له تفسيرا محددا</a:t>
            </a:r>
          </a:p>
          <a:p>
            <a:r>
              <a:rPr lang="ar-SA" sz="3200" dirty="0">
                <a:solidFill>
                  <a:prstClr val="black"/>
                </a:solidFill>
                <a:latin typeface="Traditional Arabic" panose="02020603050405020304" pitchFamily="18" charset="-78"/>
                <a:cs typeface="Traditional Arabic" panose="02020603050405020304" pitchFamily="18" charset="-78"/>
              </a:rPr>
              <a:t>- إذن المشكلة تعني وجود تساؤلات أو غموض أمام الباحث مع رغبة لديه في الوصول للحقيقة .</a:t>
            </a:r>
            <a:endParaRPr lang="ar-SA" dirty="0"/>
          </a:p>
        </p:txBody>
      </p:sp>
      <p:pic>
        <p:nvPicPr>
          <p:cNvPr id="6" name="صورة 5">
            <a:extLst>
              <a:ext uri="{FF2B5EF4-FFF2-40B4-BE49-F238E27FC236}">
                <a16:creationId xmlns:a16="http://schemas.microsoft.com/office/drawing/2014/main" id="{11524F52-3089-4CBB-AEC8-EC6E3527C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945" y="2024913"/>
            <a:ext cx="3102264" cy="3877985"/>
          </a:xfrm>
          <a:prstGeom prst="rect">
            <a:avLst/>
          </a:prstGeom>
        </p:spPr>
      </p:pic>
    </p:spTree>
    <p:extLst>
      <p:ext uri="{BB962C8B-B14F-4D97-AF65-F5344CB8AC3E}">
        <p14:creationId xmlns:p14="http://schemas.microsoft.com/office/powerpoint/2010/main" val="417545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8618" t="13804" b="-1"/>
          <a:stretch/>
        </p:blipFill>
        <p:spPr>
          <a:xfrm>
            <a:off x="0" y="1662"/>
            <a:ext cx="12191999" cy="6857999"/>
          </a:xfrm>
          <a:solidFill>
            <a:srgbClr val="FFC000">
              <a:lumMod val="40000"/>
              <a:lumOff val="60000"/>
              <a:alpha val="90000"/>
            </a:srgbClr>
          </a:solidFill>
          <a:ln w="12700" cap="flat" cmpd="sng" algn="ctr">
            <a:solidFill>
              <a:prstClr val="white">
                <a:lumMod val="65000"/>
                <a:alpha val="90000"/>
              </a:prstClr>
            </a:solidFill>
            <a:prstDash val="solid"/>
            <a:miter lim="800000"/>
          </a:ln>
          <a:effectLst/>
        </p:spPr>
      </p:pic>
      <p:sp>
        <p:nvSpPr>
          <p:cNvPr id="3" name="مربع نص 2">
            <a:extLst>
              <a:ext uri="{FF2B5EF4-FFF2-40B4-BE49-F238E27FC236}">
                <a16:creationId xmlns:a16="http://schemas.microsoft.com/office/drawing/2014/main" id="{2361DC55-94C7-466D-AD9A-1357CFD24A8C}"/>
              </a:ext>
            </a:extLst>
          </p:cNvPr>
          <p:cNvSpPr txBox="1"/>
          <p:nvPr/>
        </p:nvSpPr>
        <p:spPr>
          <a:xfrm>
            <a:off x="3711389" y="823472"/>
            <a:ext cx="4216998" cy="646331"/>
          </a:xfrm>
          <a:prstGeom prst="rect">
            <a:avLst/>
          </a:prstGeom>
          <a:solidFill>
            <a:schemeClr val="accent4">
              <a:lumMod val="20000"/>
              <a:lumOff val="80000"/>
            </a:schemeClr>
          </a:solidFill>
          <a:effectLst>
            <a:innerShdw blurRad="114300">
              <a:prstClr val="black"/>
            </a:innerShdw>
          </a:effectLst>
        </p:spPr>
        <p:txBody>
          <a:bodyPr wrap="square" rtlCol="1">
            <a:spAutoFit/>
          </a:bodyPr>
          <a:lstStyle>
            <a:defPPr>
              <a:defRPr lang="ar-SA"/>
            </a:defPPr>
            <a:lvl1pPr algn="ctr">
              <a:defRPr sz="4400" b="1">
                <a:solidFill>
                  <a:srgbClr val="FF0000"/>
                </a:solidFill>
                <a:latin typeface="Traditional Arabic" panose="02020603050405020304" pitchFamily="18" charset="-78"/>
                <a:cs typeface="Traditional Arabic" panose="02020603050405020304" pitchFamily="18" charset="-78"/>
              </a:defRPr>
            </a:lvl1pPr>
          </a:lstStyle>
          <a:p>
            <a:r>
              <a:rPr lang="ar-SA" sz="3600" dirty="0">
                <a:solidFill>
                  <a:schemeClr val="tx1"/>
                </a:solidFill>
              </a:rPr>
              <a:t>خطوات صياغة مشكلة البحث </a:t>
            </a:r>
          </a:p>
        </p:txBody>
      </p:sp>
      <p:sp>
        <p:nvSpPr>
          <p:cNvPr id="6" name="مربع نص 5">
            <a:extLst>
              <a:ext uri="{FF2B5EF4-FFF2-40B4-BE49-F238E27FC236}">
                <a16:creationId xmlns:a16="http://schemas.microsoft.com/office/drawing/2014/main" id="{9CDD83B0-2307-4D9B-877E-EFCF11DA4773}"/>
              </a:ext>
            </a:extLst>
          </p:cNvPr>
          <p:cNvSpPr txBox="1"/>
          <p:nvPr/>
        </p:nvSpPr>
        <p:spPr>
          <a:xfrm>
            <a:off x="2481353" y="2447972"/>
            <a:ext cx="7229294" cy="2601108"/>
          </a:xfrm>
          <a:prstGeom prst="rect">
            <a:avLst/>
          </a:prstGeom>
          <a:solidFill>
            <a:schemeClr val="accent4">
              <a:lumMod val="20000"/>
              <a:lumOff val="80000"/>
              <a:alpha val="90000"/>
            </a:schemeClr>
          </a:solidFill>
          <a:ln w="12700" cap="flat" cmpd="sng" algn="ctr">
            <a:solidFill>
              <a:prstClr val="white">
                <a:lumMod val="65000"/>
                <a:alpha val="90000"/>
              </a:prstClr>
            </a:solidFill>
            <a:prstDash val="solid"/>
            <a:miter lim="800000"/>
          </a:ln>
          <a:effectLst/>
        </p:spPr>
        <p:txBody>
          <a:bodyPr spcFirstLastPara="0" vert="horz" wrap="square" lIns="128016" tIns="128016" rIns="170688" bIns="192024" numCol="1" spcCol="1270" anchor="t" anchorCtr="0">
            <a:noAutofit/>
          </a:bodyPr>
          <a:lstStyle>
            <a:lvl1pPr lvl="0" indent="0" defTabSz="1244600">
              <a:lnSpc>
                <a:spcPct val="90000"/>
              </a:lnSpc>
              <a:spcBef>
                <a:spcPct val="0"/>
              </a:spcBef>
              <a:spcAft>
                <a:spcPct val="35000"/>
              </a:spcAft>
              <a:buFontTx/>
              <a:buNone/>
              <a:defRPr sz="2400" b="0">
                <a:solidFill>
                  <a:prstClr val="black"/>
                </a:solidFill>
                <a:latin typeface="Traditional Arabic" panose="02020603050405020304" pitchFamily="18" charset="-78"/>
                <a:cs typeface="Traditional Arabic" panose="02020603050405020304" pitchFamily="18" charset="-78"/>
              </a:defRPr>
            </a:lvl1pPr>
          </a:lstStyle>
          <a:p>
            <a:r>
              <a:rPr lang="ar-SA" b="1" dirty="0"/>
              <a:t>1-تحديد </a:t>
            </a:r>
            <a:r>
              <a:rPr lang="ar-SA" b="1" dirty="0" err="1"/>
              <a:t>المشكله</a:t>
            </a:r>
            <a:r>
              <a:rPr lang="ar-SA" b="1" dirty="0"/>
              <a:t> </a:t>
            </a:r>
          </a:p>
          <a:p>
            <a:r>
              <a:rPr lang="ar-SA" b="1" dirty="0"/>
              <a:t>2-الاطلاع على الدراسات </a:t>
            </a:r>
            <a:r>
              <a:rPr lang="ar-SA" b="1" dirty="0" err="1"/>
              <a:t>السابقه</a:t>
            </a:r>
            <a:r>
              <a:rPr lang="ar-SA" b="1" dirty="0"/>
              <a:t> </a:t>
            </a:r>
          </a:p>
          <a:p>
            <a:r>
              <a:rPr lang="ar-SA" b="1" dirty="0"/>
              <a:t>3-صياغتها بوضوح </a:t>
            </a:r>
          </a:p>
          <a:p>
            <a:r>
              <a:rPr lang="ar-SA" b="1" dirty="0"/>
              <a:t>4-قابليتها للحل </a:t>
            </a:r>
          </a:p>
          <a:p>
            <a:r>
              <a:rPr lang="ar-SA" b="1" dirty="0"/>
              <a:t>5-إيضاح </a:t>
            </a:r>
            <a:r>
              <a:rPr lang="ar-SA" b="1" dirty="0" err="1"/>
              <a:t>الفجوه</a:t>
            </a:r>
            <a:r>
              <a:rPr lang="ar-SA" b="1" dirty="0"/>
              <a:t> في الدراسات </a:t>
            </a:r>
            <a:r>
              <a:rPr lang="ar-SA" b="1" dirty="0" err="1"/>
              <a:t>السابقه</a:t>
            </a:r>
            <a:r>
              <a:rPr lang="ar-SA" b="1" dirty="0"/>
              <a:t> </a:t>
            </a:r>
          </a:p>
        </p:txBody>
      </p:sp>
    </p:spTree>
    <p:extLst>
      <p:ext uri="{BB962C8B-B14F-4D97-AF65-F5344CB8AC3E}">
        <p14:creationId xmlns:p14="http://schemas.microsoft.com/office/powerpoint/2010/main" val="363363551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825</TotalTime>
  <Words>537</Words>
  <Application>Microsoft Office PowerPoint</Application>
  <PresentationFormat>شاشة عريضة</PresentationFormat>
  <Paragraphs>65</Paragraphs>
  <Slides>12</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12</vt:i4>
      </vt:variant>
    </vt:vector>
  </HeadingPairs>
  <TitlesOfParts>
    <vt:vector size="17" baseType="lpstr">
      <vt:lpstr>Arial</vt:lpstr>
      <vt:lpstr>Calibri</vt:lpstr>
      <vt:lpstr>Calibri Light</vt:lpstr>
      <vt:lpstr>Traditional Arabic</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Administrator</dc:creator>
  <cp:lastModifiedBy>layla.s</cp:lastModifiedBy>
  <cp:revision>50</cp:revision>
  <dcterms:created xsi:type="dcterms:W3CDTF">2018-10-08T08:51:34Z</dcterms:created>
  <dcterms:modified xsi:type="dcterms:W3CDTF">2022-11-03T09:54:08Z</dcterms:modified>
</cp:coreProperties>
</file>