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71" r:id="rId9"/>
    <p:sldId id="262" r:id="rId10"/>
    <p:sldId id="263" r:id="rId11"/>
    <p:sldId id="265" r:id="rId12"/>
    <p:sldId id="268" r:id="rId13"/>
    <p:sldId id="272" r:id="rId14"/>
    <p:sldId id="269" r:id="rId15"/>
    <p:sldId id="264" r:id="rId16"/>
    <p:sldId id="270" r:id="rId17"/>
    <p:sldId id="266" r:id="rId18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نمط متوسط 2 - تميي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نمط متوسط 2 - تميي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نمط متوسط 2 - تميي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نمط فاتح 1 - تميي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نمط متوسط 2 - تميي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نمط متوسط 4 - تميي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نمط فاتح 2 - تميي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AA4A1-6274-4814-9B1D-2CECBF77168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A957FE33-43E8-4EAE-BED3-A28C7A99ACE1}">
      <dgm:prSet phldrT="[نص]" custT="1"/>
      <dgm:spPr>
        <a:solidFill>
          <a:schemeClr val="bg1">
            <a:lumMod val="85000"/>
          </a:schemeClr>
        </a:solidFill>
        <a:ln w="12700" cap="flat" cmpd="sng" algn="ctr">
          <a:solidFill>
            <a:srgbClr val="FFC000">
              <a:lumMod val="40000"/>
              <a:lumOff val="60000"/>
            </a:srgbClr>
          </a:solidFill>
          <a:prstDash val="solid"/>
          <a:miter lim="800000"/>
        </a:ln>
        <a:effectLst>
          <a:glow rad="63500">
            <a:srgbClr val="A5A5A5">
              <a:satMod val="175000"/>
              <a:alpha val="40000"/>
            </a:srgbClr>
          </a:glow>
        </a:effectLst>
      </dgm:spPr>
      <dgm:t>
        <a:bodyPr spcFirstLastPara="0" vert="horz" wrap="square" lIns="199136" tIns="113792" rIns="199136" bIns="113792" numCol="1" spcCol="1270" anchor="ctr" anchorCtr="0"/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b="1" kern="1200" dirty="0">
              <a:solidFill>
                <a:prstClr val="black"/>
              </a:solidFill>
              <a:latin typeface="Traditional Arabic" panose="02020603050405020304" pitchFamily="18" charset="-78"/>
              <a:ea typeface="+mn-ea"/>
              <a:cs typeface="Traditional Arabic" panose="02020603050405020304" pitchFamily="18" charset="-78"/>
            </a:rPr>
            <a:t>التعلم كنتيجة </a:t>
          </a:r>
        </a:p>
      </dgm:t>
    </dgm:pt>
    <dgm:pt modelId="{3B6CF245-34D1-4765-BBD9-0EC94C9B572D}" type="parTrans" cxnId="{9978B366-D468-4986-BBE4-C6F6BE4D2D46}">
      <dgm:prSet/>
      <dgm:spPr/>
      <dgm:t>
        <a:bodyPr/>
        <a:lstStyle/>
        <a:p>
          <a:pPr rtl="1"/>
          <a:endParaRPr lang="ar-SA"/>
        </a:p>
      </dgm:t>
    </dgm:pt>
    <dgm:pt modelId="{355922AF-E69B-4D63-90D3-64F0F9D2BFAF}" type="sibTrans" cxnId="{9978B366-D468-4986-BBE4-C6F6BE4D2D46}">
      <dgm:prSet/>
      <dgm:spPr/>
      <dgm:t>
        <a:bodyPr/>
        <a:lstStyle/>
        <a:p>
          <a:pPr rtl="1"/>
          <a:endParaRPr lang="ar-SA"/>
        </a:p>
      </dgm:t>
    </dgm:pt>
    <dgm:pt modelId="{1EFB37AB-6B38-46F5-A2DB-F849E3725795}">
      <dgm:prSet phldrT="[نص]" custT="1"/>
      <dgm:spPr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28016" tIns="128016" rIns="170688" bIns="192024" numCol="1" spcCol="1270" anchor="t" anchorCtr="0"/>
        <a:lstStyle/>
        <a:p>
          <a:pPr marL="0" lvl="0" indent="0" algn="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ar-SA" sz="2400" b="0" kern="1200" dirty="0">
              <a:solidFill>
                <a:prstClr val="black"/>
              </a:solidFill>
              <a:latin typeface="Traditional Arabic" panose="02020603050405020304" pitchFamily="18" charset="-78"/>
              <a:ea typeface="+mn-ea"/>
              <a:cs typeface="Traditional Arabic" panose="02020603050405020304" pitchFamily="18" charset="-78"/>
            </a:rPr>
            <a:t>مقدار التغير الذي يطرأ على سلوك الفرد </a:t>
          </a:r>
          <a:r>
            <a:rPr lang="ar-SA" sz="2400" b="0" kern="1200" dirty="0" err="1">
              <a:solidFill>
                <a:prstClr val="black"/>
              </a:solidFill>
              <a:latin typeface="Traditional Arabic" panose="02020603050405020304" pitchFamily="18" charset="-78"/>
              <a:ea typeface="+mn-ea"/>
              <a:cs typeface="Traditional Arabic" panose="02020603050405020304" pitchFamily="18" charset="-78"/>
            </a:rPr>
            <a:t>نتيج</a:t>
          </a:r>
          <a:r>
            <a:rPr lang="ar-SA" sz="2400" b="0" kern="1200" dirty="0">
              <a:solidFill>
                <a:prstClr val="black"/>
              </a:solidFill>
              <a:latin typeface="Traditional Arabic" panose="02020603050405020304" pitchFamily="18" charset="-78"/>
              <a:ea typeface="+mn-ea"/>
              <a:cs typeface="Traditional Arabic" panose="02020603050405020304" pitchFamily="18" charset="-78"/>
            </a:rPr>
            <a:t> مروره بخبرات محددة و مقدار انتفاع الفرد بتلك الخبرات لخدمة نفسه و الآخرين </a:t>
          </a:r>
        </a:p>
      </dgm:t>
    </dgm:pt>
    <dgm:pt modelId="{76233E33-7EB6-48AE-814A-C58279839E91}" type="parTrans" cxnId="{34855093-4E3A-4CA0-AA08-08AF3CD8DC9B}">
      <dgm:prSet/>
      <dgm:spPr/>
      <dgm:t>
        <a:bodyPr/>
        <a:lstStyle/>
        <a:p>
          <a:pPr rtl="1"/>
          <a:endParaRPr lang="ar-SA"/>
        </a:p>
      </dgm:t>
    </dgm:pt>
    <dgm:pt modelId="{31914A1B-9518-4583-9F19-61EA5F30ABD4}" type="sibTrans" cxnId="{34855093-4E3A-4CA0-AA08-08AF3CD8DC9B}">
      <dgm:prSet/>
      <dgm:spPr/>
      <dgm:t>
        <a:bodyPr/>
        <a:lstStyle/>
        <a:p>
          <a:pPr rtl="1"/>
          <a:endParaRPr lang="ar-SA"/>
        </a:p>
      </dgm:t>
    </dgm:pt>
    <dgm:pt modelId="{1E135BA5-8880-4899-9C66-119F03941D39}">
      <dgm:prSet phldrT="[نص]" custT="1"/>
      <dgm:spPr>
        <a:solidFill>
          <a:schemeClr val="bg1">
            <a:lumMod val="85000"/>
          </a:schemeClr>
        </a:solidFill>
        <a:ln w="12700" cap="flat" cmpd="sng" algn="ctr">
          <a:solidFill>
            <a:srgbClr val="FFC000">
              <a:lumMod val="40000"/>
              <a:lumOff val="60000"/>
            </a:srgbClr>
          </a:solidFill>
          <a:prstDash val="solid"/>
          <a:miter lim="800000"/>
        </a:ln>
        <a:effectLst>
          <a:glow rad="63500">
            <a:srgbClr val="A5A5A5">
              <a:satMod val="175000"/>
              <a:alpha val="40000"/>
            </a:srgbClr>
          </a:glow>
        </a:effectLst>
      </dgm:spPr>
      <dgm:t>
        <a:bodyPr spcFirstLastPara="0" vert="horz" wrap="square" lIns="199136" tIns="113792" rIns="199136" bIns="113792" numCol="1" spcCol="1270" anchor="ctr" anchorCtr="0"/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b="1" kern="1200" dirty="0">
              <a:solidFill>
                <a:prstClr val="black"/>
              </a:solidFill>
              <a:latin typeface="Traditional Arabic" panose="02020603050405020304" pitchFamily="18" charset="-78"/>
              <a:ea typeface="+mn-ea"/>
              <a:cs typeface="Traditional Arabic" panose="02020603050405020304" pitchFamily="18" charset="-78"/>
            </a:rPr>
            <a:t>التعلم كعملية </a:t>
          </a:r>
        </a:p>
      </dgm:t>
    </dgm:pt>
    <dgm:pt modelId="{A222AF79-83E9-4686-9FCD-5D6884908C2E}" type="parTrans" cxnId="{9AA9A718-0A21-405C-83CF-4D2D9C800640}">
      <dgm:prSet/>
      <dgm:spPr/>
      <dgm:t>
        <a:bodyPr/>
        <a:lstStyle/>
        <a:p>
          <a:pPr rtl="1"/>
          <a:endParaRPr lang="ar-SA"/>
        </a:p>
      </dgm:t>
    </dgm:pt>
    <dgm:pt modelId="{F1D5B3F6-D344-4B77-B361-DFEB4C0D282E}" type="sibTrans" cxnId="{9AA9A718-0A21-405C-83CF-4D2D9C800640}">
      <dgm:prSet/>
      <dgm:spPr/>
      <dgm:t>
        <a:bodyPr/>
        <a:lstStyle/>
        <a:p>
          <a:pPr rtl="1"/>
          <a:endParaRPr lang="ar-SA"/>
        </a:p>
      </dgm:t>
    </dgm:pt>
    <dgm:pt modelId="{66589B30-B06C-4D67-AEE7-3BC4B8B41B8F}">
      <dgm:prSet phldrT="[نص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marL="0" lvl="0" indent="0" algn="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ar-SA" sz="2400" b="0" kern="1200" dirty="0">
              <a:solidFill>
                <a:prstClr val="black"/>
              </a:solidFill>
              <a:latin typeface="Traditional Arabic" panose="02020603050405020304" pitchFamily="18" charset="-78"/>
              <a:ea typeface="+mn-ea"/>
              <a:cs typeface="Traditional Arabic" panose="02020603050405020304" pitchFamily="18" charset="-78"/>
            </a:rPr>
            <a:t>عملية عقلية تتم داخل بنية الفرد المعرفية ، يتم من خلالها تمثل هذا الفرد لخبرات جديدة و مواءمة هذه الخبرات مع خبراته السابقة و الاحتفاظ بتلك الخبرات في ذاكرته </a:t>
          </a:r>
        </a:p>
      </dgm:t>
    </dgm:pt>
    <dgm:pt modelId="{A7EAAD37-ACA7-4FDD-A45F-7F9B152A0E3A}" type="sibTrans" cxnId="{BD3E5732-0ECD-4CBA-B344-67009BECFF3A}">
      <dgm:prSet/>
      <dgm:spPr/>
      <dgm:t>
        <a:bodyPr/>
        <a:lstStyle/>
        <a:p>
          <a:pPr rtl="1"/>
          <a:endParaRPr lang="ar-SA"/>
        </a:p>
      </dgm:t>
    </dgm:pt>
    <dgm:pt modelId="{E7A5EE05-A115-4A97-B711-2ED28589C573}" type="parTrans" cxnId="{BD3E5732-0ECD-4CBA-B344-67009BECFF3A}">
      <dgm:prSet/>
      <dgm:spPr/>
      <dgm:t>
        <a:bodyPr/>
        <a:lstStyle/>
        <a:p>
          <a:pPr rtl="1"/>
          <a:endParaRPr lang="ar-SA"/>
        </a:p>
      </dgm:t>
    </dgm:pt>
    <dgm:pt modelId="{050E7D74-945B-411C-8A27-8307ADA5FEA6}">
      <dgm:prSet phldrT="[نص]" custT="1"/>
      <dgm:spPr>
        <a:solidFill>
          <a:schemeClr val="bg1">
            <a:lumMod val="85000"/>
          </a:schemeClr>
        </a:solidFill>
        <a:ln>
          <a:solidFill>
            <a:schemeClr val="accent4">
              <a:lumMod val="40000"/>
              <a:lumOff val="60000"/>
            </a:schemeClr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pPr rtl="1"/>
          <a:r>
            <a:rPr lang="ar-SA" sz="28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rPr>
            <a:t>التعلم كهدف </a:t>
          </a:r>
        </a:p>
      </dgm:t>
    </dgm:pt>
    <dgm:pt modelId="{1EA0EF99-FC81-4BC8-8C78-7C44BC7F92E1}" type="sibTrans" cxnId="{7D1A5A38-7D91-43FA-854C-89E837B20A37}">
      <dgm:prSet/>
      <dgm:spPr/>
      <dgm:t>
        <a:bodyPr/>
        <a:lstStyle/>
        <a:p>
          <a:pPr rtl="1"/>
          <a:endParaRPr lang="ar-SA"/>
        </a:p>
      </dgm:t>
    </dgm:pt>
    <dgm:pt modelId="{EC53FBC2-9F84-46C9-8A4B-B147A5E60D6B}" type="parTrans" cxnId="{7D1A5A38-7D91-43FA-854C-89E837B20A37}">
      <dgm:prSet/>
      <dgm:spPr/>
      <dgm:t>
        <a:bodyPr/>
        <a:lstStyle/>
        <a:p>
          <a:pPr rtl="1"/>
          <a:endParaRPr lang="ar-SA"/>
        </a:p>
      </dgm:t>
    </dgm:pt>
    <dgm:pt modelId="{E3BF77D3-61CE-4082-ADFF-6FB02FA41E6A}">
      <dgm:prSet custT="1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chemeClr val="bg1">
              <a:lumMod val="65000"/>
              <a:alpha val="90000"/>
            </a:schemeClr>
          </a:solidFill>
        </a:ln>
      </dgm:spPr>
      <dgm:t>
        <a:bodyPr/>
        <a:lstStyle/>
        <a:p>
          <a:pPr marL="0" lvl="0" indent="0" algn="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ar-SA" sz="2400" b="0" kern="1200" dirty="0">
              <a:solidFill>
                <a:prstClr val="black"/>
              </a:solidFill>
              <a:latin typeface="Traditional Arabic" panose="02020603050405020304" pitchFamily="18" charset="-78"/>
              <a:ea typeface="+mn-ea"/>
              <a:cs typeface="Traditional Arabic" panose="02020603050405020304" pitchFamily="18" charset="-78"/>
            </a:rPr>
            <a:t>وصف الخبرات المعرفية و </a:t>
          </a:r>
          <a:r>
            <a:rPr lang="ar-SA" sz="2400" b="0" kern="1200" dirty="0" err="1">
              <a:solidFill>
                <a:prstClr val="black"/>
              </a:solidFill>
              <a:latin typeface="Traditional Arabic" panose="02020603050405020304" pitchFamily="18" charset="-78"/>
              <a:ea typeface="+mn-ea"/>
              <a:cs typeface="Traditional Arabic" panose="02020603050405020304" pitchFamily="18" charset="-78"/>
            </a:rPr>
            <a:t>المهارية</a:t>
          </a:r>
          <a:r>
            <a:rPr lang="ar-SA" sz="2400" b="0" kern="1200" dirty="0">
              <a:solidFill>
                <a:prstClr val="black"/>
              </a:solidFill>
              <a:latin typeface="Traditional Arabic" panose="02020603050405020304" pitchFamily="18" charset="-78"/>
              <a:ea typeface="+mn-ea"/>
              <a:cs typeface="Traditional Arabic" panose="02020603050405020304" pitchFamily="18" charset="-78"/>
            </a:rPr>
            <a:t> و الوجدانية التي ينبغي أن يمر بها الفرد لإحداث تغير مرغوب في سلوكه </a:t>
          </a:r>
        </a:p>
      </dgm:t>
    </dgm:pt>
    <dgm:pt modelId="{F53704F5-8BE2-4D53-BA47-CA11B1B68076}" type="parTrans" cxnId="{59190B29-06FB-4117-8F3A-F04F081550DF}">
      <dgm:prSet/>
      <dgm:spPr/>
      <dgm:t>
        <a:bodyPr/>
        <a:lstStyle/>
        <a:p>
          <a:pPr rtl="1"/>
          <a:endParaRPr lang="ar-SA"/>
        </a:p>
      </dgm:t>
    </dgm:pt>
    <dgm:pt modelId="{BD56F919-5F11-4A6F-B056-AF7CE5F30A8A}" type="sibTrans" cxnId="{59190B29-06FB-4117-8F3A-F04F081550DF}">
      <dgm:prSet/>
      <dgm:spPr/>
      <dgm:t>
        <a:bodyPr/>
        <a:lstStyle/>
        <a:p>
          <a:pPr rtl="1"/>
          <a:endParaRPr lang="ar-SA"/>
        </a:p>
      </dgm:t>
    </dgm:pt>
    <dgm:pt modelId="{AFB01C41-DA49-4621-8482-99CB3D4EB17B}" type="pres">
      <dgm:prSet presAssocID="{43CAA4A1-6274-4814-9B1D-2CECBF771682}" presName="Name0" presStyleCnt="0">
        <dgm:presLayoutVars>
          <dgm:dir/>
          <dgm:animLvl val="lvl"/>
          <dgm:resizeHandles val="exact"/>
        </dgm:presLayoutVars>
      </dgm:prSet>
      <dgm:spPr/>
    </dgm:pt>
    <dgm:pt modelId="{66F3E2D8-FB21-4098-8245-250536BB5666}" type="pres">
      <dgm:prSet presAssocID="{A957FE33-43E8-4EAE-BED3-A28C7A99ACE1}" presName="composite" presStyleCnt="0"/>
      <dgm:spPr/>
    </dgm:pt>
    <dgm:pt modelId="{6143FD9A-22C8-4640-8D57-AFEB5CC92516}" type="pres">
      <dgm:prSet presAssocID="{A957FE33-43E8-4EAE-BED3-A28C7A99ACE1}" presName="parTx" presStyleLbl="alignNode1" presStyleIdx="0" presStyleCnt="3">
        <dgm:presLayoutVars>
          <dgm:chMax val="0"/>
          <dgm:chPref val="0"/>
          <dgm:bulletEnabled val="1"/>
        </dgm:presLayoutVars>
      </dgm:prSet>
      <dgm:spPr>
        <a:xfrm>
          <a:off x="2539" y="608208"/>
          <a:ext cx="2476500" cy="990600"/>
        </a:xfrm>
        <a:prstGeom prst="rect">
          <a:avLst/>
        </a:prstGeom>
      </dgm:spPr>
    </dgm:pt>
    <dgm:pt modelId="{CE05A4DB-A3AB-4013-844E-46152AD6F925}" type="pres">
      <dgm:prSet presAssocID="{A957FE33-43E8-4EAE-BED3-A28C7A99ACE1}" presName="desTx" presStyleLbl="alignAccFollowNode1" presStyleIdx="0" presStyleCnt="3" custLinFactNeighborX="-869" custLinFactNeighborY="287">
        <dgm:presLayoutVars>
          <dgm:bulletEnabled val="1"/>
        </dgm:presLayoutVars>
      </dgm:prSet>
      <dgm:spPr>
        <a:xfrm>
          <a:off x="0" y="1608025"/>
          <a:ext cx="2476500" cy="3211649"/>
        </a:xfrm>
        <a:prstGeom prst="rect">
          <a:avLst/>
        </a:prstGeom>
      </dgm:spPr>
    </dgm:pt>
    <dgm:pt modelId="{398BC8B1-B032-42C9-BB5E-E93FFB25FBA5}" type="pres">
      <dgm:prSet presAssocID="{355922AF-E69B-4D63-90D3-64F0F9D2BFAF}" presName="space" presStyleCnt="0"/>
      <dgm:spPr/>
    </dgm:pt>
    <dgm:pt modelId="{DAB9C542-3EFB-492D-9BC1-934AFDE88FFF}" type="pres">
      <dgm:prSet presAssocID="{1E135BA5-8880-4899-9C66-119F03941D39}" presName="composite" presStyleCnt="0"/>
      <dgm:spPr/>
    </dgm:pt>
    <dgm:pt modelId="{9390E3E6-A4CC-4BD4-ACD1-FB9FAFB1AF99}" type="pres">
      <dgm:prSet presAssocID="{1E135BA5-8880-4899-9C66-119F03941D39}" presName="parTx" presStyleLbl="alignNode1" presStyleIdx="1" presStyleCnt="3">
        <dgm:presLayoutVars>
          <dgm:chMax val="0"/>
          <dgm:chPref val="0"/>
          <dgm:bulletEnabled val="1"/>
        </dgm:presLayoutVars>
      </dgm:prSet>
      <dgm:spPr>
        <a:xfrm>
          <a:off x="2825749" y="608208"/>
          <a:ext cx="2476500" cy="990600"/>
        </a:xfrm>
        <a:prstGeom prst="rect">
          <a:avLst/>
        </a:prstGeom>
      </dgm:spPr>
    </dgm:pt>
    <dgm:pt modelId="{1C8B158C-9AB0-43C6-938A-AD153827950B}" type="pres">
      <dgm:prSet presAssocID="{1E135BA5-8880-4899-9C66-119F03941D39}" presName="desTx" presStyleLbl="alignAccFollowNode1" presStyleIdx="1" presStyleCnt="3" custLinFactNeighborX="-844" custLinFactNeighborY="0">
        <dgm:presLayoutVars>
          <dgm:bulletEnabled val="1"/>
        </dgm:presLayoutVars>
      </dgm:prSet>
      <dgm:spPr/>
    </dgm:pt>
    <dgm:pt modelId="{1D15E2F4-4FC1-4236-8F39-C6F168913F77}" type="pres">
      <dgm:prSet presAssocID="{F1D5B3F6-D344-4B77-B361-DFEB4C0D282E}" presName="space" presStyleCnt="0"/>
      <dgm:spPr/>
    </dgm:pt>
    <dgm:pt modelId="{8730B743-132B-4539-8590-57B649B461AC}" type="pres">
      <dgm:prSet presAssocID="{050E7D74-945B-411C-8A27-8307ADA5FEA6}" presName="composite" presStyleCnt="0"/>
      <dgm:spPr/>
    </dgm:pt>
    <dgm:pt modelId="{E10A344B-42EC-4F42-A907-363952E77905}" type="pres">
      <dgm:prSet presAssocID="{050E7D74-945B-411C-8A27-8307ADA5FEA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91B4C77-6437-4EF3-BF81-180C7FF585F9}" type="pres">
      <dgm:prSet presAssocID="{050E7D74-945B-411C-8A27-8307ADA5FEA6}" presName="desTx" presStyleLbl="alignAccFollowNode1" presStyleIdx="2" presStyleCnt="3" custLinFactNeighborX="9122">
        <dgm:presLayoutVars>
          <dgm:bulletEnabled val="1"/>
        </dgm:presLayoutVars>
      </dgm:prSet>
      <dgm:spPr/>
    </dgm:pt>
  </dgm:ptLst>
  <dgm:cxnLst>
    <dgm:cxn modelId="{6A836416-FD08-41DA-9036-1CF6A74FED0A}" type="presOf" srcId="{43CAA4A1-6274-4814-9B1D-2CECBF771682}" destId="{AFB01C41-DA49-4621-8482-99CB3D4EB17B}" srcOrd="0" destOrd="0" presId="urn:microsoft.com/office/officeart/2005/8/layout/hList1"/>
    <dgm:cxn modelId="{9AA9A718-0A21-405C-83CF-4D2D9C800640}" srcId="{43CAA4A1-6274-4814-9B1D-2CECBF771682}" destId="{1E135BA5-8880-4899-9C66-119F03941D39}" srcOrd="1" destOrd="0" parTransId="{A222AF79-83E9-4686-9FCD-5D6884908C2E}" sibTransId="{F1D5B3F6-D344-4B77-B361-DFEB4C0D282E}"/>
    <dgm:cxn modelId="{F7E58619-E37D-40D1-BF23-7925DD454B36}" type="presOf" srcId="{66589B30-B06C-4D67-AEE7-3BC4B8B41B8F}" destId="{1C8B158C-9AB0-43C6-938A-AD153827950B}" srcOrd="0" destOrd="0" presId="urn:microsoft.com/office/officeart/2005/8/layout/hList1"/>
    <dgm:cxn modelId="{C478AB27-042B-4A1B-8EB2-A6596DE6AC32}" type="presOf" srcId="{A957FE33-43E8-4EAE-BED3-A28C7A99ACE1}" destId="{6143FD9A-22C8-4640-8D57-AFEB5CC92516}" srcOrd="0" destOrd="0" presId="urn:microsoft.com/office/officeart/2005/8/layout/hList1"/>
    <dgm:cxn modelId="{59190B29-06FB-4117-8F3A-F04F081550DF}" srcId="{050E7D74-945B-411C-8A27-8307ADA5FEA6}" destId="{E3BF77D3-61CE-4082-ADFF-6FB02FA41E6A}" srcOrd="0" destOrd="0" parTransId="{F53704F5-8BE2-4D53-BA47-CA11B1B68076}" sibTransId="{BD56F919-5F11-4A6F-B056-AF7CE5F30A8A}"/>
    <dgm:cxn modelId="{BD3E5732-0ECD-4CBA-B344-67009BECFF3A}" srcId="{1E135BA5-8880-4899-9C66-119F03941D39}" destId="{66589B30-B06C-4D67-AEE7-3BC4B8B41B8F}" srcOrd="0" destOrd="0" parTransId="{E7A5EE05-A115-4A97-B711-2ED28589C573}" sibTransId="{A7EAAD37-ACA7-4FDD-A45F-7F9B152A0E3A}"/>
    <dgm:cxn modelId="{7D1A5A38-7D91-43FA-854C-89E837B20A37}" srcId="{43CAA4A1-6274-4814-9B1D-2CECBF771682}" destId="{050E7D74-945B-411C-8A27-8307ADA5FEA6}" srcOrd="2" destOrd="0" parTransId="{EC53FBC2-9F84-46C9-8A4B-B147A5E60D6B}" sibTransId="{1EA0EF99-FC81-4BC8-8C78-7C44BC7F92E1}"/>
    <dgm:cxn modelId="{D00F2F3C-E2E6-4D8B-B314-874D9292B52F}" type="presOf" srcId="{E3BF77D3-61CE-4082-ADFF-6FB02FA41E6A}" destId="{091B4C77-6437-4EF3-BF81-180C7FF585F9}" srcOrd="0" destOrd="0" presId="urn:microsoft.com/office/officeart/2005/8/layout/hList1"/>
    <dgm:cxn modelId="{9978B366-D468-4986-BBE4-C6F6BE4D2D46}" srcId="{43CAA4A1-6274-4814-9B1D-2CECBF771682}" destId="{A957FE33-43E8-4EAE-BED3-A28C7A99ACE1}" srcOrd="0" destOrd="0" parTransId="{3B6CF245-34D1-4765-BBD9-0EC94C9B572D}" sibTransId="{355922AF-E69B-4D63-90D3-64F0F9D2BFAF}"/>
    <dgm:cxn modelId="{1EB0C059-4888-4328-A48A-1176DD0C3094}" type="presOf" srcId="{050E7D74-945B-411C-8A27-8307ADA5FEA6}" destId="{E10A344B-42EC-4F42-A907-363952E77905}" srcOrd="0" destOrd="0" presId="urn:microsoft.com/office/officeart/2005/8/layout/hList1"/>
    <dgm:cxn modelId="{B33DFC83-BF45-4692-8338-FED0AFDDA12D}" type="presOf" srcId="{1E135BA5-8880-4899-9C66-119F03941D39}" destId="{9390E3E6-A4CC-4BD4-ACD1-FB9FAFB1AF99}" srcOrd="0" destOrd="0" presId="urn:microsoft.com/office/officeart/2005/8/layout/hList1"/>
    <dgm:cxn modelId="{34855093-4E3A-4CA0-AA08-08AF3CD8DC9B}" srcId="{A957FE33-43E8-4EAE-BED3-A28C7A99ACE1}" destId="{1EFB37AB-6B38-46F5-A2DB-F849E3725795}" srcOrd="0" destOrd="0" parTransId="{76233E33-7EB6-48AE-814A-C58279839E91}" sibTransId="{31914A1B-9518-4583-9F19-61EA5F30ABD4}"/>
    <dgm:cxn modelId="{C4A7E6C6-38D6-4902-BBCF-28C336735C9A}" type="presOf" srcId="{1EFB37AB-6B38-46F5-A2DB-F849E3725795}" destId="{CE05A4DB-A3AB-4013-844E-46152AD6F925}" srcOrd="0" destOrd="0" presId="urn:microsoft.com/office/officeart/2005/8/layout/hList1"/>
    <dgm:cxn modelId="{70EEDA37-6B4E-4F5C-A52B-770472593024}" type="presParOf" srcId="{AFB01C41-DA49-4621-8482-99CB3D4EB17B}" destId="{66F3E2D8-FB21-4098-8245-250536BB5666}" srcOrd="0" destOrd="0" presId="urn:microsoft.com/office/officeart/2005/8/layout/hList1"/>
    <dgm:cxn modelId="{2924546D-866E-4B2F-9200-A7D139B94224}" type="presParOf" srcId="{66F3E2D8-FB21-4098-8245-250536BB5666}" destId="{6143FD9A-22C8-4640-8D57-AFEB5CC92516}" srcOrd="0" destOrd="0" presId="urn:microsoft.com/office/officeart/2005/8/layout/hList1"/>
    <dgm:cxn modelId="{AF1E9F8D-C441-4695-BC15-8FA0AAE8387D}" type="presParOf" srcId="{66F3E2D8-FB21-4098-8245-250536BB5666}" destId="{CE05A4DB-A3AB-4013-844E-46152AD6F925}" srcOrd="1" destOrd="0" presId="urn:microsoft.com/office/officeart/2005/8/layout/hList1"/>
    <dgm:cxn modelId="{B6AA80BE-6DC3-434D-853C-0FC9BC4A6C70}" type="presParOf" srcId="{AFB01C41-DA49-4621-8482-99CB3D4EB17B}" destId="{398BC8B1-B032-42C9-BB5E-E93FFB25FBA5}" srcOrd="1" destOrd="0" presId="urn:microsoft.com/office/officeart/2005/8/layout/hList1"/>
    <dgm:cxn modelId="{7407DAA3-4315-4AD8-B3CD-3F9FF4A56CAE}" type="presParOf" srcId="{AFB01C41-DA49-4621-8482-99CB3D4EB17B}" destId="{DAB9C542-3EFB-492D-9BC1-934AFDE88FFF}" srcOrd="2" destOrd="0" presId="urn:microsoft.com/office/officeart/2005/8/layout/hList1"/>
    <dgm:cxn modelId="{7679A93E-D294-400A-8B20-41EC901C940E}" type="presParOf" srcId="{DAB9C542-3EFB-492D-9BC1-934AFDE88FFF}" destId="{9390E3E6-A4CC-4BD4-ACD1-FB9FAFB1AF99}" srcOrd="0" destOrd="0" presId="urn:microsoft.com/office/officeart/2005/8/layout/hList1"/>
    <dgm:cxn modelId="{C718A412-9AB0-4EC4-ABFD-BD121B591AD6}" type="presParOf" srcId="{DAB9C542-3EFB-492D-9BC1-934AFDE88FFF}" destId="{1C8B158C-9AB0-43C6-938A-AD153827950B}" srcOrd="1" destOrd="0" presId="urn:microsoft.com/office/officeart/2005/8/layout/hList1"/>
    <dgm:cxn modelId="{D753B3D3-A0EA-4553-919B-DA33E0379188}" type="presParOf" srcId="{AFB01C41-DA49-4621-8482-99CB3D4EB17B}" destId="{1D15E2F4-4FC1-4236-8F39-C6F168913F77}" srcOrd="3" destOrd="0" presId="urn:microsoft.com/office/officeart/2005/8/layout/hList1"/>
    <dgm:cxn modelId="{00A37063-3FD5-4599-A7F3-10A42BC5D609}" type="presParOf" srcId="{AFB01C41-DA49-4621-8482-99CB3D4EB17B}" destId="{8730B743-132B-4539-8590-57B649B461AC}" srcOrd="4" destOrd="0" presId="urn:microsoft.com/office/officeart/2005/8/layout/hList1"/>
    <dgm:cxn modelId="{639457AE-C84A-48EA-AD45-9CCC72CCD03A}" type="presParOf" srcId="{8730B743-132B-4539-8590-57B649B461AC}" destId="{E10A344B-42EC-4F42-A907-363952E77905}" srcOrd="0" destOrd="0" presId="urn:microsoft.com/office/officeart/2005/8/layout/hList1"/>
    <dgm:cxn modelId="{B6976092-531A-4707-8393-45184B9EA9FE}" type="presParOf" srcId="{8730B743-132B-4539-8590-57B649B461AC}" destId="{091B4C77-6437-4EF3-BF81-180C7FF585F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ACFE3C-B790-4BC9-983F-C76F445A0A3D}" type="doc">
      <dgm:prSet loTypeId="urn:microsoft.com/office/officeart/2005/8/layout/vList3" loCatId="list" qsTypeId="urn:microsoft.com/office/officeart/2005/8/quickstyle/simple1" qsCatId="simple" csTypeId="urn:microsoft.com/office/officeart/2005/8/colors/colorful2" csCatId="colorful" phldr="1"/>
      <dgm:spPr/>
    </dgm:pt>
    <dgm:pt modelId="{02D85C92-383E-494A-BCBD-CBB8C24F158D}">
      <dgm:prSet phldrT="[نص]"/>
      <dgm:spPr/>
      <dgm:t>
        <a:bodyPr/>
        <a:lstStyle/>
        <a:p>
          <a:r>
            <a:rPr lang="ar-SA" dirty="0">
              <a:solidFill>
                <a:schemeClr val="tx1">
                  <a:lumMod val="95000"/>
                  <a:lumOff val="5000"/>
                </a:schemeClr>
              </a:solidFill>
            </a:rPr>
            <a:t>الدافعية 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2CC94A29-EDB5-4725-92D3-17B7992F6092}" type="parTrans" cxnId="{572E67FE-E7B0-46EC-B7CE-068BC625BC51}">
      <dgm:prSet/>
      <dgm:spPr/>
      <dgm:t>
        <a:bodyPr/>
        <a:lstStyle/>
        <a:p>
          <a:endParaRPr lang="en-US"/>
        </a:p>
      </dgm:t>
    </dgm:pt>
    <dgm:pt modelId="{BB06DFF8-AF2B-45DE-ABAE-F2B79247EACA}" type="sibTrans" cxnId="{572E67FE-E7B0-46EC-B7CE-068BC625BC51}">
      <dgm:prSet/>
      <dgm:spPr/>
      <dgm:t>
        <a:bodyPr/>
        <a:lstStyle/>
        <a:p>
          <a:endParaRPr lang="en-US"/>
        </a:p>
      </dgm:t>
    </dgm:pt>
    <dgm:pt modelId="{441C4BF5-E7F3-4725-A286-E8943D8A69FE}">
      <dgm:prSet phldrT="[نص]"/>
      <dgm:spPr/>
      <dgm:t>
        <a:bodyPr/>
        <a:lstStyle/>
        <a:p>
          <a:r>
            <a:rPr lang="ar-SA" dirty="0">
              <a:solidFill>
                <a:schemeClr val="tx1">
                  <a:lumMod val="95000"/>
                  <a:lumOff val="5000"/>
                </a:schemeClr>
              </a:solidFill>
            </a:rPr>
            <a:t>النضج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4E914A4-141F-41CE-83B2-7F4F7B76CCFB}" type="parTrans" cxnId="{A8C1001F-A4E2-449F-A06D-1F73DAF8587D}">
      <dgm:prSet/>
      <dgm:spPr/>
      <dgm:t>
        <a:bodyPr/>
        <a:lstStyle/>
        <a:p>
          <a:endParaRPr lang="en-US"/>
        </a:p>
      </dgm:t>
    </dgm:pt>
    <dgm:pt modelId="{F53F5905-7665-4642-9636-D533483DC75E}" type="sibTrans" cxnId="{A8C1001F-A4E2-449F-A06D-1F73DAF8587D}">
      <dgm:prSet/>
      <dgm:spPr/>
      <dgm:t>
        <a:bodyPr/>
        <a:lstStyle/>
        <a:p>
          <a:endParaRPr lang="en-US"/>
        </a:p>
      </dgm:t>
    </dgm:pt>
    <dgm:pt modelId="{C23EB272-2BF6-45EB-AE14-7C07413AF36D}">
      <dgm:prSet phldrT="[نص]"/>
      <dgm:spPr/>
      <dgm:t>
        <a:bodyPr/>
        <a:lstStyle/>
        <a:p>
          <a:r>
            <a:rPr lang="ar-SA" dirty="0">
              <a:solidFill>
                <a:schemeClr val="tx1">
                  <a:lumMod val="95000"/>
                  <a:lumOff val="5000"/>
                </a:schemeClr>
              </a:solidFill>
            </a:rPr>
            <a:t>الممارسة</a:t>
          </a:r>
          <a:r>
            <a:rPr lang="ar-SA" dirty="0"/>
            <a:t> </a:t>
          </a:r>
          <a:endParaRPr lang="en-US" dirty="0"/>
        </a:p>
      </dgm:t>
    </dgm:pt>
    <dgm:pt modelId="{183C7534-B875-4EAE-AA3E-81753DC21BDF}" type="parTrans" cxnId="{E79421DD-F0F3-4FE6-8349-B33109859E92}">
      <dgm:prSet/>
      <dgm:spPr/>
      <dgm:t>
        <a:bodyPr/>
        <a:lstStyle/>
        <a:p>
          <a:endParaRPr lang="en-US"/>
        </a:p>
      </dgm:t>
    </dgm:pt>
    <dgm:pt modelId="{6D92DADD-2887-4243-984D-8F787EBC14D2}" type="sibTrans" cxnId="{E79421DD-F0F3-4FE6-8349-B33109859E92}">
      <dgm:prSet/>
      <dgm:spPr/>
      <dgm:t>
        <a:bodyPr/>
        <a:lstStyle/>
        <a:p>
          <a:endParaRPr lang="en-US"/>
        </a:p>
      </dgm:t>
    </dgm:pt>
    <dgm:pt modelId="{298B27CA-3C7B-4F9B-BEBC-44AF46F35BA7}" type="pres">
      <dgm:prSet presAssocID="{DDACFE3C-B790-4BC9-983F-C76F445A0A3D}" presName="linearFlow" presStyleCnt="0">
        <dgm:presLayoutVars>
          <dgm:dir val="rev"/>
          <dgm:resizeHandles val="exact"/>
        </dgm:presLayoutVars>
      </dgm:prSet>
      <dgm:spPr/>
    </dgm:pt>
    <dgm:pt modelId="{9079E1D8-8E73-4EF3-8171-34CC55696AC7}" type="pres">
      <dgm:prSet presAssocID="{02D85C92-383E-494A-BCBD-CBB8C24F158D}" presName="composite" presStyleCnt="0"/>
      <dgm:spPr/>
    </dgm:pt>
    <dgm:pt modelId="{022931DB-973F-4EFC-9CEF-2E04768EE5D4}" type="pres">
      <dgm:prSet presAssocID="{02D85C92-383E-494A-BCBD-CBB8C24F158D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دفتر العناوين خطوط عريضة"/>
        </a:ext>
      </dgm:extLst>
    </dgm:pt>
    <dgm:pt modelId="{798027A0-79F9-4AE4-9CAE-77DFC26281FD}" type="pres">
      <dgm:prSet presAssocID="{02D85C92-383E-494A-BCBD-CBB8C24F158D}" presName="txShp" presStyleLbl="node1" presStyleIdx="0" presStyleCnt="3">
        <dgm:presLayoutVars>
          <dgm:bulletEnabled val="1"/>
        </dgm:presLayoutVars>
      </dgm:prSet>
      <dgm:spPr/>
    </dgm:pt>
    <dgm:pt modelId="{C702BA4A-400B-45C3-8ED1-0A854081142F}" type="pres">
      <dgm:prSet presAssocID="{BB06DFF8-AF2B-45DE-ABAE-F2B79247EACA}" presName="spacing" presStyleCnt="0"/>
      <dgm:spPr/>
    </dgm:pt>
    <dgm:pt modelId="{0BD65CC4-9F69-4FF4-88A8-AFEAA22AAF8E}" type="pres">
      <dgm:prSet presAssocID="{441C4BF5-E7F3-4725-A286-E8943D8A69FE}" presName="composite" presStyleCnt="0"/>
      <dgm:spPr/>
    </dgm:pt>
    <dgm:pt modelId="{5B714918-3ED5-4A42-BAE6-51E93544A64C}" type="pres">
      <dgm:prSet presAssocID="{441C4BF5-E7F3-4725-A286-E8943D8A69FE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دفتر العناوين مع تعبئة خالصة"/>
        </a:ext>
      </dgm:extLst>
    </dgm:pt>
    <dgm:pt modelId="{210B7F66-9D15-46C5-A5A0-63655B880435}" type="pres">
      <dgm:prSet presAssocID="{441C4BF5-E7F3-4725-A286-E8943D8A69FE}" presName="txShp" presStyleLbl="node1" presStyleIdx="1" presStyleCnt="3">
        <dgm:presLayoutVars>
          <dgm:bulletEnabled val="1"/>
        </dgm:presLayoutVars>
      </dgm:prSet>
      <dgm:spPr/>
    </dgm:pt>
    <dgm:pt modelId="{6BC4C140-B219-4972-8894-A54ED7918D13}" type="pres">
      <dgm:prSet presAssocID="{F53F5905-7665-4642-9636-D533483DC75E}" presName="spacing" presStyleCnt="0"/>
      <dgm:spPr/>
    </dgm:pt>
    <dgm:pt modelId="{FEFD6723-5320-4ED0-A9FA-64F663F177BF}" type="pres">
      <dgm:prSet presAssocID="{C23EB272-2BF6-45EB-AE14-7C07413AF36D}" presName="composite" presStyleCnt="0"/>
      <dgm:spPr/>
    </dgm:pt>
    <dgm:pt modelId="{F5B39FCE-E13E-48D9-A530-4E651DD58098}" type="pres">
      <dgm:prSet presAssocID="{C23EB272-2BF6-45EB-AE14-7C07413AF36D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دفتر العناوين مع تعبئة خالصة"/>
        </a:ext>
      </dgm:extLst>
    </dgm:pt>
    <dgm:pt modelId="{88846417-2595-4309-BDFD-538123DA95EC}" type="pres">
      <dgm:prSet presAssocID="{C23EB272-2BF6-45EB-AE14-7C07413AF36D}" presName="txShp" presStyleLbl="node1" presStyleIdx="2" presStyleCnt="3">
        <dgm:presLayoutVars>
          <dgm:bulletEnabled val="1"/>
        </dgm:presLayoutVars>
      </dgm:prSet>
      <dgm:spPr/>
    </dgm:pt>
  </dgm:ptLst>
  <dgm:cxnLst>
    <dgm:cxn modelId="{51FB5615-6248-4D74-A6BD-C57378B93656}" type="presOf" srcId="{441C4BF5-E7F3-4725-A286-E8943D8A69FE}" destId="{210B7F66-9D15-46C5-A5A0-63655B880435}" srcOrd="0" destOrd="0" presId="urn:microsoft.com/office/officeart/2005/8/layout/vList3"/>
    <dgm:cxn modelId="{A8C1001F-A4E2-449F-A06D-1F73DAF8587D}" srcId="{DDACFE3C-B790-4BC9-983F-C76F445A0A3D}" destId="{441C4BF5-E7F3-4725-A286-E8943D8A69FE}" srcOrd="1" destOrd="0" parTransId="{E4E914A4-141F-41CE-83B2-7F4F7B76CCFB}" sibTransId="{F53F5905-7665-4642-9636-D533483DC75E}"/>
    <dgm:cxn modelId="{E79421DD-F0F3-4FE6-8349-B33109859E92}" srcId="{DDACFE3C-B790-4BC9-983F-C76F445A0A3D}" destId="{C23EB272-2BF6-45EB-AE14-7C07413AF36D}" srcOrd="2" destOrd="0" parTransId="{183C7534-B875-4EAE-AA3E-81753DC21BDF}" sibTransId="{6D92DADD-2887-4243-984D-8F787EBC14D2}"/>
    <dgm:cxn modelId="{F5DE06E4-D366-45CF-8627-ADEA6343EB82}" type="presOf" srcId="{DDACFE3C-B790-4BC9-983F-C76F445A0A3D}" destId="{298B27CA-3C7B-4F9B-BEBC-44AF46F35BA7}" srcOrd="0" destOrd="0" presId="urn:microsoft.com/office/officeart/2005/8/layout/vList3"/>
    <dgm:cxn modelId="{FEACD4ED-2F32-46F4-9361-E0A7EDDFB307}" type="presOf" srcId="{C23EB272-2BF6-45EB-AE14-7C07413AF36D}" destId="{88846417-2595-4309-BDFD-538123DA95EC}" srcOrd="0" destOrd="0" presId="urn:microsoft.com/office/officeart/2005/8/layout/vList3"/>
    <dgm:cxn modelId="{A7F015FE-47DA-40C3-BCB8-FA1239AFA6F3}" type="presOf" srcId="{02D85C92-383E-494A-BCBD-CBB8C24F158D}" destId="{798027A0-79F9-4AE4-9CAE-77DFC26281FD}" srcOrd="0" destOrd="0" presId="urn:microsoft.com/office/officeart/2005/8/layout/vList3"/>
    <dgm:cxn modelId="{572E67FE-E7B0-46EC-B7CE-068BC625BC51}" srcId="{DDACFE3C-B790-4BC9-983F-C76F445A0A3D}" destId="{02D85C92-383E-494A-BCBD-CBB8C24F158D}" srcOrd="0" destOrd="0" parTransId="{2CC94A29-EDB5-4725-92D3-17B7992F6092}" sibTransId="{BB06DFF8-AF2B-45DE-ABAE-F2B79247EACA}"/>
    <dgm:cxn modelId="{1F490E97-610A-45B9-BD78-7C56F90D6392}" type="presParOf" srcId="{298B27CA-3C7B-4F9B-BEBC-44AF46F35BA7}" destId="{9079E1D8-8E73-4EF3-8171-34CC55696AC7}" srcOrd="0" destOrd="0" presId="urn:microsoft.com/office/officeart/2005/8/layout/vList3"/>
    <dgm:cxn modelId="{308FC1DA-47EB-453B-98D1-A49EAB625A5F}" type="presParOf" srcId="{9079E1D8-8E73-4EF3-8171-34CC55696AC7}" destId="{022931DB-973F-4EFC-9CEF-2E04768EE5D4}" srcOrd="0" destOrd="0" presId="urn:microsoft.com/office/officeart/2005/8/layout/vList3"/>
    <dgm:cxn modelId="{652BB777-D464-48AC-9835-E1AD76947B98}" type="presParOf" srcId="{9079E1D8-8E73-4EF3-8171-34CC55696AC7}" destId="{798027A0-79F9-4AE4-9CAE-77DFC26281FD}" srcOrd="1" destOrd="0" presId="urn:microsoft.com/office/officeart/2005/8/layout/vList3"/>
    <dgm:cxn modelId="{C0EEB40F-B8D9-4E0E-B8E7-254B5AD79C68}" type="presParOf" srcId="{298B27CA-3C7B-4F9B-BEBC-44AF46F35BA7}" destId="{C702BA4A-400B-45C3-8ED1-0A854081142F}" srcOrd="1" destOrd="0" presId="urn:microsoft.com/office/officeart/2005/8/layout/vList3"/>
    <dgm:cxn modelId="{73CC852F-3885-4BD3-B174-82AE7408A4DA}" type="presParOf" srcId="{298B27CA-3C7B-4F9B-BEBC-44AF46F35BA7}" destId="{0BD65CC4-9F69-4FF4-88A8-AFEAA22AAF8E}" srcOrd="2" destOrd="0" presId="urn:microsoft.com/office/officeart/2005/8/layout/vList3"/>
    <dgm:cxn modelId="{525CAC23-33DD-4735-A227-A23447C7299D}" type="presParOf" srcId="{0BD65CC4-9F69-4FF4-88A8-AFEAA22AAF8E}" destId="{5B714918-3ED5-4A42-BAE6-51E93544A64C}" srcOrd="0" destOrd="0" presId="urn:microsoft.com/office/officeart/2005/8/layout/vList3"/>
    <dgm:cxn modelId="{97E2BA34-857E-49EA-A612-A56516A76ECE}" type="presParOf" srcId="{0BD65CC4-9F69-4FF4-88A8-AFEAA22AAF8E}" destId="{210B7F66-9D15-46C5-A5A0-63655B880435}" srcOrd="1" destOrd="0" presId="urn:microsoft.com/office/officeart/2005/8/layout/vList3"/>
    <dgm:cxn modelId="{D8E295C2-DCDB-4449-B2A8-EA1A7E49518F}" type="presParOf" srcId="{298B27CA-3C7B-4F9B-BEBC-44AF46F35BA7}" destId="{6BC4C140-B219-4972-8894-A54ED7918D13}" srcOrd="3" destOrd="0" presId="urn:microsoft.com/office/officeart/2005/8/layout/vList3"/>
    <dgm:cxn modelId="{774471AD-CAF4-4E51-86F9-CA5080940652}" type="presParOf" srcId="{298B27CA-3C7B-4F9B-BEBC-44AF46F35BA7}" destId="{FEFD6723-5320-4ED0-A9FA-64F663F177BF}" srcOrd="4" destOrd="0" presId="urn:microsoft.com/office/officeart/2005/8/layout/vList3"/>
    <dgm:cxn modelId="{01A45C85-28C3-475C-A8DA-40FF94D63815}" type="presParOf" srcId="{FEFD6723-5320-4ED0-A9FA-64F663F177BF}" destId="{F5B39FCE-E13E-48D9-A530-4E651DD58098}" srcOrd="0" destOrd="0" presId="urn:microsoft.com/office/officeart/2005/8/layout/vList3"/>
    <dgm:cxn modelId="{227F0B48-84D9-4783-8DCE-D8AB3B2ED21F}" type="presParOf" srcId="{FEFD6723-5320-4ED0-A9FA-64F663F177BF}" destId="{88846417-2595-4309-BDFD-538123DA95E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380E3A-F5AF-48E3-9357-E4919161C5FF}" type="doc">
      <dgm:prSet loTypeId="urn:microsoft.com/office/officeart/2005/8/layout/radial1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13A3B6-E62E-43D2-AA8F-3FEE8EC75282}">
      <dgm:prSet phldrT="[نص]"/>
      <dgm:spPr/>
      <dgm:t>
        <a:bodyPr/>
        <a:lstStyle/>
        <a:p>
          <a:r>
            <a:rPr lang="ar-SA" dirty="0">
              <a:solidFill>
                <a:srgbClr val="FF0000"/>
              </a:solidFill>
            </a:rPr>
            <a:t>خصائص الممارسة الجيدة </a:t>
          </a:r>
          <a:endParaRPr lang="en-US" dirty="0">
            <a:solidFill>
              <a:srgbClr val="FF0000"/>
            </a:solidFill>
          </a:endParaRPr>
        </a:p>
      </dgm:t>
    </dgm:pt>
    <dgm:pt modelId="{136D7E5E-FE37-4167-9DB1-51304933C163}" type="parTrans" cxnId="{79F07912-B76F-40FB-8A1C-F965494D32BA}">
      <dgm:prSet/>
      <dgm:spPr/>
      <dgm:t>
        <a:bodyPr/>
        <a:lstStyle/>
        <a:p>
          <a:endParaRPr lang="en-US"/>
        </a:p>
      </dgm:t>
    </dgm:pt>
    <dgm:pt modelId="{E7D2BEF3-B4D1-4973-BCE1-04D555BCBE0B}" type="sibTrans" cxnId="{79F07912-B76F-40FB-8A1C-F965494D32BA}">
      <dgm:prSet/>
      <dgm:spPr/>
      <dgm:t>
        <a:bodyPr/>
        <a:lstStyle/>
        <a:p>
          <a:endParaRPr lang="en-US"/>
        </a:p>
      </dgm:t>
    </dgm:pt>
    <dgm:pt modelId="{BF47C0D4-6DFB-4BF7-B263-1C50A3F41FF7}">
      <dgm:prSet phldrT="[نص]"/>
      <dgm:spPr/>
      <dgm:t>
        <a:bodyPr/>
        <a:lstStyle/>
        <a:p>
          <a:r>
            <a:rPr lang="ar-SA" b="1" dirty="0">
              <a:solidFill>
                <a:schemeClr val="tx1"/>
              </a:solidFill>
            </a:rPr>
            <a:t>الربط بين الميول والقدرات </a:t>
          </a:r>
          <a:endParaRPr lang="en-US" b="1" dirty="0">
            <a:solidFill>
              <a:schemeClr val="tx1"/>
            </a:solidFill>
          </a:endParaRPr>
        </a:p>
      </dgm:t>
    </dgm:pt>
    <dgm:pt modelId="{03D93F47-78ED-4EDA-91A9-4F238CE64400}" type="parTrans" cxnId="{35439D02-A90B-4156-8CFB-E5B254456029}">
      <dgm:prSet/>
      <dgm:spPr/>
      <dgm:t>
        <a:bodyPr/>
        <a:lstStyle/>
        <a:p>
          <a:endParaRPr lang="en-US"/>
        </a:p>
      </dgm:t>
    </dgm:pt>
    <dgm:pt modelId="{7AD849B9-E5AD-4744-8DD3-9CBC4BAB9DFE}" type="sibTrans" cxnId="{35439D02-A90B-4156-8CFB-E5B254456029}">
      <dgm:prSet/>
      <dgm:spPr/>
      <dgm:t>
        <a:bodyPr/>
        <a:lstStyle/>
        <a:p>
          <a:endParaRPr lang="en-US"/>
        </a:p>
      </dgm:t>
    </dgm:pt>
    <dgm:pt modelId="{6B1F07EC-65FF-45FB-86DB-65B5E57C2363}">
      <dgm:prSet phldrT="[نص]"/>
      <dgm:spPr/>
      <dgm:t>
        <a:bodyPr/>
        <a:lstStyle/>
        <a:p>
          <a:r>
            <a:rPr lang="ar-SA" b="1" dirty="0">
              <a:solidFill>
                <a:schemeClr val="tx1"/>
              </a:solidFill>
            </a:rPr>
            <a:t>نوعية الممارسة </a:t>
          </a:r>
        </a:p>
        <a:p>
          <a:r>
            <a:rPr lang="ar-SA" b="1" dirty="0">
              <a:solidFill>
                <a:schemeClr val="tx1"/>
              </a:solidFill>
            </a:rPr>
            <a:t>(قليلة موزعة افضل من كثيرة ومركزة )</a:t>
          </a:r>
          <a:endParaRPr lang="en-US" b="1" dirty="0">
            <a:solidFill>
              <a:schemeClr val="tx1"/>
            </a:solidFill>
          </a:endParaRPr>
        </a:p>
      </dgm:t>
    </dgm:pt>
    <dgm:pt modelId="{1F0ABC75-BF94-4801-875C-2F7B5F5AD528}" type="parTrans" cxnId="{EC65C39B-265E-4DAF-B964-310C9B708FB5}">
      <dgm:prSet/>
      <dgm:spPr/>
      <dgm:t>
        <a:bodyPr/>
        <a:lstStyle/>
        <a:p>
          <a:endParaRPr lang="en-US"/>
        </a:p>
      </dgm:t>
    </dgm:pt>
    <dgm:pt modelId="{B532A23E-836C-4E71-8424-467A93ECAA90}" type="sibTrans" cxnId="{EC65C39B-265E-4DAF-B964-310C9B708FB5}">
      <dgm:prSet/>
      <dgm:spPr/>
      <dgm:t>
        <a:bodyPr/>
        <a:lstStyle/>
        <a:p>
          <a:endParaRPr lang="en-US"/>
        </a:p>
      </dgm:t>
    </dgm:pt>
    <dgm:pt modelId="{980793AA-16E4-46A3-B807-7F1FBB146F5C}">
      <dgm:prSet phldrT="[نص]"/>
      <dgm:spPr/>
      <dgm:t>
        <a:bodyPr/>
        <a:lstStyle/>
        <a:p>
          <a:r>
            <a:rPr lang="ar-SA" b="1" dirty="0">
              <a:solidFill>
                <a:schemeClr val="tx1"/>
              </a:solidFill>
            </a:rPr>
            <a:t>وضوح الهدف </a:t>
          </a:r>
          <a:endParaRPr lang="en-US" b="1" dirty="0">
            <a:solidFill>
              <a:schemeClr val="tx1"/>
            </a:solidFill>
          </a:endParaRPr>
        </a:p>
      </dgm:t>
    </dgm:pt>
    <dgm:pt modelId="{32E9CDFF-D072-402B-A148-0963928CF9D0}" type="parTrans" cxnId="{B1317B85-4C7F-4012-B61A-41A6C289A257}">
      <dgm:prSet/>
      <dgm:spPr/>
      <dgm:t>
        <a:bodyPr/>
        <a:lstStyle/>
        <a:p>
          <a:endParaRPr lang="en-US"/>
        </a:p>
      </dgm:t>
    </dgm:pt>
    <dgm:pt modelId="{554AAB4E-DA36-4B1A-845A-890FDE6E039A}" type="sibTrans" cxnId="{B1317B85-4C7F-4012-B61A-41A6C289A257}">
      <dgm:prSet/>
      <dgm:spPr/>
      <dgm:t>
        <a:bodyPr/>
        <a:lstStyle/>
        <a:p>
          <a:endParaRPr lang="en-US"/>
        </a:p>
      </dgm:t>
    </dgm:pt>
    <dgm:pt modelId="{AF2CB7E9-2BDC-4F20-A777-F8ADB11A58EE}">
      <dgm:prSet phldrT="[نص]"/>
      <dgm:spPr/>
      <dgm:t>
        <a:bodyPr/>
        <a:lstStyle/>
        <a:p>
          <a:r>
            <a:rPr lang="ar-SA" b="1" dirty="0">
              <a:solidFill>
                <a:schemeClr val="tx1"/>
              </a:solidFill>
            </a:rPr>
            <a:t>مراعاة الفروق الفردية </a:t>
          </a:r>
          <a:endParaRPr lang="en-US" b="1" dirty="0">
            <a:solidFill>
              <a:schemeClr val="tx1"/>
            </a:solidFill>
          </a:endParaRPr>
        </a:p>
      </dgm:t>
    </dgm:pt>
    <dgm:pt modelId="{5515071F-2573-422C-9BC8-5B090568176D}" type="parTrans" cxnId="{4C10D542-E004-41C2-95D0-50A37C1E878A}">
      <dgm:prSet/>
      <dgm:spPr/>
      <dgm:t>
        <a:bodyPr/>
        <a:lstStyle/>
        <a:p>
          <a:endParaRPr lang="en-US"/>
        </a:p>
      </dgm:t>
    </dgm:pt>
    <dgm:pt modelId="{E1DBD140-3BCB-4B16-ABE1-4720C3B391F8}" type="sibTrans" cxnId="{4C10D542-E004-41C2-95D0-50A37C1E878A}">
      <dgm:prSet/>
      <dgm:spPr/>
      <dgm:t>
        <a:bodyPr/>
        <a:lstStyle/>
        <a:p>
          <a:endParaRPr lang="en-US"/>
        </a:p>
      </dgm:t>
    </dgm:pt>
    <dgm:pt modelId="{152C567F-456B-4917-AB0F-969D522B415A}" type="pres">
      <dgm:prSet presAssocID="{10380E3A-F5AF-48E3-9357-E4919161C5F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9365ED9-614F-437B-B147-D083C43A3870}" type="pres">
      <dgm:prSet presAssocID="{7513A3B6-E62E-43D2-AA8F-3FEE8EC75282}" presName="centerShape" presStyleLbl="node0" presStyleIdx="0" presStyleCnt="1"/>
      <dgm:spPr/>
    </dgm:pt>
    <dgm:pt modelId="{8AC222EC-6B28-46CE-88F4-CB0DD59BA55D}" type="pres">
      <dgm:prSet presAssocID="{03D93F47-78ED-4EDA-91A9-4F238CE64400}" presName="Name9" presStyleLbl="parChTrans1D2" presStyleIdx="0" presStyleCnt="4"/>
      <dgm:spPr/>
    </dgm:pt>
    <dgm:pt modelId="{788A6D5F-F7E0-4CAC-B36D-C2312481623A}" type="pres">
      <dgm:prSet presAssocID="{03D93F47-78ED-4EDA-91A9-4F238CE64400}" presName="connTx" presStyleLbl="parChTrans1D2" presStyleIdx="0" presStyleCnt="4"/>
      <dgm:spPr/>
    </dgm:pt>
    <dgm:pt modelId="{9837B01F-1993-41FB-9142-D7535B060559}" type="pres">
      <dgm:prSet presAssocID="{BF47C0D4-6DFB-4BF7-B263-1C50A3F41FF7}" presName="node" presStyleLbl="node1" presStyleIdx="0" presStyleCnt="4">
        <dgm:presLayoutVars>
          <dgm:bulletEnabled val="1"/>
        </dgm:presLayoutVars>
      </dgm:prSet>
      <dgm:spPr/>
    </dgm:pt>
    <dgm:pt modelId="{6EC6DC80-F7B0-4FB8-B555-F2E84A3B0994}" type="pres">
      <dgm:prSet presAssocID="{1F0ABC75-BF94-4801-875C-2F7B5F5AD528}" presName="Name9" presStyleLbl="parChTrans1D2" presStyleIdx="1" presStyleCnt="4"/>
      <dgm:spPr/>
    </dgm:pt>
    <dgm:pt modelId="{6676B2D7-E24B-4E7B-B709-4EC7EA89550C}" type="pres">
      <dgm:prSet presAssocID="{1F0ABC75-BF94-4801-875C-2F7B5F5AD528}" presName="connTx" presStyleLbl="parChTrans1D2" presStyleIdx="1" presStyleCnt="4"/>
      <dgm:spPr/>
    </dgm:pt>
    <dgm:pt modelId="{49BD86C9-7DDD-49F0-9A08-C0FB1AC4F1B1}" type="pres">
      <dgm:prSet presAssocID="{6B1F07EC-65FF-45FB-86DB-65B5E57C2363}" presName="node" presStyleLbl="node1" presStyleIdx="1" presStyleCnt="4">
        <dgm:presLayoutVars>
          <dgm:bulletEnabled val="1"/>
        </dgm:presLayoutVars>
      </dgm:prSet>
      <dgm:spPr/>
    </dgm:pt>
    <dgm:pt modelId="{44030139-5DE7-4A24-A6D9-2F8A57082CFC}" type="pres">
      <dgm:prSet presAssocID="{32E9CDFF-D072-402B-A148-0963928CF9D0}" presName="Name9" presStyleLbl="parChTrans1D2" presStyleIdx="2" presStyleCnt="4"/>
      <dgm:spPr/>
    </dgm:pt>
    <dgm:pt modelId="{2D084B13-A460-4417-9F8D-54B1DBEAC771}" type="pres">
      <dgm:prSet presAssocID="{32E9CDFF-D072-402B-A148-0963928CF9D0}" presName="connTx" presStyleLbl="parChTrans1D2" presStyleIdx="2" presStyleCnt="4"/>
      <dgm:spPr/>
    </dgm:pt>
    <dgm:pt modelId="{FE62A5D0-1161-4D7B-81E2-106295CEC3A3}" type="pres">
      <dgm:prSet presAssocID="{980793AA-16E4-46A3-B807-7F1FBB146F5C}" presName="node" presStyleLbl="node1" presStyleIdx="2" presStyleCnt="4">
        <dgm:presLayoutVars>
          <dgm:bulletEnabled val="1"/>
        </dgm:presLayoutVars>
      </dgm:prSet>
      <dgm:spPr/>
    </dgm:pt>
    <dgm:pt modelId="{4B7C6376-3F21-4DDB-949E-6ABBD7B01618}" type="pres">
      <dgm:prSet presAssocID="{5515071F-2573-422C-9BC8-5B090568176D}" presName="Name9" presStyleLbl="parChTrans1D2" presStyleIdx="3" presStyleCnt="4"/>
      <dgm:spPr/>
    </dgm:pt>
    <dgm:pt modelId="{3CD84A02-01F5-41CD-B84A-09654CA98399}" type="pres">
      <dgm:prSet presAssocID="{5515071F-2573-422C-9BC8-5B090568176D}" presName="connTx" presStyleLbl="parChTrans1D2" presStyleIdx="3" presStyleCnt="4"/>
      <dgm:spPr/>
    </dgm:pt>
    <dgm:pt modelId="{1C576DA8-8623-400A-9767-8F3B7F49DED4}" type="pres">
      <dgm:prSet presAssocID="{AF2CB7E9-2BDC-4F20-A777-F8ADB11A58EE}" presName="node" presStyleLbl="node1" presStyleIdx="3" presStyleCnt="4" custRadScaleRad="99318">
        <dgm:presLayoutVars>
          <dgm:bulletEnabled val="1"/>
        </dgm:presLayoutVars>
      </dgm:prSet>
      <dgm:spPr/>
    </dgm:pt>
  </dgm:ptLst>
  <dgm:cxnLst>
    <dgm:cxn modelId="{35439D02-A90B-4156-8CFB-E5B254456029}" srcId="{7513A3B6-E62E-43D2-AA8F-3FEE8EC75282}" destId="{BF47C0D4-6DFB-4BF7-B263-1C50A3F41FF7}" srcOrd="0" destOrd="0" parTransId="{03D93F47-78ED-4EDA-91A9-4F238CE64400}" sibTransId="{7AD849B9-E5AD-4744-8DD3-9CBC4BAB9DFE}"/>
    <dgm:cxn modelId="{9343CD07-38B4-44A5-B015-59E48CFDA0A3}" type="presOf" srcId="{5515071F-2573-422C-9BC8-5B090568176D}" destId="{3CD84A02-01F5-41CD-B84A-09654CA98399}" srcOrd="1" destOrd="0" presId="urn:microsoft.com/office/officeart/2005/8/layout/radial1"/>
    <dgm:cxn modelId="{79F07912-B76F-40FB-8A1C-F965494D32BA}" srcId="{10380E3A-F5AF-48E3-9357-E4919161C5FF}" destId="{7513A3B6-E62E-43D2-AA8F-3FEE8EC75282}" srcOrd="0" destOrd="0" parTransId="{136D7E5E-FE37-4167-9DB1-51304933C163}" sibTransId="{E7D2BEF3-B4D1-4973-BCE1-04D555BCBE0B}"/>
    <dgm:cxn modelId="{84A3811A-624D-468C-8F2A-1FB446782F92}" type="presOf" srcId="{10380E3A-F5AF-48E3-9357-E4919161C5FF}" destId="{152C567F-456B-4917-AB0F-969D522B415A}" srcOrd="0" destOrd="0" presId="urn:microsoft.com/office/officeart/2005/8/layout/radial1"/>
    <dgm:cxn modelId="{317C9830-4ECC-4C1C-B0C7-9153A33495E5}" type="presOf" srcId="{32E9CDFF-D072-402B-A148-0963928CF9D0}" destId="{44030139-5DE7-4A24-A6D9-2F8A57082CFC}" srcOrd="0" destOrd="0" presId="urn:microsoft.com/office/officeart/2005/8/layout/radial1"/>
    <dgm:cxn modelId="{4C10D542-E004-41C2-95D0-50A37C1E878A}" srcId="{7513A3B6-E62E-43D2-AA8F-3FEE8EC75282}" destId="{AF2CB7E9-2BDC-4F20-A777-F8ADB11A58EE}" srcOrd="3" destOrd="0" parTransId="{5515071F-2573-422C-9BC8-5B090568176D}" sibTransId="{E1DBD140-3BCB-4B16-ABE1-4720C3B391F8}"/>
    <dgm:cxn modelId="{F782F263-88A4-4555-96D7-2A2915E4D64A}" type="presOf" srcId="{03D93F47-78ED-4EDA-91A9-4F238CE64400}" destId="{8AC222EC-6B28-46CE-88F4-CB0DD59BA55D}" srcOrd="0" destOrd="0" presId="urn:microsoft.com/office/officeart/2005/8/layout/radial1"/>
    <dgm:cxn modelId="{A7BC4E4F-CF8A-4DA9-A327-0D8F5DED4E0D}" type="presOf" srcId="{03D93F47-78ED-4EDA-91A9-4F238CE64400}" destId="{788A6D5F-F7E0-4CAC-B36D-C2312481623A}" srcOrd="1" destOrd="0" presId="urn:microsoft.com/office/officeart/2005/8/layout/radial1"/>
    <dgm:cxn modelId="{2E1E6970-A36F-4099-81D5-CDF9FA4C50EC}" type="presOf" srcId="{1F0ABC75-BF94-4801-875C-2F7B5F5AD528}" destId="{6EC6DC80-F7B0-4FB8-B555-F2E84A3B0994}" srcOrd="0" destOrd="0" presId="urn:microsoft.com/office/officeart/2005/8/layout/radial1"/>
    <dgm:cxn modelId="{70B49771-3B55-4D1D-B6FF-5CC1599B20F5}" type="presOf" srcId="{6B1F07EC-65FF-45FB-86DB-65B5E57C2363}" destId="{49BD86C9-7DDD-49F0-9A08-C0FB1AC4F1B1}" srcOrd="0" destOrd="0" presId="urn:microsoft.com/office/officeart/2005/8/layout/radial1"/>
    <dgm:cxn modelId="{097C3854-D472-4FF6-8A58-5B63EEA9478B}" type="presOf" srcId="{AF2CB7E9-2BDC-4F20-A777-F8ADB11A58EE}" destId="{1C576DA8-8623-400A-9767-8F3B7F49DED4}" srcOrd="0" destOrd="0" presId="urn:microsoft.com/office/officeart/2005/8/layout/radial1"/>
    <dgm:cxn modelId="{26F2C37C-CF45-432F-A439-C19752935DBC}" type="presOf" srcId="{980793AA-16E4-46A3-B807-7F1FBB146F5C}" destId="{FE62A5D0-1161-4D7B-81E2-106295CEC3A3}" srcOrd="0" destOrd="0" presId="urn:microsoft.com/office/officeart/2005/8/layout/radial1"/>
    <dgm:cxn modelId="{B1317B85-4C7F-4012-B61A-41A6C289A257}" srcId="{7513A3B6-E62E-43D2-AA8F-3FEE8EC75282}" destId="{980793AA-16E4-46A3-B807-7F1FBB146F5C}" srcOrd="2" destOrd="0" parTransId="{32E9CDFF-D072-402B-A148-0963928CF9D0}" sibTransId="{554AAB4E-DA36-4B1A-845A-890FDE6E039A}"/>
    <dgm:cxn modelId="{FF7CD695-4B6A-4C80-9E44-23397DF65EF4}" type="presOf" srcId="{7513A3B6-E62E-43D2-AA8F-3FEE8EC75282}" destId="{29365ED9-614F-437B-B147-D083C43A3870}" srcOrd="0" destOrd="0" presId="urn:microsoft.com/office/officeart/2005/8/layout/radial1"/>
    <dgm:cxn modelId="{EC65C39B-265E-4DAF-B964-310C9B708FB5}" srcId="{7513A3B6-E62E-43D2-AA8F-3FEE8EC75282}" destId="{6B1F07EC-65FF-45FB-86DB-65B5E57C2363}" srcOrd="1" destOrd="0" parTransId="{1F0ABC75-BF94-4801-875C-2F7B5F5AD528}" sibTransId="{B532A23E-836C-4E71-8424-467A93ECAA90}"/>
    <dgm:cxn modelId="{19534DAC-5E40-45C5-B5C3-2150AAF3C041}" type="presOf" srcId="{5515071F-2573-422C-9BC8-5B090568176D}" destId="{4B7C6376-3F21-4DDB-949E-6ABBD7B01618}" srcOrd="0" destOrd="0" presId="urn:microsoft.com/office/officeart/2005/8/layout/radial1"/>
    <dgm:cxn modelId="{770AC0C8-4774-4B34-B6B5-7A41F9BA8A14}" type="presOf" srcId="{BF47C0D4-6DFB-4BF7-B263-1C50A3F41FF7}" destId="{9837B01F-1993-41FB-9142-D7535B060559}" srcOrd="0" destOrd="0" presId="urn:microsoft.com/office/officeart/2005/8/layout/radial1"/>
    <dgm:cxn modelId="{E99CC3C8-E1D5-46DB-9111-A2046653620F}" type="presOf" srcId="{32E9CDFF-D072-402B-A148-0963928CF9D0}" destId="{2D084B13-A460-4417-9F8D-54B1DBEAC771}" srcOrd="1" destOrd="0" presId="urn:microsoft.com/office/officeart/2005/8/layout/radial1"/>
    <dgm:cxn modelId="{BDD710D9-114A-4BD7-9E21-24C38FB1FDEF}" type="presOf" srcId="{1F0ABC75-BF94-4801-875C-2F7B5F5AD528}" destId="{6676B2D7-E24B-4E7B-B709-4EC7EA89550C}" srcOrd="1" destOrd="0" presId="urn:microsoft.com/office/officeart/2005/8/layout/radial1"/>
    <dgm:cxn modelId="{C7F35656-6417-4C89-8E3C-0B94FB919984}" type="presParOf" srcId="{152C567F-456B-4917-AB0F-969D522B415A}" destId="{29365ED9-614F-437B-B147-D083C43A3870}" srcOrd="0" destOrd="0" presId="urn:microsoft.com/office/officeart/2005/8/layout/radial1"/>
    <dgm:cxn modelId="{4F8990A0-6D1B-498A-B53A-0132FBC587CB}" type="presParOf" srcId="{152C567F-456B-4917-AB0F-969D522B415A}" destId="{8AC222EC-6B28-46CE-88F4-CB0DD59BA55D}" srcOrd="1" destOrd="0" presId="urn:microsoft.com/office/officeart/2005/8/layout/radial1"/>
    <dgm:cxn modelId="{0F1B2959-A533-43CB-96BF-7DB5C52C7ADD}" type="presParOf" srcId="{8AC222EC-6B28-46CE-88F4-CB0DD59BA55D}" destId="{788A6D5F-F7E0-4CAC-B36D-C2312481623A}" srcOrd="0" destOrd="0" presId="urn:microsoft.com/office/officeart/2005/8/layout/radial1"/>
    <dgm:cxn modelId="{E4896A37-DF0E-4219-96E6-6087D98E75F1}" type="presParOf" srcId="{152C567F-456B-4917-AB0F-969D522B415A}" destId="{9837B01F-1993-41FB-9142-D7535B060559}" srcOrd="2" destOrd="0" presId="urn:microsoft.com/office/officeart/2005/8/layout/radial1"/>
    <dgm:cxn modelId="{1016A759-2912-4384-BCAB-499BA48FD8EF}" type="presParOf" srcId="{152C567F-456B-4917-AB0F-969D522B415A}" destId="{6EC6DC80-F7B0-4FB8-B555-F2E84A3B0994}" srcOrd="3" destOrd="0" presId="urn:microsoft.com/office/officeart/2005/8/layout/radial1"/>
    <dgm:cxn modelId="{21813551-E39D-4AE7-BDB3-9B1A371FF20A}" type="presParOf" srcId="{6EC6DC80-F7B0-4FB8-B555-F2E84A3B0994}" destId="{6676B2D7-E24B-4E7B-B709-4EC7EA89550C}" srcOrd="0" destOrd="0" presId="urn:microsoft.com/office/officeart/2005/8/layout/radial1"/>
    <dgm:cxn modelId="{034BF41C-9122-4641-AB98-B46D5F456260}" type="presParOf" srcId="{152C567F-456B-4917-AB0F-969D522B415A}" destId="{49BD86C9-7DDD-49F0-9A08-C0FB1AC4F1B1}" srcOrd="4" destOrd="0" presId="urn:microsoft.com/office/officeart/2005/8/layout/radial1"/>
    <dgm:cxn modelId="{825C089A-6263-493F-8734-99E1E266E525}" type="presParOf" srcId="{152C567F-456B-4917-AB0F-969D522B415A}" destId="{44030139-5DE7-4A24-A6D9-2F8A57082CFC}" srcOrd="5" destOrd="0" presId="urn:microsoft.com/office/officeart/2005/8/layout/radial1"/>
    <dgm:cxn modelId="{4DEE9025-9A11-4CBC-824B-2C20BECF53C8}" type="presParOf" srcId="{44030139-5DE7-4A24-A6D9-2F8A57082CFC}" destId="{2D084B13-A460-4417-9F8D-54B1DBEAC771}" srcOrd="0" destOrd="0" presId="urn:microsoft.com/office/officeart/2005/8/layout/radial1"/>
    <dgm:cxn modelId="{43E3DFB5-D167-43A8-9722-C7865F3ADA79}" type="presParOf" srcId="{152C567F-456B-4917-AB0F-969D522B415A}" destId="{FE62A5D0-1161-4D7B-81E2-106295CEC3A3}" srcOrd="6" destOrd="0" presId="urn:microsoft.com/office/officeart/2005/8/layout/radial1"/>
    <dgm:cxn modelId="{1BC9EC73-B19E-459A-AB1C-9288C021FEE1}" type="presParOf" srcId="{152C567F-456B-4917-AB0F-969D522B415A}" destId="{4B7C6376-3F21-4DDB-949E-6ABBD7B01618}" srcOrd="7" destOrd="0" presId="urn:microsoft.com/office/officeart/2005/8/layout/radial1"/>
    <dgm:cxn modelId="{84405CFA-841F-476F-B7C7-262E26557E81}" type="presParOf" srcId="{4B7C6376-3F21-4DDB-949E-6ABBD7B01618}" destId="{3CD84A02-01F5-41CD-B84A-09654CA98399}" srcOrd="0" destOrd="0" presId="urn:microsoft.com/office/officeart/2005/8/layout/radial1"/>
    <dgm:cxn modelId="{0B83C524-BAC2-4E91-96A0-314530A6003B}" type="presParOf" srcId="{152C567F-456B-4917-AB0F-969D522B415A}" destId="{1C576DA8-8623-400A-9767-8F3B7F49DED4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C7457B-0285-4D04-B7AC-D37AE90636D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9DAB99-9F8A-4941-85AC-09E74EEE196C}">
      <dgm:prSet phldrT="[نص]"/>
      <dgm:spPr/>
      <dgm:t>
        <a:bodyPr/>
        <a:lstStyle/>
        <a:p>
          <a:r>
            <a:rPr lang="ar-SA" dirty="0"/>
            <a:t>التعلم بالخبرة المباشرة </a:t>
          </a:r>
          <a:endParaRPr lang="en-US" dirty="0"/>
        </a:p>
      </dgm:t>
    </dgm:pt>
    <dgm:pt modelId="{94EE382A-3F95-425D-AAF5-D5F10A8A8FAA}" type="parTrans" cxnId="{5500F372-F5F7-46C2-8F6D-A903005A680C}">
      <dgm:prSet/>
      <dgm:spPr/>
      <dgm:t>
        <a:bodyPr/>
        <a:lstStyle/>
        <a:p>
          <a:endParaRPr lang="en-US"/>
        </a:p>
      </dgm:t>
    </dgm:pt>
    <dgm:pt modelId="{62BB39D8-1882-42DC-892A-E9BF78BAE9B5}" type="sibTrans" cxnId="{5500F372-F5F7-46C2-8F6D-A903005A680C}">
      <dgm:prSet/>
      <dgm:spPr/>
      <dgm:t>
        <a:bodyPr/>
        <a:lstStyle/>
        <a:p>
          <a:endParaRPr lang="en-US"/>
        </a:p>
      </dgm:t>
    </dgm:pt>
    <dgm:pt modelId="{6573818F-E724-4231-B4F7-558DB3F58459}">
      <dgm:prSet phldrT="[نص]"/>
      <dgm:spPr/>
      <dgm:t>
        <a:bodyPr/>
        <a:lstStyle/>
        <a:p>
          <a:r>
            <a:rPr lang="ar-SA" dirty="0"/>
            <a:t>التعلم عن طريق الاستجابة لمثير </a:t>
          </a:r>
          <a:endParaRPr lang="en-US" dirty="0"/>
        </a:p>
      </dgm:t>
    </dgm:pt>
    <dgm:pt modelId="{1108BF56-AD6C-4C36-9F5A-52B06E913C80}" type="parTrans" cxnId="{B4B571ED-7962-4365-ACCF-8F8B95101D26}">
      <dgm:prSet/>
      <dgm:spPr/>
      <dgm:t>
        <a:bodyPr/>
        <a:lstStyle/>
        <a:p>
          <a:endParaRPr lang="en-US"/>
        </a:p>
      </dgm:t>
    </dgm:pt>
    <dgm:pt modelId="{5536D457-EDE3-483B-A2A0-C6880314FB1F}" type="sibTrans" cxnId="{B4B571ED-7962-4365-ACCF-8F8B95101D26}">
      <dgm:prSet/>
      <dgm:spPr/>
      <dgm:t>
        <a:bodyPr/>
        <a:lstStyle/>
        <a:p>
          <a:endParaRPr lang="en-US"/>
        </a:p>
      </dgm:t>
    </dgm:pt>
    <dgm:pt modelId="{564734D6-5703-4CB3-B317-1A6AF4C51D2D}">
      <dgm:prSet phldrT="[نص]"/>
      <dgm:spPr/>
      <dgm:t>
        <a:bodyPr/>
        <a:lstStyle/>
        <a:p>
          <a:r>
            <a:rPr lang="ar-SA" dirty="0"/>
            <a:t>التعلم بالخبرة الغير مباشرة </a:t>
          </a:r>
          <a:endParaRPr lang="en-US" dirty="0"/>
        </a:p>
      </dgm:t>
    </dgm:pt>
    <dgm:pt modelId="{A1B1D656-AFC3-48F0-9F43-FA08C6BC1CA4}" type="parTrans" cxnId="{A2F1AC76-1E86-4DB8-95BD-63FF4C4251AC}">
      <dgm:prSet/>
      <dgm:spPr/>
      <dgm:t>
        <a:bodyPr/>
        <a:lstStyle/>
        <a:p>
          <a:endParaRPr lang="en-US"/>
        </a:p>
      </dgm:t>
    </dgm:pt>
    <dgm:pt modelId="{25886487-882D-4FCB-817C-B3F404FBECFF}" type="sibTrans" cxnId="{A2F1AC76-1E86-4DB8-95BD-63FF4C4251AC}">
      <dgm:prSet/>
      <dgm:spPr/>
      <dgm:t>
        <a:bodyPr/>
        <a:lstStyle/>
        <a:p>
          <a:endParaRPr lang="en-US"/>
        </a:p>
      </dgm:t>
    </dgm:pt>
    <dgm:pt modelId="{4B55AC34-3275-4792-90A1-1605377EC2E4}">
      <dgm:prSet/>
      <dgm:spPr/>
      <dgm:t>
        <a:bodyPr/>
        <a:lstStyle/>
        <a:p>
          <a:r>
            <a:rPr lang="ar-SA" dirty="0"/>
            <a:t>التعلم بانتقال اثر التدريب </a:t>
          </a:r>
          <a:endParaRPr lang="en-US" dirty="0"/>
        </a:p>
      </dgm:t>
    </dgm:pt>
    <dgm:pt modelId="{88317AF5-70F4-40AA-8711-3A3848D9FAE5}" type="parTrans" cxnId="{68F61FFB-80BA-40C7-8883-44EF6DF48188}">
      <dgm:prSet/>
      <dgm:spPr/>
      <dgm:t>
        <a:bodyPr/>
        <a:lstStyle/>
        <a:p>
          <a:endParaRPr lang="en-US"/>
        </a:p>
      </dgm:t>
    </dgm:pt>
    <dgm:pt modelId="{3F95233C-E629-4A42-9EDB-1161A0B6FE19}" type="sibTrans" cxnId="{68F61FFB-80BA-40C7-8883-44EF6DF48188}">
      <dgm:prSet/>
      <dgm:spPr/>
      <dgm:t>
        <a:bodyPr/>
        <a:lstStyle/>
        <a:p>
          <a:endParaRPr lang="en-US"/>
        </a:p>
      </dgm:t>
    </dgm:pt>
    <dgm:pt modelId="{B4354937-969B-4C2A-924B-40EB24A63DE0}">
      <dgm:prSet/>
      <dgm:spPr/>
      <dgm:t>
        <a:bodyPr/>
        <a:lstStyle/>
        <a:p>
          <a:r>
            <a:rPr lang="ar-SA" dirty="0"/>
            <a:t>التعلم عن طريق المحاولة </a:t>
          </a:r>
          <a:r>
            <a:rPr lang="ar-SA" dirty="0" err="1"/>
            <a:t>والخطا</a:t>
          </a:r>
          <a:r>
            <a:rPr lang="ar-SA" dirty="0"/>
            <a:t> </a:t>
          </a:r>
          <a:endParaRPr lang="en-US" dirty="0"/>
        </a:p>
      </dgm:t>
    </dgm:pt>
    <dgm:pt modelId="{9A5B6475-EBAA-4F7D-AB43-FAD269977D2C}" type="parTrans" cxnId="{D176D969-8D4D-4FF2-AE11-F7642CEA023F}">
      <dgm:prSet/>
      <dgm:spPr/>
      <dgm:t>
        <a:bodyPr/>
        <a:lstStyle/>
        <a:p>
          <a:endParaRPr lang="en-US"/>
        </a:p>
      </dgm:t>
    </dgm:pt>
    <dgm:pt modelId="{AD24E5BA-80BD-4C56-B426-D85EBC1DAB01}" type="sibTrans" cxnId="{D176D969-8D4D-4FF2-AE11-F7642CEA023F}">
      <dgm:prSet/>
      <dgm:spPr/>
      <dgm:t>
        <a:bodyPr/>
        <a:lstStyle/>
        <a:p>
          <a:endParaRPr lang="en-US"/>
        </a:p>
      </dgm:t>
    </dgm:pt>
    <dgm:pt modelId="{7E5CFD6F-C928-4BFF-B7A2-4FCE73AAF624}" type="pres">
      <dgm:prSet presAssocID="{B3C7457B-0285-4D04-B7AC-D37AE90636D5}" presName="Name0" presStyleCnt="0">
        <dgm:presLayoutVars>
          <dgm:chMax val="7"/>
          <dgm:chPref val="7"/>
          <dgm:dir val="rev"/>
        </dgm:presLayoutVars>
      </dgm:prSet>
      <dgm:spPr/>
    </dgm:pt>
    <dgm:pt modelId="{8D3D3375-80AC-428E-BE8B-9167374C52FB}" type="pres">
      <dgm:prSet presAssocID="{B3C7457B-0285-4D04-B7AC-D37AE90636D5}" presName="Name1" presStyleCnt="0"/>
      <dgm:spPr/>
    </dgm:pt>
    <dgm:pt modelId="{D79315D6-43A6-4668-9395-277B8ECD9A88}" type="pres">
      <dgm:prSet presAssocID="{B3C7457B-0285-4D04-B7AC-D37AE90636D5}" presName="cycle" presStyleCnt="0"/>
      <dgm:spPr/>
    </dgm:pt>
    <dgm:pt modelId="{4CD6662A-B61D-4F97-9B89-B42DDEAA46A3}" type="pres">
      <dgm:prSet presAssocID="{B3C7457B-0285-4D04-B7AC-D37AE90636D5}" presName="srcNode" presStyleLbl="node1" presStyleIdx="0" presStyleCnt="5"/>
      <dgm:spPr/>
    </dgm:pt>
    <dgm:pt modelId="{2CEE1C5A-005E-44F6-9DDA-58D649FC1509}" type="pres">
      <dgm:prSet presAssocID="{B3C7457B-0285-4D04-B7AC-D37AE90636D5}" presName="conn" presStyleLbl="parChTrans1D2" presStyleIdx="0" presStyleCnt="1"/>
      <dgm:spPr/>
    </dgm:pt>
    <dgm:pt modelId="{122819D5-1259-444A-88DA-A5EE2CCCCEDB}" type="pres">
      <dgm:prSet presAssocID="{B3C7457B-0285-4D04-B7AC-D37AE90636D5}" presName="extraNode" presStyleLbl="node1" presStyleIdx="0" presStyleCnt="5"/>
      <dgm:spPr/>
    </dgm:pt>
    <dgm:pt modelId="{D56C39A6-6E95-47B7-A754-647AD2B9A099}" type="pres">
      <dgm:prSet presAssocID="{B3C7457B-0285-4D04-B7AC-D37AE90636D5}" presName="dstNode" presStyleLbl="node1" presStyleIdx="0" presStyleCnt="5"/>
      <dgm:spPr/>
    </dgm:pt>
    <dgm:pt modelId="{DB8BC121-375C-4B1B-9AA2-0B97AEFA5069}" type="pres">
      <dgm:prSet presAssocID="{289DAB99-9F8A-4941-85AC-09E74EEE196C}" presName="text_1" presStyleLbl="node1" presStyleIdx="0" presStyleCnt="5">
        <dgm:presLayoutVars>
          <dgm:bulletEnabled val="1"/>
        </dgm:presLayoutVars>
      </dgm:prSet>
      <dgm:spPr/>
    </dgm:pt>
    <dgm:pt modelId="{220E1B0A-5451-4BDD-A6AE-E0AFDC908987}" type="pres">
      <dgm:prSet presAssocID="{289DAB99-9F8A-4941-85AC-09E74EEE196C}" presName="accent_1" presStyleCnt="0"/>
      <dgm:spPr/>
    </dgm:pt>
    <dgm:pt modelId="{BD006F00-8BC9-48BB-BD16-7B8A5687A427}" type="pres">
      <dgm:prSet presAssocID="{289DAB99-9F8A-4941-85AC-09E74EEE196C}" presName="accentRepeatNode" presStyleLbl="solidFgAcc1" presStyleIdx="0" presStyleCnt="5"/>
      <dgm:spPr/>
    </dgm:pt>
    <dgm:pt modelId="{7D84AA57-2302-4A53-9FEE-515153CB9DF7}" type="pres">
      <dgm:prSet presAssocID="{6573818F-E724-4231-B4F7-558DB3F58459}" presName="text_2" presStyleLbl="node1" presStyleIdx="1" presStyleCnt="5">
        <dgm:presLayoutVars>
          <dgm:bulletEnabled val="1"/>
        </dgm:presLayoutVars>
      </dgm:prSet>
      <dgm:spPr/>
    </dgm:pt>
    <dgm:pt modelId="{1A0758C5-848F-4154-826D-4A449E3AE1EC}" type="pres">
      <dgm:prSet presAssocID="{6573818F-E724-4231-B4F7-558DB3F58459}" presName="accent_2" presStyleCnt="0"/>
      <dgm:spPr/>
    </dgm:pt>
    <dgm:pt modelId="{2261BD26-D2BB-4D60-8D8D-348479F1AED3}" type="pres">
      <dgm:prSet presAssocID="{6573818F-E724-4231-B4F7-558DB3F58459}" presName="accentRepeatNode" presStyleLbl="solidFgAcc1" presStyleIdx="1" presStyleCnt="5"/>
      <dgm:spPr/>
    </dgm:pt>
    <dgm:pt modelId="{2E46C1BE-4D1F-43C5-909A-AB103BE3376F}" type="pres">
      <dgm:prSet presAssocID="{564734D6-5703-4CB3-B317-1A6AF4C51D2D}" presName="text_3" presStyleLbl="node1" presStyleIdx="2" presStyleCnt="5">
        <dgm:presLayoutVars>
          <dgm:bulletEnabled val="1"/>
        </dgm:presLayoutVars>
      </dgm:prSet>
      <dgm:spPr/>
    </dgm:pt>
    <dgm:pt modelId="{3838EFC8-DA8F-4FB1-8ED6-EB369E165159}" type="pres">
      <dgm:prSet presAssocID="{564734D6-5703-4CB3-B317-1A6AF4C51D2D}" presName="accent_3" presStyleCnt="0"/>
      <dgm:spPr/>
    </dgm:pt>
    <dgm:pt modelId="{CF5C262D-993A-429E-A916-34D30CFB49E4}" type="pres">
      <dgm:prSet presAssocID="{564734D6-5703-4CB3-B317-1A6AF4C51D2D}" presName="accentRepeatNode" presStyleLbl="solidFgAcc1" presStyleIdx="2" presStyleCnt="5"/>
      <dgm:spPr/>
    </dgm:pt>
    <dgm:pt modelId="{091381D9-8B3E-46B3-B17A-A7F90525F953}" type="pres">
      <dgm:prSet presAssocID="{4B55AC34-3275-4792-90A1-1605377EC2E4}" presName="text_4" presStyleLbl="node1" presStyleIdx="3" presStyleCnt="5">
        <dgm:presLayoutVars>
          <dgm:bulletEnabled val="1"/>
        </dgm:presLayoutVars>
      </dgm:prSet>
      <dgm:spPr/>
    </dgm:pt>
    <dgm:pt modelId="{BFC7B4A6-730D-4518-9C60-12F74AF84103}" type="pres">
      <dgm:prSet presAssocID="{4B55AC34-3275-4792-90A1-1605377EC2E4}" presName="accent_4" presStyleCnt="0"/>
      <dgm:spPr/>
    </dgm:pt>
    <dgm:pt modelId="{C5F2B9D5-5803-40F2-95A8-B074A9E0EE9F}" type="pres">
      <dgm:prSet presAssocID="{4B55AC34-3275-4792-90A1-1605377EC2E4}" presName="accentRepeatNode" presStyleLbl="solidFgAcc1" presStyleIdx="3" presStyleCnt="5"/>
      <dgm:spPr/>
    </dgm:pt>
    <dgm:pt modelId="{CD6D6780-BEB4-4A79-AD7D-30BD482464EF}" type="pres">
      <dgm:prSet presAssocID="{B4354937-969B-4C2A-924B-40EB24A63DE0}" presName="text_5" presStyleLbl="node1" presStyleIdx="4" presStyleCnt="5">
        <dgm:presLayoutVars>
          <dgm:bulletEnabled val="1"/>
        </dgm:presLayoutVars>
      </dgm:prSet>
      <dgm:spPr/>
    </dgm:pt>
    <dgm:pt modelId="{ED9C0BF1-A530-4BFC-848B-78D9EB9E0811}" type="pres">
      <dgm:prSet presAssocID="{B4354937-969B-4C2A-924B-40EB24A63DE0}" presName="accent_5" presStyleCnt="0"/>
      <dgm:spPr/>
    </dgm:pt>
    <dgm:pt modelId="{A2CB5A60-7951-467C-B368-5F9E3EE81FCB}" type="pres">
      <dgm:prSet presAssocID="{B4354937-969B-4C2A-924B-40EB24A63DE0}" presName="accentRepeatNode" presStyleLbl="solidFgAcc1" presStyleIdx="4" presStyleCnt="5"/>
      <dgm:spPr/>
    </dgm:pt>
  </dgm:ptLst>
  <dgm:cxnLst>
    <dgm:cxn modelId="{DDA88F04-693D-4A61-A554-30E8F3A271FC}" type="presOf" srcId="{B3C7457B-0285-4D04-B7AC-D37AE90636D5}" destId="{7E5CFD6F-C928-4BFF-B7A2-4FCE73AAF624}" srcOrd="0" destOrd="0" presId="urn:microsoft.com/office/officeart/2008/layout/VerticalCurvedList"/>
    <dgm:cxn modelId="{5CF1AA14-8861-4FE4-997C-3870F4711079}" type="presOf" srcId="{6573818F-E724-4231-B4F7-558DB3F58459}" destId="{7D84AA57-2302-4A53-9FEE-515153CB9DF7}" srcOrd="0" destOrd="0" presId="urn:microsoft.com/office/officeart/2008/layout/VerticalCurvedList"/>
    <dgm:cxn modelId="{9629291A-0A60-487F-8216-CA6E877F8536}" type="presOf" srcId="{289DAB99-9F8A-4941-85AC-09E74EEE196C}" destId="{DB8BC121-375C-4B1B-9AA2-0B97AEFA5069}" srcOrd="0" destOrd="0" presId="urn:microsoft.com/office/officeart/2008/layout/VerticalCurvedList"/>
    <dgm:cxn modelId="{5D96C432-396D-4480-9D89-A8247B2042DA}" type="presOf" srcId="{B4354937-969B-4C2A-924B-40EB24A63DE0}" destId="{CD6D6780-BEB4-4A79-AD7D-30BD482464EF}" srcOrd="0" destOrd="0" presId="urn:microsoft.com/office/officeart/2008/layout/VerticalCurvedList"/>
    <dgm:cxn modelId="{D176D969-8D4D-4FF2-AE11-F7642CEA023F}" srcId="{B3C7457B-0285-4D04-B7AC-D37AE90636D5}" destId="{B4354937-969B-4C2A-924B-40EB24A63DE0}" srcOrd="4" destOrd="0" parTransId="{9A5B6475-EBAA-4F7D-AB43-FAD269977D2C}" sibTransId="{AD24E5BA-80BD-4C56-B426-D85EBC1DAB01}"/>
    <dgm:cxn modelId="{5500F372-F5F7-46C2-8F6D-A903005A680C}" srcId="{B3C7457B-0285-4D04-B7AC-D37AE90636D5}" destId="{289DAB99-9F8A-4941-85AC-09E74EEE196C}" srcOrd="0" destOrd="0" parTransId="{94EE382A-3F95-425D-AAF5-D5F10A8A8FAA}" sibTransId="{62BB39D8-1882-42DC-892A-E9BF78BAE9B5}"/>
    <dgm:cxn modelId="{A2F1AC76-1E86-4DB8-95BD-63FF4C4251AC}" srcId="{B3C7457B-0285-4D04-B7AC-D37AE90636D5}" destId="{564734D6-5703-4CB3-B317-1A6AF4C51D2D}" srcOrd="2" destOrd="0" parTransId="{A1B1D656-AFC3-48F0-9F43-FA08C6BC1CA4}" sibTransId="{25886487-882D-4FCB-817C-B3F404FBECFF}"/>
    <dgm:cxn modelId="{05A40D91-51B7-4956-A6FB-3E3BC6B1B2AE}" type="presOf" srcId="{564734D6-5703-4CB3-B317-1A6AF4C51D2D}" destId="{2E46C1BE-4D1F-43C5-909A-AB103BE3376F}" srcOrd="0" destOrd="0" presId="urn:microsoft.com/office/officeart/2008/layout/VerticalCurvedList"/>
    <dgm:cxn modelId="{E28C259F-244B-4034-A94D-A59269119DE3}" type="presOf" srcId="{62BB39D8-1882-42DC-892A-E9BF78BAE9B5}" destId="{2CEE1C5A-005E-44F6-9DDA-58D649FC1509}" srcOrd="0" destOrd="0" presId="urn:microsoft.com/office/officeart/2008/layout/VerticalCurvedList"/>
    <dgm:cxn modelId="{DFFABBD4-3C2C-43F1-B87F-39B6C890C7C0}" type="presOf" srcId="{4B55AC34-3275-4792-90A1-1605377EC2E4}" destId="{091381D9-8B3E-46B3-B17A-A7F90525F953}" srcOrd="0" destOrd="0" presId="urn:microsoft.com/office/officeart/2008/layout/VerticalCurvedList"/>
    <dgm:cxn modelId="{B4B571ED-7962-4365-ACCF-8F8B95101D26}" srcId="{B3C7457B-0285-4D04-B7AC-D37AE90636D5}" destId="{6573818F-E724-4231-B4F7-558DB3F58459}" srcOrd="1" destOrd="0" parTransId="{1108BF56-AD6C-4C36-9F5A-52B06E913C80}" sibTransId="{5536D457-EDE3-483B-A2A0-C6880314FB1F}"/>
    <dgm:cxn modelId="{68F61FFB-80BA-40C7-8883-44EF6DF48188}" srcId="{B3C7457B-0285-4D04-B7AC-D37AE90636D5}" destId="{4B55AC34-3275-4792-90A1-1605377EC2E4}" srcOrd="3" destOrd="0" parTransId="{88317AF5-70F4-40AA-8711-3A3848D9FAE5}" sibTransId="{3F95233C-E629-4A42-9EDB-1161A0B6FE19}"/>
    <dgm:cxn modelId="{77025E47-E829-47CD-AC09-E917B4B0392B}" type="presParOf" srcId="{7E5CFD6F-C928-4BFF-B7A2-4FCE73AAF624}" destId="{8D3D3375-80AC-428E-BE8B-9167374C52FB}" srcOrd="0" destOrd="0" presId="urn:microsoft.com/office/officeart/2008/layout/VerticalCurvedList"/>
    <dgm:cxn modelId="{09331FA3-882F-4220-B638-004C33F635DE}" type="presParOf" srcId="{8D3D3375-80AC-428E-BE8B-9167374C52FB}" destId="{D79315D6-43A6-4668-9395-277B8ECD9A88}" srcOrd="0" destOrd="0" presId="urn:microsoft.com/office/officeart/2008/layout/VerticalCurvedList"/>
    <dgm:cxn modelId="{20067389-E29F-46E8-A6D1-BC26CE2E335A}" type="presParOf" srcId="{D79315D6-43A6-4668-9395-277B8ECD9A88}" destId="{4CD6662A-B61D-4F97-9B89-B42DDEAA46A3}" srcOrd="0" destOrd="0" presId="urn:microsoft.com/office/officeart/2008/layout/VerticalCurvedList"/>
    <dgm:cxn modelId="{5B041DB2-9538-4A23-8E42-DA49A1F77180}" type="presParOf" srcId="{D79315D6-43A6-4668-9395-277B8ECD9A88}" destId="{2CEE1C5A-005E-44F6-9DDA-58D649FC1509}" srcOrd="1" destOrd="0" presId="urn:microsoft.com/office/officeart/2008/layout/VerticalCurvedList"/>
    <dgm:cxn modelId="{AF3B6C0B-1F6B-489E-9675-54385BFCD9A7}" type="presParOf" srcId="{D79315D6-43A6-4668-9395-277B8ECD9A88}" destId="{122819D5-1259-444A-88DA-A5EE2CCCCEDB}" srcOrd="2" destOrd="0" presId="urn:microsoft.com/office/officeart/2008/layout/VerticalCurvedList"/>
    <dgm:cxn modelId="{698F9D40-2797-42CF-B78D-FCCFEB1E21E9}" type="presParOf" srcId="{D79315D6-43A6-4668-9395-277B8ECD9A88}" destId="{D56C39A6-6E95-47B7-A754-647AD2B9A099}" srcOrd="3" destOrd="0" presId="urn:microsoft.com/office/officeart/2008/layout/VerticalCurvedList"/>
    <dgm:cxn modelId="{271E4282-C0E7-4FC5-BCBB-D50A690A9B75}" type="presParOf" srcId="{8D3D3375-80AC-428E-BE8B-9167374C52FB}" destId="{DB8BC121-375C-4B1B-9AA2-0B97AEFA5069}" srcOrd="1" destOrd="0" presId="urn:microsoft.com/office/officeart/2008/layout/VerticalCurvedList"/>
    <dgm:cxn modelId="{F3F7953A-982D-4856-8F3C-9A5FAC70FD3C}" type="presParOf" srcId="{8D3D3375-80AC-428E-BE8B-9167374C52FB}" destId="{220E1B0A-5451-4BDD-A6AE-E0AFDC908987}" srcOrd="2" destOrd="0" presId="urn:microsoft.com/office/officeart/2008/layout/VerticalCurvedList"/>
    <dgm:cxn modelId="{D47D34E8-810E-4BDC-99AD-EE9A6DA7C93B}" type="presParOf" srcId="{220E1B0A-5451-4BDD-A6AE-E0AFDC908987}" destId="{BD006F00-8BC9-48BB-BD16-7B8A5687A427}" srcOrd="0" destOrd="0" presId="urn:microsoft.com/office/officeart/2008/layout/VerticalCurvedList"/>
    <dgm:cxn modelId="{40FAB12B-B93A-4CDB-AA74-78862B94DC3E}" type="presParOf" srcId="{8D3D3375-80AC-428E-BE8B-9167374C52FB}" destId="{7D84AA57-2302-4A53-9FEE-515153CB9DF7}" srcOrd="3" destOrd="0" presId="urn:microsoft.com/office/officeart/2008/layout/VerticalCurvedList"/>
    <dgm:cxn modelId="{39BD21C0-A241-4A61-901C-51FF5F4B51BD}" type="presParOf" srcId="{8D3D3375-80AC-428E-BE8B-9167374C52FB}" destId="{1A0758C5-848F-4154-826D-4A449E3AE1EC}" srcOrd="4" destOrd="0" presId="urn:microsoft.com/office/officeart/2008/layout/VerticalCurvedList"/>
    <dgm:cxn modelId="{2DED84E7-3376-4FE7-9286-8D3B29E82C64}" type="presParOf" srcId="{1A0758C5-848F-4154-826D-4A449E3AE1EC}" destId="{2261BD26-D2BB-4D60-8D8D-348479F1AED3}" srcOrd="0" destOrd="0" presId="urn:microsoft.com/office/officeart/2008/layout/VerticalCurvedList"/>
    <dgm:cxn modelId="{288605D6-6730-4F8C-9A9E-3ECA198475F4}" type="presParOf" srcId="{8D3D3375-80AC-428E-BE8B-9167374C52FB}" destId="{2E46C1BE-4D1F-43C5-909A-AB103BE3376F}" srcOrd="5" destOrd="0" presId="urn:microsoft.com/office/officeart/2008/layout/VerticalCurvedList"/>
    <dgm:cxn modelId="{79068E10-CBA7-4E87-B240-88BC801F9395}" type="presParOf" srcId="{8D3D3375-80AC-428E-BE8B-9167374C52FB}" destId="{3838EFC8-DA8F-4FB1-8ED6-EB369E165159}" srcOrd="6" destOrd="0" presId="urn:microsoft.com/office/officeart/2008/layout/VerticalCurvedList"/>
    <dgm:cxn modelId="{A92D55F8-4917-4260-BDE1-BC6EC1014FC0}" type="presParOf" srcId="{3838EFC8-DA8F-4FB1-8ED6-EB369E165159}" destId="{CF5C262D-993A-429E-A916-34D30CFB49E4}" srcOrd="0" destOrd="0" presId="urn:microsoft.com/office/officeart/2008/layout/VerticalCurvedList"/>
    <dgm:cxn modelId="{11FC0024-3025-424D-B797-3AF46A706080}" type="presParOf" srcId="{8D3D3375-80AC-428E-BE8B-9167374C52FB}" destId="{091381D9-8B3E-46B3-B17A-A7F90525F953}" srcOrd="7" destOrd="0" presId="urn:microsoft.com/office/officeart/2008/layout/VerticalCurvedList"/>
    <dgm:cxn modelId="{C4ABBE40-295D-45EB-9B47-F4A4A1C8BF8B}" type="presParOf" srcId="{8D3D3375-80AC-428E-BE8B-9167374C52FB}" destId="{BFC7B4A6-730D-4518-9C60-12F74AF84103}" srcOrd="8" destOrd="0" presId="urn:microsoft.com/office/officeart/2008/layout/VerticalCurvedList"/>
    <dgm:cxn modelId="{47D65165-A5C5-45C8-88C7-381F0A8DE3F1}" type="presParOf" srcId="{BFC7B4A6-730D-4518-9C60-12F74AF84103}" destId="{C5F2B9D5-5803-40F2-95A8-B074A9E0EE9F}" srcOrd="0" destOrd="0" presId="urn:microsoft.com/office/officeart/2008/layout/VerticalCurvedList"/>
    <dgm:cxn modelId="{9F5DA93D-FD31-4FD8-8A02-647510FCA560}" type="presParOf" srcId="{8D3D3375-80AC-428E-BE8B-9167374C52FB}" destId="{CD6D6780-BEB4-4A79-AD7D-30BD482464EF}" srcOrd="9" destOrd="0" presId="urn:microsoft.com/office/officeart/2008/layout/VerticalCurvedList"/>
    <dgm:cxn modelId="{EDA69269-06AE-4837-8921-D0EEA0319472}" type="presParOf" srcId="{8D3D3375-80AC-428E-BE8B-9167374C52FB}" destId="{ED9C0BF1-A530-4BFC-848B-78D9EB9E0811}" srcOrd="10" destOrd="0" presId="urn:microsoft.com/office/officeart/2008/layout/VerticalCurvedList"/>
    <dgm:cxn modelId="{853D5BFF-E9CC-4D79-A288-3748091EC9F7}" type="presParOf" srcId="{ED9C0BF1-A530-4BFC-848B-78D9EB9E0811}" destId="{A2CB5A60-7951-467C-B368-5F9E3EE81FC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3FD9A-22C8-4640-8D57-AFEB5CC92516}">
      <dsp:nvSpPr>
        <dsp:cNvPr id="0" name=""/>
        <dsp:cNvSpPr/>
      </dsp:nvSpPr>
      <dsp:spPr>
        <a:xfrm>
          <a:off x="2539" y="608208"/>
          <a:ext cx="2476500" cy="990600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FFC000">
              <a:lumMod val="40000"/>
              <a:lumOff val="60000"/>
            </a:srgbClr>
          </a:solidFill>
          <a:prstDash val="solid"/>
          <a:miter lim="800000"/>
        </a:ln>
        <a:effectLst>
          <a:glow rad="63500">
            <a:srgbClr val="A5A5A5">
              <a:satMod val="175000"/>
              <a:alpha val="40000"/>
            </a:srgb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b="1" kern="1200" dirty="0">
              <a:solidFill>
                <a:prstClr val="black"/>
              </a:solidFill>
              <a:latin typeface="Traditional Arabic" panose="02020603050405020304" pitchFamily="18" charset="-78"/>
              <a:ea typeface="+mn-ea"/>
              <a:cs typeface="Traditional Arabic" panose="02020603050405020304" pitchFamily="18" charset="-78"/>
            </a:rPr>
            <a:t>التعلم كنتيجة </a:t>
          </a:r>
        </a:p>
      </dsp:txBody>
      <dsp:txXfrm>
        <a:off x="2539" y="608208"/>
        <a:ext cx="2476500" cy="990600"/>
      </dsp:txXfrm>
    </dsp:sp>
    <dsp:sp modelId="{CE05A4DB-A3AB-4013-844E-46152AD6F925}">
      <dsp:nvSpPr>
        <dsp:cNvPr id="0" name=""/>
        <dsp:cNvSpPr/>
      </dsp:nvSpPr>
      <dsp:spPr>
        <a:xfrm>
          <a:off x="0" y="1608025"/>
          <a:ext cx="2476500" cy="3211649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0" lvl="0" indent="0" algn="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ar-SA" sz="2400" b="0" kern="1200" dirty="0">
              <a:solidFill>
                <a:prstClr val="black"/>
              </a:solidFill>
              <a:latin typeface="Traditional Arabic" panose="02020603050405020304" pitchFamily="18" charset="-78"/>
              <a:ea typeface="+mn-ea"/>
              <a:cs typeface="Traditional Arabic" panose="02020603050405020304" pitchFamily="18" charset="-78"/>
            </a:rPr>
            <a:t>مقدار التغير الذي يطرأ على سلوك الفرد </a:t>
          </a:r>
          <a:r>
            <a:rPr lang="ar-SA" sz="2400" b="0" kern="1200" dirty="0" err="1">
              <a:solidFill>
                <a:prstClr val="black"/>
              </a:solidFill>
              <a:latin typeface="Traditional Arabic" panose="02020603050405020304" pitchFamily="18" charset="-78"/>
              <a:ea typeface="+mn-ea"/>
              <a:cs typeface="Traditional Arabic" panose="02020603050405020304" pitchFamily="18" charset="-78"/>
            </a:rPr>
            <a:t>نتيج</a:t>
          </a:r>
          <a:r>
            <a:rPr lang="ar-SA" sz="2400" b="0" kern="1200" dirty="0">
              <a:solidFill>
                <a:prstClr val="black"/>
              </a:solidFill>
              <a:latin typeface="Traditional Arabic" panose="02020603050405020304" pitchFamily="18" charset="-78"/>
              <a:ea typeface="+mn-ea"/>
              <a:cs typeface="Traditional Arabic" panose="02020603050405020304" pitchFamily="18" charset="-78"/>
            </a:rPr>
            <a:t> مروره بخبرات محددة و مقدار انتفاع الفرد بتلك الخبرات لخدمة نفسه و الآخرين </a:t>
          </a:r>
        </a:p>
      </dsp:txBody>
      <dsp:txXfrm>
        <a:off x="0" y="1608025"/>
        <a:ext cx="2476500" cy="3211649"/>
      </dsp:txXfrm>
    </dsp:sp>
    <dsp:sp modelId="{9390E3E6-A4CC-4BD4-ACD1-FB9FAFB1AF99}">
      <dsp:nvSpPr>
        <dsp:cNvPr id="0" name=""/>
        <dsp:cNvSpPr/>
      </dsp:nvSpPr>
      <dsp:spPr>
        <a:xfrm>
          <a:off x="2825749" y="608208"/>
          <a:ext cx="2476500" cy="990600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FFC000">
              <a:lumMod val="40000"/>
              <a:lumOff val="60000"/>
            </a:srgbClr>
          </a:solidFill>
          <a:prstDash val="solid"/>
          <a:miter lim="800000"/>
        </a:ln>
        <a:effectLst>
          <a:glow rad="63500">
            <a:srgbClr val="A5A5A5">
              <a:satMod val="175000"/>
              <a:alpha val="40000"/>
            </a:srgb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b="1" kern="1200" dirty="0">
              <a:solidFill>
                <a:prstClr val="black"/>
              </a:solidFill>
              <a:latin typeface="Traditional Arabic" panose="02020603050405020304" pitchFamily="18" charset="-78"/>
              <a:ea typeface="+mn-ea"/>
              <a:cs typeface="Traditional Arabic" panose="02020603050405020304" pitchFamily="18" charset="-78"/>
            </a:rPr>
            <a:t>التعلم كعملية </a:t>
          </a:r>
        </a:p>
      </dsp:txBody>
      <dsp:txXfrm>
        <a:off x="2825749" y="608208"/>
        <a:ext cx="2476500" cy="990600"/>
      </dsp:txXfrm>
    </dsp:sp>
    <dsp:sp modelId="{1C8B158C-9AB0-43C6-938A-AD153827950B}">
      <dsp:nvSpPr>
        <dsp:cNvPr id="0" name=""/>
        <dsp:cNvSpPr/>
      </dsp:nvSpPr>
      <dsp:spPr>
        <a:xfrm>
          <a:off x="2804848" y="1598808"/>
          <a:ext cx="2476500" cy="3211649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0" lvl="0" indent="0" algn="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ar-SA" sz="2400" b="0" kern="1200" dirty="0">
              <a:solidFill>
                <a:prstClr val="black"/>
              </a:solidFill>
              <a:latin typeface="Traditional Arabic" panose="02020603050405020304" pitchFamily="18" charset="-78"/>
              <a:ea typeface="+mn-ea"/>
              <a:cs typeface="Traditional Arabic" panose="02020603050405020304" pitchFamily="18" charset="-78"/>
            </a:rPr>
            <a:t>عملية عقلية تتم داخل بنية الفرد المعرفية ، يتم من خلالها تمثل هذا الفرد لخبرات جديدة و مواءمة هذه الخبرات مع خبراته السابقة و الاحتفاظ بتلك الخبرات في ذاكرته </a:t>
          </a:r>
        </a:p>
      </dsp:txBody>
      <dsp:txXfrm>
        <a:off x="2804848" y="1598808"/>
        <a:ext cx="2476500" cy="3211649"/>
      </dsp:txXfrm>
    </dsp:sp>
    <dsp:sp modelId="{E10A344B-42EC-4F42-A907-363952E77905}">
      <dsp:nvSpPr>
        <dsp:cNvPr id="0" name=""/>
        <dsp:cNvSpPr/>
      </dsp:nvSpPr>
      <dsp:spPr>
        <a:xfrm>
          <a:off x="5648960" y="608208"/>
          <a:ext cx="2476500" cy="990600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4">
              <a:lumMod val="40000"/>
              <a:lumOff val="60000"/>
            </a:schemeClr>
          </a:solidFill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b="1" kern="1200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rPr>
            <a:t>التعلم كهدف </a:t>
          </a:r>
        </a:p>
      </dsp:txBody>
      <dsp:txXfrm>
        <a:off x="5648960" y="608208"/>
        <a:ext cx="2476500" cy="990600"/>
      </dsp:txXfrm>
    </dsp:sp>
    <dsp:sp modelId="{091B4C77-6437-4EF3-BF81-180C7FF585F9}">
      <dsp:nvSpPr>
        <dsp:cNvPr id="0" name=""/>
        <dsp:cNvSpPr/>
      </dsp:nvSpPr>
      <dsp:spPr>
        <a:xfrm>
          <a:off x="5651499" y="1598808"/>
          <a:ext cx="2476500" cy="3211649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bg1">
              <a:lumMod val="6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0" lvl="0" indent="0" algn="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ar-SA" sz="2400" b="0" kern="1200" dirty="0">
              <a:solidFill>
                <a:prstClr val="black"/>
              </a:solidFill>
              <a:latin typeface="Traditional Arabic" panose="02020603050405020304" pitchFamily="18" charset="-78"/>
              <a:ea typeface="+mn-ea"/>
              <a:cs typeface="Traditional Arabic" panose="02020603050405020304" pitchFamily="18" charset="-78"/>
            </a:rPr>
            <a:t>وصف الخبرات المعرفية و </a:t>
          </a:r>
          <a:r>
            <a:rPr lang="ar-SA" sz="2400" b="0" kern="1200" dirty="0" err="1">
              <a:solidFill>
                <a:prstClr val="black"/>
              </a:solidFill>
              <a:latin typeface="Traditional Arabic" panose="02020603050405020304" pitchFamily="18" charset="-78"/>
              <a:ea typeface="+mn-ea"/>
              <a:cs typeface="Traditional Arabic" panose="02020603050405020304" pitchFamily="18" charset="-78"/>
            </a:rPr>
            <a:t>المهارية</a:t>
          </a:r>
          <a:r>
            <a:rPr lang="ar-SA" sz="2400" b="0" kern="1200" dirty="0">
              <a:solidFill>
                <a:prstClr val="black"/>
              </a:solidFill>
              <a:latin typeface="Traditional Arabic" panose="02020603050405020304" pitchFamily="18" charset="-78"/>
              <a:ea typeface="+mn-ea"/>
              <a:cs typeface="Traditional Arabic" panose="02020603050405020304" pitchFamily="18" charset="-78"/>
            </a:rPr>
            <a:t> و الوجدانية التي ينبغي أن يمر بها الفرد لإحداث تغير مرغوب في سلوكه </a:t>
          </a:r>
        </a:p>
      </dsp:txBody>
      <dsp:txXfrm>
        <a:off x="5651499" y="1598808"/>
        <a:ext cx="2476500" cy="3211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027A0-79F9-4AE4-9CAE-77DFC26281FD}">
      <dsp:nvSpPr>
        <dsp:cNvPr id="0" name=""/>
        <dsp:cNvSpPr/>
      </dsp:nvSpPr>
      <dsp:spPr>
        <a:xfrm>
          <a:off x="961953" y="1741"/>
          <a:ext cx="4879295" cy="1068169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186690" rIns="471033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900" kern="1200" dirty="0">
              <a:solidFill>
                <a:schemeClr val="tx1">
                  <a:lumMod val="95000"/>
                  <a:lumOff val="5000"/>
                </a:schemeClr>
              </a:solidFill>
            </a:rPr>
            <a:t>الدافعية </a:t>
          </a:r>
          <a:endParaRPr lang="en-US" sz="49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961953" y="1741"/>
        <a:ext cx="4612253" cy="1068169"/>
      </dsp:txXfrm>
    </dsp:sp>
    <dsp:sp modelId="{022931DB-973F-4EFC-9CEF-2E04768EE5D4}">
      <dsp:nvSpPr>
        <dsp:cNvPr id="0" name=""/>
        <dsp:cNvSpPr/>
      </dsp:nvSpPr>
      <dsp:spPr>
        <a:xfrm>
          <a:off x="5307163" y="1741"/>
          <a:ext cx="1068169" cy="106816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B7F66-9D15-46C5-A5A0-63655B880435}">
      <dsp:nvSpPr>
        <dsp:cNvPr id="0" name=""/>
        <dsp:cNvSpPr/>
      </dsp:nvSpPr>
      <dsp:spPr>
        <a:xfrm>
          <a:off x="961953" y="1388768"/>
          <a:ext cx="4879295" cy="1068169"/>
        </a:xfrm>
        <a:prstGeom prst="homePlat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186690" rIns="471033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900" kern="1200" dirty="0">
              <a:solidFill>
                <a:schemeClr val="tx1">
                  <a:lumMod val="95000"/>
                  <a:lumOff val="5000"/>
                </a:schemeClr>
              </a:solidFill>
            </a:rPr>
            <a:t>النضج</a:t>
          </a:r>
          <a:endParaRPr lang="en-US" sz="49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961953" y="1388768"/>
        <a:ext cx="4612253" cy="1068169"/>
      </dsp:txXfrm>
    </dsp:sp>
    <dsp:sp modelId="{5B714918-3ED5-4A42-BAE6-51E93544A64C}">
      <dsp:nvSpPr>
        <dsp:cNvPr id="0" name=""/>
        <dsp:cNvSpPr/>
      </dsp:nvSpPr>
      <dsp:spPr>
        <a:xfrm>
          <a:off x="5307163" y="1388768"/>
          <a:ext cx="1068169" cy="106816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846417-2595-4309-BDFD-538123DA95EC}">
      <dsp:nvSpPr>
        <dsp:cNvPr id="0" name=""/>
        <dsp:cNvSpPr/>
      </dsp:nvSpPr>
      <dsp:spPr>
        <a:xfrm>
          <a:off x="961953" y="2775795"/>
          <a:ext cx="4879295" cy="1068169"/>
        </a:xfrm>
        <a:prstGeom prst="homePlat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186690" rIns="471033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900" kern="1200" dirty="0">
              <a:solidFill>
                <a:schemeClr val="tx1">
                  <a:lumMod val="95000"/>
                  <a:lumOff val="5000"/>
                </a:schemeClr>
              </a:solidFill>
            </a:rPr>
            <a:t>الممارسة</a:t>
          </a:r>
          <a:r>
            <a:rPr lang="ar-SA" sz="4900" kern="1200" dirty="0"/>
            <a:t> </a:t>
          </a:r>
          <a:endParaRPr lang="en-US" sz="4900" kern="1200" dirty="0"/>
        </a:p>
      </dsp:txBody>
      <dsp:txXfrm>
        <a:off x="961953" y="2775795"/>
        <a:ext cx="4612253" cy="1068169"/>
      </dsp:txXfrm>
    </dsp:sp>
    <dsp:sp modelId="{F5B39FCE-E13E-48D9-A530-4E651DD58098}">
      <dsp:nvSpPr>
        <dsp:cNvPr id="0" name=""/>
        <dsp:cNvSpPr/>
      </dsp:nvSpPr>
      <dsp:spPr>
        <a:xfrm>
          <a:off x="5307163" y="2775795"/>
          <a:ext cx="1068169" cy="106816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65ED9-614F-437B-B147-D083C43A3870}">
      <dsp:nvSpPr>
        <dsp:cNvPr id="0" name=""/>
        <dsp:cNvSpPr/>
      </dsp:nvSpPr>
      <dsp:spPr>
        <a:xfrm>
          <a:off x="4224393" y="2012568"/>
          <a:ext cx="1530099" cy="1530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600" kern="1200" dirty="0">
              <a:solidFill>
                <a:srgbClr val="FF0000"/>
              </a:solidFill>
            </a:rPr>
            <a:t>خصائص الممارسة الجيدة </a:t>
          </a:r>
          <a:endParaRPr lang="en-US" sz="2600" kern="1200" dirty="0">
            <a:solidFill>
              <a:srgbClr val="FF0000"/>
            </a:solidFill>
          </a:endParaRPr>
        </a:p>
      </dsp:txBody>
      <dsp:txXfrm>
        <a:off x="4448471" y="2236646"/>
        <a:ext cx="1081943" cy="1081943"/>
      </dsp:txXfrm>
    </dsp:sp>
    <dsp:sp modelId="{8AC222EC-6B28-46CE-88F4-CB0DD59BA55D}">
      <dsp:nvSpPr>
        <dsp:cNvPr id="0" name=""/>
        <dsp:cNvSpPr/>
      </dsp:nvSpPr>
      <dsp:spPr>
        <a:xfrm rot="16200000">
          <a:off x="4758491" y="1767817"/>
          <a:ext cx="461903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461903" y="138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7895" y="1770069"/>
        <a:ext cx="23095" cy="23095"/>
      </dsp:txXfrm>
    </dsp:sp>
    <dsp:sp modelId="{9837B01F-1993-41FB-9142-D7535B060559}">
      <dsp:nvSpPr>
        <dsp:cNvPr id="0" name=""/>
        <dsp:cNvSpPr/>
      </dsp:nvSpPr>
      <dsp:spPr>
        <a:xfrm>
          <a:off x="4224393" y="20566"/>
          <a:ext cx="1530099" cy="15300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b="1" kern="1200" dirty="0">
              <a:solidFill>
                <a:schemeClr val="tx1"/>
              </a:solidFill>
            </a:rPr>
            <a:t>الربط بين الميول والقدرات 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4448471" y="244644"/>
        <a:ext cx="1081943" cy="1081943"/>
      </dsp:txXfrm>
    </dsp:sp>
    <dsp:sp modelId="{6EC6DC80-F7B0-4FB8-B555-F2E84A3B0994}">
      <dsp:nvSpPr>
        <dsp:cNvPr id="0" name=""/>
        <dsp:cNvSpPr/>
      </dsp:nvSpPr>
      <dsp:spPr>
        <a:xfrm>
          <a:off x="5754492" y="2763818"/>
          <a:ext cx="461903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461903" y="138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73896" y="2766070"/>
        <a:ext cx="23095" cy="23095"/>
      </dsp:txXfrm>
    </dsp:sp>
    <dsp:sp modelId="{49BD86C9-7DDD-49F0-9A08-C0FB1AC4F1B1}">
      <dsp:nvSpPr>
        <dsp:cNvPr id="0" name=""/>
        <dsp:cNvSpPr/>
      </dsp:nvSpPr>
      <dsp:spPr>
        <a:xfrm>
          <a:off x="6216395" y="2012568"/>
          <a:ext cx="1530099" cy="1530099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b="1" kern="1200" dirty="0">
              <a:solidFill>
                <a:schemeClr val="tx1"/>
              </a:solidFill>
            </a:rPr>
            <a:t>نوعية الممارسة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b="1" kern="1200" dirty="0">
              <a:solidFill>
                <a:schemeClr val="tx1"/>
              </a:solidFill>
            </a:rPr>
            <a:t>(قليلة موزعة افضل من كثيرة ومركزة )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6440473" y="2236646"/>
        <a:ext cx="1081943" cy="1081943"/>
      </dsp:txXfrm>
    </dsp:sp>
    <dsp:sp modelId="{44030139-5DE7-4A24-A6D9-2F8A57082CFC}">
      <dsp:nvSpPr>
        <dsp:cNvPr id="0" name=""/>
        <dsp:cNvSpPr/>
      </dsp:nvSpPr>
      <dsp:spPr>
        <a:xfrm rot="5400000">
          <a:off x="4758491" y="3759819"/>
          <a:ext cx="461903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461903" y="138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7895" y="3762072"/>
        <a:ext cx="23095" cy="23095"/>
      </dsp:txXfrm>
    </dsp:sp>
    <dsp:sp modelId="{FE62A5D0-1161-4D7B-81E2-106295CEC3A3}">
      <dsp:nvSpPr>
        <dsp:cNvPr id="0" name=""/>
        <dsp:cNvSpPr/>
      </dsp:nvSpPr>
      <dsp:spPr>
        <a:xfrm>
          <a:off x="4224393" y="4004571"/>
          <a:ext cx="1530099" cy="1530099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b="1" kern="1200" dirty="0">
              <a:solidFill>
                <a:schemeClr val="tx1"/>
              </a:solidFill>
            </a:rPr>
            <a:t>وضوح الهدف 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4448471" y="4228649"/>
        <a:ext cx="1081943" cy="1081943"/>
      </dsp:txXfrm>
    </dsp:sp>
    <dsp:sp modelId="{4B7C6376-3F21-4DDB-949E-6ABBD7B01618}">
      <dsp:nvSpPr>
        <dsp:cNvPr id="0" name=""/>
        <dsp:cNvSpPr/>
      </dsp:nvSpPr>
      <dsp:spPr>
        <a:xfrm rot="10800000">
          <a:off x="3776075" y="2763818"/>
          <a:ext cx="448317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448317" y="138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989026" y="2766410"/>
        <a:ext cx="22415" cy="22415"/>
      </dsp:txXfrm>
    </dsp:sp>
    <dsp:sp modelId="{1C576DA8-8623-400A-9767-8F3B7F49DED4}">
      <dsp:nvSpPr>
        <dsp:cNvPr id="0" name=""/>
        <dsp:cNvSpPr/>
      </dsp:nvSpPr>
      <dsp:spPr>
        <a:xfrm>
          <a:off x="2245976" y="2012568"/>
          <a:ext cx="1530099" cy="1530099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b="1" kern="1200" dirty="0">
              <a:solidFill>
                <a:schemeClr val="tx1"/>
              </a:solidFill>
            </a:rPr>
            <a:t>مراعاة الفروق الفردية 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470054" y="2236646"/>
        <a:ext cx="1081943" cy="1081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E1C5A-005E-44F6-9DDA-58D649FC1509}">
      <dsp:nvSpPr>
        <dsp:cNvPr id="0" name=""/>
        <dsp:cNvSpPr/>
      </dsp:nvSpPr>
      <dsp:spPr>
        <a:xfrm>
          <a:off x="7111358" y="-594618"/>
          <a:ext cx="4614923" cy="4614923"/>
        </a:xfrm>
        <a:prstGeom prst="blockArc">
          <a:avLst>
            <a:gd name="adj1" fmla="val 8100000"/>
            <a:gd name="adj2" fmla="val 13500000"/>
            <a:gd name="adj3" fmla="val 46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BC121-375C-4B1B-9AA2-0B97AEFA5069}">
      <dsp:nvSpPr>
        <dsp:cNvPr id="0" name=""/>
        <dsp:cNvSpPr/>
      </dsp:nvSpPr>
      <dsp:spPr>
        <a:xfrm>
          <a:off x="45105" y="214036"/>
          <a:ext cx="7483462" cy="428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340001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/>
            <a:t>التعلم بالخبرة المباشرة </a:t>
          </a:r>
          <a:endParaRPr lang="en-US" sz="2200" kern="1200" dirty="0"/>
        </a:p>
      </dsp:txBody>
      <dsp:txXfrm>
        <a:off x="45105" y="214036"/>
        <a:ext cx="7483462" cy="428347"/>
      </dsp:txXfrm>
    </dsp:sp>
    <dsp:sp modelId="{BD006F00-8BC9-48BB-BD16-7B8A5687A427}">
      <dsp:nvSpPr>
        <dsp:cNvPr id="0" name=""/>
        <dsp:cNvSpPr/>
      </dsp:nvSpPr>
      <dsp:spPr>
        <a:xfrm>
          <a:off x="7260850" y="160493"/>
          <a:ext cx="535434" cy="535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4AA57-2302-4A53-9FEE-515153CB9DF7}">
      <dsp:nvSpPr>
        <dsp:cNvPr id="0" name=""/>
        <dsp:cNvSpPr/>
      </dsp:nvSpPr>
      <dsp:spPr>
        <a:xfrm>
          <a:off x="45105" y="856353"/>
          <a:ext cx="7176521" cy="428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340001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/>
            <a:t>التعلم عن طريق الاستجابة لمثير </a:t>
          </a:r>
          <a:endParaRPr lang="en-US" sz="2200" kern="1200" dirty="0"/>
        </a:p>
      </dsp:txBody>
      <dsp:txXfrm>
        <a:off x="45105" y="856353"/>
        <a:ext cx="7176521" cy="428347"/>
      </dsp:txXfrm>
    </dsp:sp>
    <dsp:sp modelId="{2261BD26-D2BB-4D60-8D8D-348479F1AED3}">
      <dsp:nvSpPr>
        <dsp:cNvPr id="0" name=""/>
        <dsp:cNvSpPr/>
      </dsp:nvSpPr>
      <dsp:spPr>
        <a:xfrm>
          <a:off x="6953908" y="802809"/>
          <a:ext cx="535434" cy="535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6C1BE-4D1F-43C5-909A-AB103BE3376F}">
      <dsp:nvSpPr>
        <dsp:cNvPr id="0" name=""/>
        <dsp:cNvSpPr/>
      </dsp:nvSpPr>
      <dsp:spPr>
        <a:xfrm>
          <a:off x="45105" y="1498669"/>
          <a:ext cx="7082314" cy="428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340001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/>
            <a:t>التعلم بالخبرة الغير مباشرة </a:t>
          </a:r>
          <a:endParaRPr lang="en-US" sz="2200" kern="1200" dirty="0"/>
        </a:p>
      </dsp:txBody>
      <dsp:txXfrm>
        <a:off x="45105" y="1498669"/>
        <a:ext cx="7082314" cy="428347"/>
      </dsp:txXfrm>
    </dsp:sp>
    <dsp:sp modelId="{CF5C262D-993A-429E-A916-34D30CFB49E4}">
      <dsp:nvSpPr>
        <dsp:cNvPr id="0" name=""/>
        <dsp:cNvSpPr/>
      </dsp:nvSpPr>
      <dsp:spPr>
        <a:xfrm>
          <a:off x="6859702" y="1445126"/>
          <a:ext cx="535434" cy="535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381D9-8B3E-46B3-B17A-A7F90525F953}">
      <dsp:nvSpPr>
        <dsp:cNvPr id="0" name=""/>
        <dsp:cNvSpPr/>
      </dsp:nvSpPr>
      <dsp:spPr>
        <a:xfrm>
          <a:off x="45105" y="2140985"/>
          <a:ext cx="7176521" cy="428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340001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/>
            <a:t>التعلم بانتقال اثر التدريب </a:t>
          </a:r>
          <a:endParaRPr lang="en-US" sz="2200" kern="1200" dirty="0"/>
        </a:p>
      </dsp:txBody>
      <dsp:txXfrm>
        <a:off x="45105" y="2140985"/>
        <a:ext cx="7176521" cy="428347"/>
      </dsp:txXfrm>
    </dsp:sp>
    <dsp:sp modelId="{C5F2B9D5-5803-40F2-95A8-B074A9E0EE9F}">
      <dsp:nvSpPr>
        <dsp:cNvPr id="0" name=""/>
        <dsp:cNvSpPr/>
      </dsp:nvSpPr>
      <dsp:spPr>
        <a:xfrm>
          <a:off x="6953908" y="2087442"/>
          <a:ext cx="535434" cy="535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D6780-BEB4-4A79-AD7D-30BD482464EF}">
      <dsp:nvSpPr>
        <dsp:cNvPr id="0" name=""/>
        <dsp:cNvSpPr/>
      </dsp:nvSpPr>
      <dsp:spPr>
        <a:xfrm>
          <a:off x="45105" y="2783302"/>
          <a:ext cx="7483462" cy="428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340001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/>
            <a:t>التعلم عن طريق المحاولة </a:t>
          </a:r>
          <a:r>
            <a:rPr lang="ar-SA" sz="2200" kern="1200" dirty="0" err="1"/>
            <a:t>والخطا</a:t>
          </a:r>
          <a:r>
            <a:rPr lang="ar-SA" sz="2200" kern="1200" dirty="0"/>
            <a:t> </a:t>
          </a:r>
          <a:endParaRPr lang="en-US" sz="2200" kern="1200" dirty="0"/>
        </a:p>
      </dsp:txBody>
      <dsp:txXfrm>
        <a:off x="45105" y="2783302"/>
        <a:ext cx="7483462" cy="428347"/>
      </dsp:txXfrm>
    </dsp:sp>
    <dsp:sp modelId="{A2CB5A60-7951-467C-B368-5F9E3EE81FCB}">
      <dsp:nvSpPr>
        <dsp:cNvPr id="0" name=""/>
        <dsp:cNvSpPr/>
      </dsp:nvSpPr>
      <dsp:spPr>
        <a:xfrm>
          <a:off x="7260850" y="2729758"/>
          <a:ext cx="535434" cy="535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7FC7A7A-6C25-4420-BF13-6760C685D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C6743D0-C7CC-49CF-9C20-F8377F8E9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379074C-4368-4B7F-847B-430F5FA0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27/06/1443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B3E7F70-A072-4AF1-89D3-EEE2BA5E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272822F-8998-4257-92FE-D56717E9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9151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1D6F652-9AAC-4C57-9D70-67153675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F246707-1FE8-41FB-9163-219CFD8B0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05A835D-802B-4691-82F4-868494E6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27/06/1443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BC461B9-6F9B-4C64-AC15-512D0D7C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0E7B6FD-630E-43CD-8281-31990BC7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7684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53D8715D-9E38-4EDE-BEA0-B0D31C78C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BFACEBA5-1301-416E-891C-DA8A50601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F8055C0-D514-4936-B767-2D15FB0C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27/06/1443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45E0AED-B737-40FD-B6C4-97E2AF48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DF3E916-5410-4E67-A454-68F60D79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661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A966A02-5D16-4DC4-B16B-B8E4F2EA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59EBB75-9742-4469-9393-8AE50DCB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68DED1B-A9B9-4B77-90B2-EC589647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27/06/1443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90ED70D-BCCF-4254-8E2C-AC2E562B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0196B16-310D-485A-B17A-D76B8ED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4970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4CE9604-4B47-4C1D-97CC-53652FC5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596B9B1-774B-45B3-A944-F0E311BBD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0844047-3D2C-43C4-B159-DAC38919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27/06/1443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A229169-9DA0-4D34-9AF1-A9D61865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BEBF40F-42D3-4692-8116-A0BE4DE6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3342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1108582-56FF-49D7-A734-FE1EA5BC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50159D5-2D1E-468B-AD00-11515F274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65424FE-4A39-4C15-8EB3-8F903911E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D0440B7-6FE3-446B-9EEB-10E72865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27/06/1443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9A9C1B3-591C-4464-9025-92FF8488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9B78830-4263-4380-AC5A-03E0FBB1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5295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FAD2618-B165-4CFA-9FFA-F63E40F5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242D04A-B737-4F2A-8F89-FC2A286B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3BD852E8-1EF7-4C31-84D5-B6A54590C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93186B73-6149-4CA5-B460-C0B70CF9C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F8B2D963-7790-4156-A7D1-51F51D2BA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9B35A184-D194-4964-AFE8-BE68B5C5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27/06/1443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57CD1BA1-15F8-43C2-AD32-22E934FD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F49B5783-D14A-4705-8833-AC497A78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36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ECC3C4D-9790-48D3-8D27-6FB2FEF8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25C72463-F09B-483B-9BF2-7B9582DB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27/06/1443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E7CD939D-7185-4224-B330-F4986653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EE081D64-6F07-4961-B1FC-A3E76F6C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1123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8D09B865-938E-47F9-82DA-F64651E3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27/06/1443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208BE2B8-F4EC-43CA-A211-5AED11A0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A94F50F-89DB-413B-B64A-873DE56F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6248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279D35D-8629-416B-8CAD-3FCED327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32AE3D9-1540-4612-A3AF-C58EFD94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22383DD1-06C8-42C7-A8C4-CBC020FDF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1DDEB97-9D9D-462B-A777-4F4D2450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27/06/1443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F276D96-9410-4332-9C9C-A1E51DEE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EEB4644-75BA-4A30-9A12-E7157738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2524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854AFFC-FEBE-4AC2-947D-4A25CEAB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82D3496F-853B-4FA7-B551-3F5CC3282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8E09B2F7-1041-4BD9-873D-95470CCE1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F2D7F3D-8915-4D57-B897-EF8572C9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27/06/1443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48B8F20-44B3-4564-89AB-7B27899F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C399069-6D28-4CD8-987A-31968CF2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5488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9C389C08-8BC2-4217-9089-8FAE82CF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9DB1F98-8568-4F19-97A8-20F561AFB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107B8BD-B9F0-4011-9113-D34FCC61D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C83A-C878-4615-B2F0-81D4536E4F45}" type="datetimeFigureOut">
              <a:rPr lang="ar-SA" smtClean="0"/>
              <a:t>27/06/1443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927FB11-ED4C-476A-8F2A-7903D75C5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BD4A1FB-3D97-464B-8F1B-8B18FE365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9101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AE0579-7484-4419-A346-FB23E8C59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105E667-9DD5-4D46-9BA9-4DD8DB41B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004FFF3-23C1-4009-B502-0500F1B9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6" name="جدول 5">
            <a:extLst>
              <a:ext uri="{FF2B5EF4-FFF2-40B4-BE49-F238E27FC236}">
                <a16:creationId xmlns:a16="http://schemas.microsoft.com/office/drawing/2014/main" id="{929EB046-3222-42F5-B848-960995C96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25302"/>
              </p:ext>
            </p:extLst>
          </p:nvPr>
        </p:nvGraphicFramePr>
        <p:xfrm>
          <a:off x="5335793" y="5949415"/>
          <a:ext cx="6125883" cy="609600"/>
        </p:xfrm>
        <a:graphic>
          <a:graphicData uri="http://schemas.openxmlformats.org/drawingml/2006/table">
            <a:tbl>
              <a:tblPr rtl="1" firstRow="1" bandRow="1">
                <a:tableStyleId>{D27102A9-8310-4765-A935-A1911B00CA55}</a:tableStyleId>
              </a:tblPr>
              <a:tblGrid>
                <a:gridCol w="6125883">
                  <a:extLst>
                    <a:ext uri="{9D8B030D-6E8A-4147-A177-3AD203B41FA5}">
                      <a16:colId xmlns:a16="http://schemas.microsoft.com/office/drawing/2014/main" val="4125807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ar-SA" altLang="ar-SA" sz="1400" b="0" dirty="0">
                          <a:solidFill>
                            <a:schemeClr val="tx1"/>
                          </a:solidFill>
                          <a:latin typeface="Traditional Arabic" panose="02020603050405020304" pitchFamily="18" charset="-78"/>
                          <a:cs typeface="Traditional Arabic" panose="02020603050405020304" pitchFamily="18" charset="-78"/>
                        </a:rPr>
                        <a:t>الرؤية : ريادة عالمية في تدريب كوادر نسائية مهنية و تقنية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67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altLang="ar-SA" sz="1400" b="0" kern="1200" dirty="0">
                          <a:solidFill>
                            <a:schemeClr val="tx1"/>
                          </a:solidFill>
                          <a:latin typeface="Traditional Arabic" panose="02020603050405020304" pitchFamily="18" charset="-78"/>
                          <a:ea typeface="+mn-ea"/>
                          <a:cs typeface="Traditional Arabic" panose="02020603050405020304" pitchFamily="18" charset="-78"/>
                        </a:rPr>
                        <a:t>الرسالة : تنفيذ برامج تدريبية تقنية تلبي احتياجات سوق العمل النسائي بجودة عالية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722851"/>
                  </a:ext>
                </a:extLst>
              </a:tr>
            </a:tbl>
          </a:graphicData>
        </a:graphic>
      </p:graphicFrame>
      <p:graphicFrame>
        <p:nvGraphicFramePr>
          <p:cNvPr id="8" name="جدول 7">
            <a:extLst>
              <a:ext uri="{FF2B5EF4-FFF2-40B4-BE49-F238E27FC236}">
                <a16:creationId xmlns:a16="http://schemas.microsoft.com/office/drawing/2014/main" id="{023EA48D-B0A0-4E8E-BFDA-4251F806D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32105"/>
              </p:ext>
            </p:extLst>
          </p:nvPr>
        </p:nvGraphicFramePr>
        <p:xfrm>
          <a:off x="5335793" y="2528047"/>
          <a:ext cx="6125882" cy="2332008"/>
        </p:xfrm>
        <a:graphic>
          <a:graphicData uri="http://schemas.openxmlformats.org/drawingml/2006/table">
            <a:tbl>
              <a:tblPr rtl="1" firstRow="1" bandRow="1">
                <a:tableStyleId>{D27102A9-8310-4765-A935-A1911B00CA55}</a:tableStyleId>
              </a:tblPr>
              <a:tblGrid>
                <a:gridCol w="6125882">
                  <a:extLst>
                    <a:ext uri="{9D8B030D-6E8A-4147-A177-3AD203B41FA5}">
                      <a16:colId xmlns:a16="http://schemas.microsoft.com/office/drawing/2014/main" val="26244116"/>
                    </a:ext>
                  </a:extLst>
                </a:gridCol>
              </a:tblGrid>
              <a:tr h="1075765">
                <a:tc>
                  <a:txBody>
                    <a:bodyPr/>
                    <a:lstStyle/>
                    <a:p>
                      <a:pPr algn="ctr" rtl="1"/>
                      <a:endParaRPr lang="ar-SA" dirty="0"/>
                    </a:p>
                    <a:p>
                      <a:pPr algn="ctr" rtl="1"/>
                      <a:r>
                        <a:rPr lang="ar-SA" sz="6000" b="1" kern="1200" dirty="0">
                          <a:solidFill>
                            <a:schemeClr val="tx1"/>
                          </a:solidFill>
                          <a:latin typeface="Traditional Arabic" panose="02020603050405020304" pitchFamily="18" charset="-78"/>
                          <a:ea typeface="+mn-ea"/>
                          <a:cs typeface="Traditional Arabic" panose="02020603050405020304" pitchFamily="18" charset="-78"/>
                        </a:rPr>
                        <a:t>مهارات التعلم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89563"/>
                  </a:ext>
                </a:extLst>
              </a:tr>
              <a:tr h="1051848">
                <a:tc>
                  <a:txBody>
                    <a:bodyPr/>
                    <a:lstStyle/>
                    <a:p>
                      <a:pPr algn="ctr" rtl="1"/>
                      <a:endParaRPr lang="ar-SA" dirty="0"/>
                    </a:p>
                    <a:p>
                      <a:pPr marL="0" algn="ctr" defTabSz="914400" rtl="1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ar-SA" sz="2000" b="1" kern="1200" dirty="0">
                          <a:solidFill>
                            <a:schemeClr val="tx1"/>
                          </a:solidFill>
                          <a:latin typeface="Traditional Arabic" panose="02020603050405020304" pitchFamily="18" charset="-78"/>
                          <a:ea typeface="+mn-ea"/>
                          <a:cs typeface="Traditional Arabic" panose="02020603050405020304" pitchFamily="18" charset="-78"/>
                        </a:rPr>
                        <a:t>الوحدة الأولى :أساسيات التعلم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352095"/>
                  </a:ext>
                </a:extLst>
              </a:tr>
            </a:tbl>
          </a:graphicData>
        </a:graphic>
      </p:graphicFrame>
      <p:pic>
        <p:nvPicPr>
          <p:cNvPr id="9" name="صورة 8">
            <a:extLst>
              <a:ext uri="{FF2B5EF4-FFF2-40B4-BE49-F238E27FC236}">
                <a16:creationId xmlns:a16="http://schemas.microsoft.com/office/drawing/2014/main" id="{2CA4391F-B1F2-4857-AED4-E32B64136D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8" r="32143" b="35313"/>
          <a:stretch>
            <a:fillRect/>
          </a:stretch>
        </p:blipFill>
        <p:spPr bwMode="auto">
          <a:xfrm>
            <a:off x="9790543" y="125570"/>
            <a:ext cx="980440" cy="77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صورة 2">
            <a:extLst>
              <a:ext uri="{FF2B5EF4-FFF2-40B4-BE49-F238E27FC236}">
                <a16:creationId xmlns:a16="http://schemas.microsoft.com/office/drawing/2014/main" id="{48E83A32-A7D3-4314-9D27-102DD0072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83" y="108190"/>
            <a:ext cx="980440" cy="79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98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1" y="13831"/>
            <a:ext cx="12191999" cy="6857999"/>
          </a:xfrm>
        </p:spPr>
      </p:pic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61C7A2BF-0224-4C46-AA4F-3FB27C97D537}"/>
              </a:ext>
            </a:extLst>
          </p:cNvPr>
          <p:cNvSpPr/>
          <p:nvPr/>
        </p:nvSpPr>
        <p:spPr>
          <a:xfrm>
            <a:off x="8212822" y="274066"/>
            <a:ext cx="2571078" cy="817581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ar-SA" sz="2800" b="1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2 ) النضج</a:t>
            </a:r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E951029A-0937-4769-824E-07E9E2BBEC09}"/>
              </a:ext>
            </a:extLst>
          </p:cNvPr>
          <p:cNvSpPr/>
          <p:nvPr/>
        </p:nvSpPr>
        <p:spPr>
          <a:xfrm>
            <a:off x="2342861" y="1554988"/>
            <a:ext cx="8500078" cy="15278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ar-SA" sz="20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التغيرات الداخلية التي تحدث للفرد و ترجع الى التكوين الفسيولوجي و العضوي ، خاصة الجهاز الفسيولوجي و العصبي</a:t>
            </a:r>
          </a:p>
          <a:p>
            <a:endParaRPr lang="ar-SA" sz="2000" dirty="0">
              <a:ln>
                <a:solidFill>
                  <a:schemeClr val="tx1"/>
                </a:solidFill>
              </a:ln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r>
              <a:rPr lang="ar-SA" sz="20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مثال : اكتمال أعضاء النطق وأعضاء الحركة  </a:t>
            </a:r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D545F529-EFDF-4EAF-8C29-0083812451FC}"/>
              </a:ext>
            </a:extLst>
          </p:cNvPr>
          <p:cNvSpPr/>
          <p:nvPr/>
        </p:nvSpPr>
        <p:spPr>
          <a:xfrm>
            <a:off x="6335486" y="3454353"/>
            <a:ext cx="5473849" cy="525331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ar-SA" sz="2000" b="1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و يمكن تمييز أربعة أنواع من النضج و هي :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66292EBF-94C1-47C2-B2ED-CE295F3AE56A}"/>
              </a:ext>
            </a:extLst>
          </p:cNvPr>
          <p:cNvSpPr/>
          <p:nvPr/>
        </p:nvSpPr>
        <p:spPr>
          <a:xfrm>
            <a:off x="2283822" y="4410693"/>
            <a:ext cx="8500078" cy="15278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ar-SA" sz="20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النضج الجسمي : و يشمل النمو السوي لمختلف أعضاء الجسم ( الطول و الوزن ) .</a:t>
            </a:r>
          </a:p>
          <a:p>
            <a:r>
              <a:rPr lang="ar-SA" sz="20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النضج الانفعالي : و يشمل التحكم في الانفعال و التناسب بين درجة الانفعال الصادر و الموقف المثير .</a:t>
            </a:r>
          </a:p>
          <a:p>
            <a:r>
              <a:rPr lang="ar-SA" sz="20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النضج الاجتماعي : يشير الى درجة النمو في المهارات الاجتماعية و إمكانات التواصل و التفاعل مع الآخرين </a:t>
            </a:r>
          </a:p>
          <a:p>
            <a:r>
              <a:rPr lang="ar-SA" sz="20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النضج العقلي : الدرجة التي وصلت لها الوظائف العقلية في نموها ( التذكر ، الفهم ، ... ) </a:t>
            </a:r>
          </a:p>
        </p:txBody>
      </p:sp>
      <p:sp>
        <p:nvSpPr>
          <p:cNvPr id="9" name="سهم: لأسفل 8">
            <a:extLst>
              <a:ext uri="{FF2B5EF4-FFF2-40B4-BE49-F238E27FC236}">
                <a16:creationId xmlns:a16="http://schemas.microsoft.com/office/drawing/2014/main" id="{ABF1F0FC-E4CB-44FF-AA13-306AE1F6F33C}"/>
              </a:ext>
            </a:extLst>
          </p:cNvPr>
          <p:cNvSpPr/>
          <p:nvPr/>
        </p:nvSpPr>
        <p:spPr>
          <a:xfrm>
            <a:off x="9072410" y="3979684"/>
            <a:ext cx="365760" cy="610496"/>
          </a:xfrm>
          <a:prstGeom prst="downArrow">
            <a:avLst/>
          </a:prstGeom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سهم: لأسفل 3">
            <a:extLst>
              <a:ext uri="{FF2B5EF4-FFF2-40B4-BE49-F238E27FC236}">
                <a16:creationId xmlns:a16="http://schemas.microsoft.com/office/drawing/2014/main" id="{20A10C76-8D14-4597-9E0E-7049D60053D2}"/>
              </a:ext>
            </a:extLst>
          </p:cNvPr>
          <p:cNvSpPr/>
          <p:nvPr/>
        </p:nvSpPr>
        <p:spPr>
          <a:xfrm>
            <a:off x="9266688" y="1107621"/>
            <a:ext cx="365760" cy="610496"/>
          </a:xfrm>
          <a:prstGeom prst="downArrow">
            <a:avLst/>
          </a:prstGeom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2447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5AC87A5E-8DB4-4009-BCD2-49BEA4E14BAC}"/>
              </a:ext>
            </a:extLst>
          </p:cNvPr>
          <p:cNvSpPr/>
          <p:nvPr/>
        </p:nvSpPr>
        <p:spPr>
          <a:xfrm>
            <a:off x="8052099" y="1495313"/>
            <a:ext cx="2522668" cy="785307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ar-SA" sz="2800" b="1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3 ) الممارسة</a:t>
            </a:r>
            <a:r>
              <a:rPr lang="ar-SA" dirty="0">
                <a:ln>
                  <a:solidFill>
                    <a:schemeClr val="tx1"/>
                  </a:solidFill>
                </a:ln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C52218F1-8DE0-440C-94ED-FDAB81F30C38}"/>
              </a:ext>
            </a:extLst>
          </p:cNvPr>
          <p:cNvSpPr/>
          <p:nvPr/>
        </p:nvSpPr>
        <p:spPr>
          <a:xfrm>
            <a:off x="2082501" y="2718738"/>
            <a:ext cx="8088662" cy="23836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ar-SA" sz="28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-وهي كل نشاط وسلوك يقوم </a:t>
            </a:r>
            <a:r>
              <a:rPr lang="ar-SA" sz="2800" dirty="0" err="1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بة</a:t>
            </a:r>
            <a:r>
              <a:rPr lang="ar-SA" sz="28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المتعلم يظهر من </a:t>
            </a:r>
            <a:r>
              <a:rPr lang="ar-SA" sz="2800" dirty="0" err="1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خلالة</a:t>
            </a:r>
            <a:r>
              <a:rPr lang="ar-SA" sz="28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 نتائج تدل على حدوث التعلم مثل تعلم الطفل لعمليات الجمع والطرح فهو لن يستطيع معرفة كيفية أدائها دون ان يجربها بنفسة وكذلك السباحة وركوب الخيل </a:t>
            </a:r>
          </a:p>
          <a:p>
            <a:r>
              <a:rPr lang="ar-SA" sz="28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-تكرار أسلوب معين مع توجيه معزز ... </a:t>
            </a:r>
          </a:p>
          <a:p>
            <a:r>
              <a:rPr lang="ar-SA" sz="28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</a:p>
        </p:txBody>
      </p:sp>
      <p:sp>
        <p:nvSpPr>
          <p:cNvPr id="9" name="سهم: لأسفل 8">
            <a:extLst>
              <a:ext uri="{FF2B5EF4-FFF2-40B4-BE49-F238E27FC236}">
                <a16:creationId xmlns:a16="http://schemas.microsoft.com/office/drawing/2014/main" id="{18A27DF8-AD79-4BB5-860A-CEDA18387B5F}"/>
              </a:ext>
            </a:extLst>
          </p:cNvPr>
          <p:cNvSpPr/>
          <p:nvPr/>
        </p:nvSpPr>
        <p:spPr>
          <a:xfrm>
            <a:off x="9130553" y="2280620"/>
            <a:ext cx="365760" cy="610496"/>
          </a:xfrm>
          <a:prstGeom prst="downArrow">
            <a:avLst/>
          </a:prstGeom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1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graphicFrame>
        <p:nvGraphicFramePr>
          <p:cNvPr id="3" name="رسم تخطيطي 2">
            <a:extLst>
              <a:ext uri="{FF2B5EF4-FFF2-40B4-BE49-F238E27FC236}">
                <a16:creationId xmlns:a16="http://schemas.microsoft.com/office/drawing/2014/main" id="{D6EF49EC-AE1A-40E8-91AE-6A5749FF56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7345630"/>
              </p:ext>
            </p:extLst>
          </p:nvPr>
        </p:nvGraphicFramePr>
        <p:xfrm>
          <a:off x="1205949" y="583096"/>
          <a:ext cx="9978886" cy="5555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126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pic>
        <p:nvPicPr>
          <p:cNvPr id="2" name="صورة 1">
            <a:extLst>
              <a:ext uri="{FF2B5EF4-FFF2-40B4-BE49-F238E27FC236}">
                <a16:creationId xmlns:a16="http://schemas.microsoft.com/office/drawing/2014/main" id="{451D6F87-4906-47FE-AB1F-72B7F6480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21" y="289493"/>
            <a:ext cx="4019229" cy="4134430"/>
          </a:xfrm>
          <a:prstGeom prst="rect">
            <a:avLst/>
          </a:prstGeom>
        </p:spPr>
      </p:pic>
      <p:pic>
        <p:nvPicPr>
          <p:cNvPr id="4" name="صورة 3">
            <a:extLst>
              <a:ext uri="{FF2B5EF4-FFF2-40B4-BE49-F238E27FC236}">
                <a16:creationId xmlns:a16="http://schemas.microsoft.com/office/drawing/2014/main" id="{6B1E90E5-93D3-45B3-AEF3-BEC46C9D7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599" y="556092"/>
            <a:ext cx="5627096" cy="2353260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814B315C-D744-403F-8AA7-334DF7566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446" y="3680401"/>
            <a:ext cx="5267401" cy="2621507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CD092528-B46B-4D10-9B45-7C2E8B5DFD9A}"/>
              </a:ext>
            </a:extLst>
          </p:cNvPr>
          <p:cNvSpPr txBox="1"/>
          <p:nvPr/>
        </p:nvSpPr>
        <p:spPr>
          <a:xfrm>
            <a:off x="3908201" y="1548056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3600" b="1" dirty="0">
                <a:solidFill>
                  <a:srgbClr val="FFFF00"/>
                </a:solidFill>
              </a:rPr>
              <a:t>مناقشة جماعية </a:t>
            </a:r>
            <a:endParaRPr 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8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graphicFrame>
        <p:nvGraphicFramePr>
          <p:cNvPr id="2" name="رسم تخطيطي 1">
            <a:extLst>
              <a:ext uri="{FF2B5EF4-FFF2-40B4-BE49-F238E27FC236}">
                <a16:creationId xmlns:a16="http://schemas.microsoft.com/office/drawing/2014/main" id="{C730318C-3937-453A-9946-828796F776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808285"/>
              </p:ext>
            </p:extLst>
          </p:nvPr>
        </p:nvGraphicFramePr>
        <p:xfrm>
          <a:off x="2032001" y="2160104"/>
          <a:ext cx="7854122" cy="3425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مربع نص 5">
            <a:extLst>
              <a:ext uri="{FF2B5EF4-FFF2-40B4-BE49-F238E27FC236}">
                <a16:creationId xmlns:a16="http://schemas.microsoft.com/office/drawing/2014/main" id="{5CDDD44B-73FC-490A-99E3-3FEE6A0F0009}"/>
              </a:ext>
            </a:extLst>
          </p:cNvPr>
          <p:cNvSpPr txBox="1"/>
          <p:nvPr/>
        </p:nvSpPr>
        <p:spPr>
          <a:xfrm>
            <a:off x="6095164" y="1272209"/>
            <a:ext cx="2465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4000" b="1" dirty="0">
                <a:solidFill>
                  <a:srgbClr val="7030A0"/>
                </a:solidFill>
              </a:rPr>
              <a:t>أساليب التعلم </a:t>
            </a:r>
            <a:endParaRPr lang="en-US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292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sp>
        <p:nvSpPr>
          <p:cNvPr id="6" name="مستطيل 5">
            <a:extLst>
              <a:ext uri="{FF2B5EF4-FFF2-40B4-BE49-F238E27FC236}">
                <a16:creationId xmlns:a16="http://schemas.microsoft.com/office/drawing/2014/main" id="{F97846F1-FBE1-4CB9-8566-81B320EF7A8A}"/>
              </a:ext>
            </a:extLst>
          </p:cNvPr>
          <p:cNvSpPr/>
          <p:nvPr/>
        </p:nvSpPr>
        <p:spPr>
          <a:xfrm>
            <a:off x="1161288" y="2560586"/>
            <a:ext cx="9564624" cy="40534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ar-SA" sz="24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استخدام العمليات العقلية العليا : استخدام عمليات التفكير العليا ( الاستنتاج ، التقييم الحفظ الاسترجاع ... )</a:t>
            </a:r>
          </a:p>
          <a:p>
            <a:pPr marL="342900" indent="-342900">
              <a:buFont typeface="+mj-lt"/>
              <a:buAutoNum type="arabicPeriod"/>
            </a:pPr>
            <a:r>
              <a:rPr lang="ar-SA" sz="24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تأكيد التعلم  ( الاستمرارية )</a:t>
            </a:r>
          </a:p>
          <a:p>
            <a:pPr marL="342900" indent="-342900">
              <a:buFont typeface="+mj-lt"/>
              <a:buAutoNum type="arabicPeriod"/>
            </a:pPr>
            <a:r>
              <a:rPr lang="ar-SA" sz="24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تطبيق المادة المتعلمة ( التدريب )</a:t>
            </a:r>
          </a:p>
          <a:p>
            <a:pPr marL="342900" indent="-342900">
              <a:buFont typeface="+mj-lt"/>
              <a:buAutoNum type="arabicPeriod"/>
            </a:pPr>
            <a:r>
              <a:rPr lang="ar-SA" sz="24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المجهود الموزع : يقصد به أن يكون التعلم على فترات يتخللها أوقات للراحة </a:t>
            </a:r>
          </a:p>
          <a:p>
            <a:pPr marL="342900" indent="-342900">
              <a:buFont typeface="+mj-lt"/>
              <a:buAutoNum type="arabicPeriod"/>
            </a:pPr>
            <a:r>
              <a:rPr lang="ar-SA" sz="24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الطريقة الكلية و الطريقة الجزئية ، فعند التعلم تبدأ الدراسة ككل ثم تتم دراسة الأجزاء و علاقتها ببعض</a:t>
            </a:r>
          </a:p>
          <a:p>
            <a:pPr marL="342900" indent="-342900">
              <a:buFont typeface="+mj-lt"/>
              <a:buAutoNum type="arabicPeriod"/>
            </a:pPr>
            <a:r>
              <a:rPr lang="ar-SA" sz="24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التعلم الفردي و التعلم الجمعي ، التعلم عملية تقوم على الممارسة و النشاط الذاتي للمتعلم وهذا يدل على أهمية التعلم الفردي الذي لا يعني اهمال التعلم الجمعي في المواقف التالية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SA" sz="24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دراسة الموضوعات التي تعتمد على تبادل الخبرة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SA" sz="24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ممارسة الأنشطة التي تتطلب أكثر من فرد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SA" sz="24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مراجعة المواد لتقييم ما تعلمه المتعلم بمفرده </a:t>
            </a:r>
          </a:p>
          <a:p>
            <a:endParaRPr lang="ar-SA" dirty="0">
              <a:ln>
                <a:solidFill>
                  <a:schemeClr val="tx1"/>
                </a:solidFill>
              </a:ln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FA5457C0-BE82-4847-B21B-FC401946C845}"/>
              </a:ext>
            </a:extLst>
          </p:cNvPr>
          <p:cNvSpPr/>
          <p:nvPr/>
        </p:nvSpPr>
        <p:spPr>
          <a:xfrm>
            <a:off x="7018827" y="247417"/>
            <a:ext cx="4260028" cy="1204855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ar-SA" sz="2800" b="1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عوامل تحسين التعلم : </a:t>
            </a:r>
            <a:endParaRPr lang="ar-SA" dirty="0">
              <a:ln>
                <a:solidFill>
                  <a:schemeClr val="tx1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1" name="سهم: لأسفل 10">
            <a:extLst>
              <a:ext uri="{FF2B5EF4-FFF2-40B4-BE49-F238E27FC236}">
                <a16:creationId xmlns:a16="http://schemas.microsoft.com/office/drawing/2014/main" id="{650F46FE-31A2-4896-864D-7BC0DBCEEEDA}"/>
              </a:ext>
            </a:extLst>
          </p:cNvPr>
          <p:cNvSpPr/>
          <p:nvPr/>
        </p:nvSpPr>
        <p:spPr>
          <a:xfrm flipH="1">
            <a:off x="8958027" y="1624670"/>
            <a:ext cx="601083" cy="935916"/>
          </a:xfrm>
          <a:prstGeom prst="downArrow">
            <a:avLst/>
          </a:prstGeom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44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sp>
        <p:nvSpPr>
          <p:cNvPr id="6" name="مستطيل 5">
            <a:extLst>
              <a:ext uri="{FF2B5EF4-FFF2-40B4-BE49-F238E27FC236}">
                <a16:creationId xmlns:a16="http://schemas.microsoft.com/office/drawing/2014/main" id="{F97846F1-FBE1-4CB9-8566-81B320EF7A8A}"/>
              </a:ext>
            </a:extLst>
          </p:cNvPr>
          <p:cNvSpPr/>
          <p:nvPr/>
        </p:nvSpPr>
        <p:spPr>
          <a:xfrm>
            <a:off x="1161288" y="2560586"/>
            <a:ext cx="9564624" cy="40534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ar-SA" sz="2800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من خلال الأداء الخارجي للمتعلم </a:t>
            </a:r>
          </a:p>
          <a:p>
            <a:pPr algn="ctr"/>
            <a:endParaRPr lang="ar-SA" sz="2800" dirty="0">
              <a:ln>
                <a:solidFill>
                  <a:schemeClr val="tx1"/>
                </a:solidFill>
              </a:ln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sz="280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وفق مجموعه من المعايير : </a:t>
            </a:r>
          </a:p>
          <a:p>
            <a:pPr algn="ctr"/>
            <a:r>
              <a:rPr lang="ar-SA" sz="28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1- </a:t>
            </a:r>
            <a:r>
              <a:rPr lang="ar-SA" sz="2800" dirty="0" err="1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السرعه</a:t>
            </a:r>
            <a:r>
              <a:rPr lang="ar-SA" sz="28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</a:p>
          <a:p>
            <a:pPr algn="ctr"/>
            <a:r>
              <a:rPr lang="ar-SA" sz="28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2- الدقة </a:t>
            </a:r>
          </a:p>
          <a:p>
            <a:pPr algn="ctr"/>
            <a:r>
              <a:rPr lang="ar-SA" sz="28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3-المهارة </a:t>
            </a:r>
          </a:p>
          <a:p>
            <a:pPr algn="ctr"/>
            <a:r>
              <a:rPr lang="ar-SA" sz="2800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4-عدد محاولات التعلم </a:t>
            </a:r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FA5457C0-BE82-4847-B21B-FC401946C845}"/>
              </a:ext>
            </a:extLst>
          </p:cNvPr>
          <p:cNvSpPr/>
          <p:nvPr/>
        </p:nvSpPr>
        <p:spPr>
          <a:xfrm>
            <a:off x="3752469" y="419815"/>
            <a:ext cx="4260028" cy="1204855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ar-SA" sz="2800" b="1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قياس التعلم </a:t>
            </a:r>
            <a:endParaRPr lang="ar-SA" dirty="0">
              <a:ln>
                <a:solidFill>
                  <a:schemeClr val="tx1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1" name="سهم: لأسفل 10">
            <a:extLst>
              <a:ext uri="{FF2B5EF4-FFF2-40B4-BE49-F238E27FC236}">
                <a16:creationId xmlns:a16="http://schemas.microsoft.com/office/drawing/2014/main" id="{650F46FE-31A2-4896-864D-7BC0DBCEEEDA}"/>
              </a:ext>
            </a:extLst>
          </p:cNvPr>
          <p:cNvSpPr/>
          <p:nvPr/>
        </p:nvSpPr>
        <p:spPr>
          <a:xfrm flipH="1">
            <a:off x="5581941" y="1624670"/>
            <a:ext cx="601083" cy="935916"/>
          </a:xfrm>
          <a:prstGeom prst="downArrow">
            <a:avLst/>
          </a:prstGeom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23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FA5457C0-BE82-4847-B21B-FC401946C845}"/>
              </a:ext>
            </a:extLst>
          </p:cNvPr>
          <p:cNvSpPr/>
          <p:nvPr/>
        </p:nvSpPr>
        <p:spPr>
          <a:xfrm>
            <a:off x="7013986" y="318421"/>
            <a:ext cx="4260028" cy="1204855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ar-SA" sz="2800" dirty="0">
                <a:ln>
                  <a:solidFill>
                    <a:schemeClr val="tx1"/>
                  </a:solidFill>
                </a:ln>
                <a:solidFill>
                  <a:schemeClr val="dk1"/>
                </a:solidFill>
              </a:rPr>
              <a:t>ورقة عمل </a:t>
            </a:r>
          </a:p>
        </p:txBody>
      </p:sp>
      <p:sp>
        <p:nvSpPr>
          <p:cNvPr id="11" name="سهم: لأسفل 10">
            <a:extLst>
              <a:ext uri="{FF2B5EF4-FFF2-40B4-BE49-F238E27FC236}">
                <a16:creationId xmlns:a16="http://schemas.microsoft.com/office/drawing/2014/main" id="{650F46FE-31A2-4896-864D-7BC0DBCEEEDA}"/>
              </a:ext>
            </a:extLst>
          </p:cNvPr>
          <p:cNvSpPr/>
          <p:nvPr/>
        </p:nvSpPr>
        <p:spPr>
          <a:xfrm flipH="1">
            <a:off x="8958027" y="1624670"/>
            <a:ext cx="601083" cy="935916"/>
          </a:xfrm>
          <a:prstGeom prst="downArrow">
            <a:avLst/>
          </a:prstGeom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6888" y="2092628"/>
            <a:ext cx="12508992" cy="3593592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2441448" y="3022198"/>
            <a:ext cx="670255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600" dirty="0"/>
              <a:t>شاركينا تجربة تعليمية </a:t>
            </a:r>
            <a:r>
              <a:rPr lang="ar-SA" sz="3600" dirty="0" err="1"/>
              <a:t>مررتي</a:t>
            </a:r>
            <a:r>
              <a:rPr lang="ar-SA" sz="3600" dirty="0"/>
              <a:t> بها تم اكتسابك من خلالها لمهارة </a:t>
            </a:r>
            <a:r>
              <a:rPr lang="ar-SA" sz="3600" dirty="0" err="1"/>
              <a:t>اوسلوك</a:t>
            </a:r>
            <a:r>
              <a:rPr lang="ar-SA" sz="3600" dirty="0"/>
              <a:t> سواء كانت إيجابية أو سلبية مقصودة أو غير مقصودة ؟</a:t>
            </a:r>
          </a:p>
        </p:txBody>
      </p:sp>
    </p:spTree>
    <p:extLst>
      <p:ext uri="{BB962C8B-B14F-4D97-AF65-F5344CB8AC3E}">
        <p14:creationId xmlns:p14="http://schemas.microsoft.com/office/powerpoint/2010/main" val="65489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D324DE87-1D41-470B-B2C4-9525CF418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34" y="611840"/>
            <a:ext cx="9695329" cy="5634318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3DEC4B29-A1B4-4EE6-AFBC-E18BCE1ABDE6}"/>
              </a:ext>
            </a:extLst>
          </p:cNvPr>
          <p:cNvSpPr txBox="1"/>
          <p:nvPr/>
        </p:nvSpPr>
        <p:spPr>
          <a:xfrm>
            <a:off x="4531659" y="4693024"/>
            <a:ext cx="482749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54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أساسيات التعلم </a:t>
            </a:r>
          </a:p>
        </p:txBody>
      </p:sp>
    </p:spTree>
    <p:extLst>
      <p:ext uri="{BB962C8B-B14F-4D97-AF65-F5344CB8AC3E}">
        <p14:creationId xmlns:p14="http://schemas.microsoft.com/office/powerpoint/2010/main" val="381836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pic>
        <p:nvPicPr>
          <p:cNvPr id="3" name="صورة 2">
            <a:extLst>
              <a:ext uri="{FF2B5EF4-FFF2-40B4-BE49-F238E27FC236}">
                <a16:creationId xmlns:a16="http://schemas.microsoft.com/office/drawing/2014/main" id="{ABD6EC50-1385-4127-AF75-2B559F03D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753035"/>
            <a:ext cx="9950822" cy="5526741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E2F1AC7A-0874-4635-AC41-6748913A32DF}"/>
              </a:ext>
            </a:extLst>
          </p:cNvPr>
          <p:cNvSpPr txBox="1"/>
          <p:nvPr/>
        </p:nvSpPr>
        <p:spPr>
          <a:xfrm>
            <a:off x="6095999" y="1435704"/>
            <a:ext cx="391309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4800" b="1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ماذا نتعلم ؟ 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E533943D-2D07-4383-8056-1B2F41AA1653}"/>
              </a:ext>
            </a:extLst>
          </p:cNvPr>
          <p:cNvSpPr txBox="1"/>
          <p:nvPr/>
        </p:nvSpPr>
        <p:spPr>
          <a:xfrm>
            <a:off x="4653228" y="2820954"/>
            <a:ext cx="3913094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0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مفهوم التعلم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0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خصائص التعلم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0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التعليم و التعلم والتربية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0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شروط التعلم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0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عوامل تحسين التعلم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0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أساليب التعلم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0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قياس التعلم </a:t>
            </a:r>
          </a:p>
        </p:txBody>
      </p:sp>
    </p:spTree>
    <p:extLst>
      <p:ext uri="{BB962C8B-B14F-4D97-AF65-F5344CB8AC3E}">
        <p14:creationId xmlns:p14="http://schemas.microsoft.com/office/powerpoint/2010/main" val="8291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8D311B4A-DBB1-408D-8EF0-9CC0EB2DE3E5}"/>
              </a:ext>
            </a:extLst>
          </p:cNvPr>
          <p:cNvSpPr txBox="1"/>
          <p:nvPr/>
        </p:nvSpPr>
        <p:spPr>
          <a:xfrm>
            <a:off x="4184932" y="1688548"/>
            <a:ext cx="70407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SA" sz="3200" dirty="0">
                <a:cs typeface="Akhbar MT" pitchFamily="2" charset="-78"/>
              </a:rPr>
              <a:t>-تمتد عملية التعلم على امتداد حياة الانسان من المهد الى اللحد </a:t>
            </a:r>
          </a:p>
          <a:p>
            <a:pPr algn="ctr"/>
            <a:r>
              <a:rPr lang="ar-SA" sz="3200" dirty="0">
                <a:cs typeface="Akhbar MT" pitchFamily="2" charset="-78"/>
              </a:rPr>
              <a:t>ولكنها تختلف حسب اختلاف المراحل العمرية والأساليب </a:t>
            </a:r>
            <a:r>
              <a:rPr lang="ar-SA" sz="3200" dirty="0" err="1">
                <a:cs typeface="Akhbar MT" pitchFamily="2" charset="-78"/>
              </a:rPr>
              <a:t>المتبعه</a:t>
            </a:r>
            <a:r>
              <a:rPr lang="ar-SA" sz="3200" dirty="0">
                <a:cs typeface="Akhbar MT" pitchFamily="2" charset="-78"/>
              </a:rPr>
              <a:t> </a:t>
            </a:r>
          </a:p>
          <a:p>
            <a:pPr algn="ctr"/>
            <a:endParaRPr lang="ar-SA" sz="3200" dirty="0">
              <a:cs typeface="Akhbar MT" pitchFamily="2" charset="-78"/>
            </a:endParaRPr>
          </a:p>
          <a:p>
            <a:pPr algn="ctr"/>
            <a:r>
              <a:rPr lang="ar-SA" sz="3200" dirty="0">
                <a:solidFill>
                  <a:schemeClr val="accent1">
                    <a:lumMod val="75000"/>
                  </a:schemeClr>
                </a:solidFill>
                <a:cs typeface="Akhbar MT" pitchFamily="2" charset="-78"/>
              </a:rPr>
              <a:t>-وهو المصدر الذي يزود السلوك بعناصر التغير والتجدد </a:t>
            </a:r>
          </a:p>
          <a:p>
            <a:pPr algn="ctr"/>
            <a:endParaRPr lang="ar-SA" sz="3200" dirty="0">
              <a:cs typeface="Akhbar MT" pitchFamily="2" charset="-78"/>
            </a:endParaRPr>
          </a:p>
          <a:p>
            <a:pPr algn="ctr"/>
            <a:r>
              <a:rPr lang="ar-SA" sz="3200" dirty="0">
                <a:cs typeface="Akhbar MT" pitchFamily="2" charset="-78"/>
              </a:rPr>
              <a:t>-عملية مستمرة سواء كانت مقصودة او غير مقصودة </a:t>
            </a:r>
            <a:endParaRPr lang="en-US" sz="3200" dirty="0">
              <a:cs typeface="Akhbar MT" pitchFamily="2" charset="-78"/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5C41DB74-CCD4-45F8-9CDA-BE08773B4801}"/>
              </a:ext>
            </a:extLst>
          </p:cNvPr>
          <p:cNvSpPr txBox="1"/>
          <p:nvPr/>
        </p:nvSpPr>
        <p:spPr>
          <a:xfrm>
            <a:off x="7236247" y="702366"/>
            <a:ext cx="938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4000" dirty="0">
                <a:solidFill>
                  <a:schemeClr val="accent1">
                    <a:lumMod val="75000"/>
                  </a:schemeClr>
                </a:solidFill>
                <a:cs typeface="Akhbar MT" pitchFamily="2" charset="-78"/>
              </a:rPr>
              <a:t>التعلم</a:t>
            </a:r>
            <a:r>
              <a:rPr lang="ar-SA" dirty="0"/>
              <a:t> </a:t>
            </a:r>
            <a:endParaRPr lang="en-US" dirty="0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ECE7EE3E-36A3-4936-8C13-EB1BC8E2C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11" y="3983260"/>
            <a:ext cx="4077936" cy="2372384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08159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-13865" y="-2"/>
            <a:ext cx="12191999" cy="6857999"/>
          </a:xfrm>
        </p:spPr>
      </p:pic>
      <p:sp>
        <p:nvSpPr>
          <p:cNvPr id="2" name="مستطيل 1">
            <a:extLst>
              <a:ext uri="{FF2B5EF4-FFF2-40B4-BE49-F238E27FC236}">
                <a16:creationId xmlns:a16="http://schemas.microsoft.com/office/drawing/2014/main" id="{FCBAC299-749F-4132-B3F1-345D893AF390}"/>
              </a:ext>
            </a:extLst>
          </p:cNvPr>
          <p:cNvSpPr/>
          <p:nvPr/>
        </p:nvSpPr>
        <p:spPr>
          <a:xfrm>
            <a:off x="9580099" y="363066"/>
            <a:ext cx="2142292" cy="12535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C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D88D0F55-2339-4541-BB6F-E8E9D9BC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523" y="905707"/>
            <a:ext cx="1699443" cy="642666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3" name="مستطيل 12">
            <a:extLst>
              <a:ext uri="{FF2B5EF4-FFF2-40B4-BE49-F238E27FC236}">
                <a16:creationId xmlns:a16="http://schemas.microsoft.com/office/drawing/2014/main" id="{21569124-12B9-450D-94DD-2A5F83C9431A}"/>
              </a:ext>
            </a:extLst>
          </p:cNvPr>
          <p:cNvSpPr/>
          <p:nvPr/>
        </p:nvSpPr>
        <p:spPr>
          <a:xfrm>
            <a:off x="9781009" y="2596736"/>
            <a:ext cx="1974789" cy="14002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C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7E522B06-44FB-434B-8BF9-1F7BEB95A2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642" y="2740510"/>
            <a:ext cx="1758670" cy="68848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5" name="مربع نص 14">
            <a:extLst>
              <a:ext uri="{FF2B5EF4-FFF2-40B4-BE49-F238E27FC236}">
                <a16:creationId xmlns:a16="http://schemas.microsoft.com/office/drawing/2014/main" id="{196A4202-C334-4769-B6B2-E982D513F068}"/>
              </a:ext>
            </a:extLst>
          </p:cNvPr>
          <p:cNvSpPr txBox="1"/>
          <p:nvPr/>
        </p:nvSpPr>
        <p:spPr>
          <a:xfrm>
            <a:off x="9968855" y="392814"/>
            <a:ext cx="118168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2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التعلم </a:t>
            </a: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52E5597C-31AB-46BE-BE41-12C26937E791}"/>
              </a:ext>
            </a:extLst>
          </p:cNvPr>
          <p:cNvSpPr txBox="1"/>
          <p:nvPr/>
        </p:nvSpPr>
        <p:spPr>
          <a:xfrm>
            <a:off x="9922159" y="3428997"/>
            <a:ext cx="178486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2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التعليم </a:t>
            </a: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187A5FA5-65E3-45F2-AD62-315D2C228883}"/>
              </a:ext>
            </a:extLst>
          </p:cNvPr>
          <p:cNvSpPr txBox="1"/>
          <p:nvPr/>
        </p:nvSpPr>
        <p:spPr>
          <a:xfrm>
            <a:off x="1258452" y="568592"/>
            <a:ext cx="8100222" cy="24006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3000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عملية تغيير شبه دائم في سلوك الفرد لا يمكن </a:t>
            </a:r>
            <a:r>
              <a:rPr lang="ar-SA" sz="3000" dirty="0" err="1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ملاحظتة</a:t>
            </a:r>
            <a:r>
              <a:rPr lang="ar-SA" sz="3000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مباشرة ولكن يستدل علية من سلوك الفرد </a:t>
            </a:r>
            <a:r>
              <a:rPr lang="ar-SA" sz="3000" dirty="0" err="1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وادائة</a:t>
            </a:r>
            <a:r>
              <a:rPr lang="ar-SA" sz="3000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ويكتسبها نتيجة الممارسة والخبرة </a:t>
            </a:r>
          </a:p>
          <a:p>
            <a:pPr algn="ctr"/>
            <a:r>
              <a:rPr lang="ar-SA" sz="3000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فمثلا لو أن فردا تعلم كتابة الحروف الهجائية فنستدل على تعلمة حين </a:t>
            </a:r>
            <a:r>
              <a:rPr lang="ar-SA" sz="3000" dirty="0" err="1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نراة</a:t>
            </a:r>
            <a:r>
              <a:rPr lang="ar-SA" sz="3000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يكتب ولو تعلم اخر اللحام الكهربائي فنستدل من قيامة بالتلحيم انه تعلم هذه المهارة وهكذا وكلما مارس هذه المهارة أكثر فأكثر يصبح لدية خبرة وإتقان أكثر </a:t>
            </a: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B0D4214C-2BE9-4E95-AE13-E3141E3BDE20}"/>
              </a:ext>
            </a:extLst>
          </p:cNvPr>
          <p:cNvSpPr txBox="1"/>
          <p:nvPr/>
        </p:nvSpPr>
        <p:spPr>
          <a:xfrm>
            <a:off x="1258452" y="3888752"/>
            <a:ext cx="8100222" cy="10156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>
            <a:defPPr>
              <a:defRPr lang="ar-SA"/>
            </a:defPPr>
          </a:lstStyle>
          <a:p>
            <a:r>
              <a:rPr lang="ar-SA" sz="3000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هو إجراء مقصود يطبق القوانين المكتسبة من علم التعلم و غيره من العلوم لتحقيق أهداف معينة و يتم في أماكن معينة مثل المؤسسات التعليمية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AC134FEC-964F-4ADF-9490-748A46307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1523" y="4780565"/>
            <a:ext cx="1987468" cy="1414395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29E3A5D3-65B2-4CB8-BF08-95CFBEC7D162}"/>
              </a:ext>
            </a:extLst>
          </p:cNvPr>
          <p:cNvSpPr txBox="1"/>
          <p:nvPr/>
        </p:nvSpPr>
        <p:spPr>
          <a:xfrm>
            <a:off x="10301367" y="5196656"/>
            <a:ext cx="98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400" b="1" dirty="0">
                <a:cs typeface="Akhbar MT" pitchFamily="2" charset="-78"/>
              </a:rPr>
              <a:t>التربية </a:t>
            </a:r>
            <a:endParaRPr lang="en-US" sz="2400" b="1" dirty="0">
              <a:cs typeface="Akhbar MT" pitchFamily="2" charset="-78"/>
            </a:endParaRPr>
          </a:p>
        </p:txBody>
      </p:sp>
      <p:sp>
        <p:nvSpPr>
          <p:cNvPr id="14" name="مستطيل 13">
            <a:extLst>
              <a:ext uri="{FF2B5EF4-FFF2-40B4-BE49-F238E27FC236}">
                <a16:creationId xmlns:a16="http://schemas.microsoft.com/office/drawing/2014/main" id="{B70588D2-03CC-4C4B-807B-47E24BB887A7}"/>
              </a:ext>
            </a:extLst>
          </p:cNvPr>
          <p:cNvSpPr/>
          <p:nvPr/>
        </p:nvSpPr>
        <p:spPr>
          <a:xfrm>
            <a:off x="1258452" y="5541258"/>
            <a:ext cx="8100222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000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هي عملية اعداد مواطن صالح يتم فيها تعزيز السلوك المرغوب فيه </a:t>
            </a:r>
            <a:endParaRPr lang="en-US" sz="3000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136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1"/>
            <a:ext cx="12191999" cy="6857999"/>
          </a:xfr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4F00BB4C-E099-472F-83CE-1C46B589125F}"/>
              </a:ext>
            </a:extLst>
          </p:cNvPr>
          <p:cNvSpPr txBox="1"/>
          <p:nvPr/>
        </p:nvSpPr>
        <p:spPr>
          <a:xfrm>
            <a:off x="7227288" y="1118795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ar-SA" dirty="0"/>
          </a:p>
        </p:txBody>
      </p:sp>
      <p:graphicFrame>
        <p:nvGraphicFramePr>
          <p:cNvPr id="8" name="رسم تخطيطي 7">
            <a:extLst>
              <a:ext uri="{FF2B5EF4-FFF2-40B4-BE49-F238E27FC236}">
                <a16:creationId xmlns:a16="http://schemas.microsoft.com/office/drawing/2014/main" id="{40C9D27D-834E-46E9-BD61-53FE335610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1270139"/>
              </p:ext>
            </p:extLst>
          </p:nvPr>
        </p:nvGraphicFramePr>
        <p:xfrm>
          <a:off x="1945938" y="111404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مربع نص 8">
            <a:extLst>
              <a:ext uri="{FF2B5EF4-FFF2-40B4-BE49-F238E27FC236}">
                <a16:creationId xmlns:a16="http://schemas.microsoft.com/office/drawing/2014/main" id="{C0593AF8-B215-4568-8FCE-458D10983FC6}"/>
              </a:ext>
            </a:extLst>
          </p:cNvPr>
          <p:cNvSpPr txBox="1"/>
          <p:nvPr/>
        </p:nvSpPr>
        <p:spPr>
          <a:xfrm>
            <a:off x="3399417" y="399129"/>
            <a:ext cx="5013063" cy="7694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square" rtlCol="1">
            <a:spAutoFit/>
          </a:bodyPr>
          <a:lstStyle/>
          <a:p>
            <a:pPr algn="ctr"/>
            <a:r>
              <a:rPr lang="ar-SA" sz="4400" b="1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مفهوم التعلم </a:t>
            </a:r>
          </a:p>
        </p:txBody>
      </p:sp>
    </p:spTree>
    <p:extLst>
      <p:ext uri="{BB962C8B-B14F-4D97-AF65-F5344CB8AC3E}">
        <p14:creationId xmlns:p14="http://schemas.microsoft.com/office/powerpoint/2010/main" val="417545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1662"/>
            <a:ext cx="12191999" cy="6857999"/>
          </a:xfrm>
          <a:solidFill>
            <a:srgbClr val="FFC000">
              <a:lumMod val="40000"/>
              <a:lumOff val="60000"/>
              <a:alpha val="90000"/>
            </a:srgbClr>
          </a:solidFill>
          <a:ln w="12700" cap="flat" cmpd="sng" algn="ctr">
            <a:solidFill>
              <a:prstClr val="white">
                <a:lumMod val="65000"/>
                <a:alpha val="90000"/>
              </a:prstClr>
            </a:solidFill>
            <a:prstDash val="solid"/>
            <a:miter lim="800000"/>
          </a:ln>
          <a:effectLst/>
        </p:spPr>
      </p:pic>
      <p:sp>
        <p:nvSpPr>
          <p:cNvPr id="3" name="مربع نص 2">
            <a:extLst>
              <a:ext uri="{FF2B5EF4-FFF2-40B4-BE49-F238E27FC236}">
                <a16:creationId xmlns:a16="http://schemas.microsoft.com/office/drawing/2014/main" id="{2361DC55-94C7-466D-AD9A-1357CFD24A8C}"/>
              </a:ext>
            </a:extLst>
          </p:cNvPr>
          <p:cNvSpPr txBox="1"/>
          <p:nvPr/>
        </p:nvSpPr>
        <p:spPr>
          <a:xfrm>
            <a:off x="4351469" y="229112"/>
            <a:ext cx="4216998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square" rtlCol="1">
            <a:spAutoFit/>
          </a:bodyPr>
          <a:lstStyle>
            <a:defPPr>
              <a:defRPr lang="ar-SA"/>
            </a:defPPr>
            <a:lvl1pPr algn="ctr">
              <a:defRPr sz="4400" b="1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defRPr>
            </a:lvl1pPr>
          </a:lstStyle>
          <a:p>
            <a:r>
              <a:rPr lang="ar-SA" dirty="0"/>
              <a:t>خصائص التعلم 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9CDD83B0-2307-4D9B-877E-EFCF11DA4773}"/>
              </a:ext>
            </a:extLst>
          </p:cNvPr>
          <p:cNvSpPr txBox="1"/>
          <p:nvPr/>
        </p:nvSpPr>
        <p:spPr>
          <a:xfrm>
            <a:off x="1033272" y="1161288"/>
            <a:ext cx="10515600" cy="5340096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 w="12700" cap="flat" cmpd="sng" algn="ctr">
            <a:solidFill>
              <a:prstClr val="white">
                <a:lumMod val="65000"/>
                <a:alpha val="9000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28016" tIns="128016" rIns="170688" bIns="192024" numCol="1" spcCol="1270" anchor="t" anchorCtr="0">
            <a:noAutofit/>
          </a:bodyPr>
          <a:lstStyle>
            <a:lvl1pPr lvl="0" indent="0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None/>
              <a:defRPr sz="2400" b="0">
                <a:solidFill>
                  <a:prstClr val="black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defRPr>
            </a:lvl1pPr>
          </a:lstStyle>
          <a:p>
            <a:r>
              <a:rPr lang="ar-SA" dirty="0"/>
              <a:t>الخصائص المميزة لعملية التعلم : </a:t>
            </a:r>
          </a:p>
          <a:p>
            <a:pPr marL="457200" indent="-457200">
              <a:buAutoNum type="arabicPeriod"/>
            </a:pPr>
            <a:r>
              <a:rPr lang="ar-SA" dirty="0"/>
              <a:t>التعلم عملية تفاعلية تحدث نتيجة لتفاعل الفرد مع البيئة .</a:t>
            </a:r>
          </a:p>
          <a:p>
            <a:pPr marL="457200" indent="-457200">
              <a:buAutoNum type="arabicPeriod"/>
            </a:pPr>
            <a:r>
              <a:rPr lang="ar-SA" dirty="0"/>
              <a:t>التعلم عملية مستمرة لا ترتبط بزمان أو مكان محددين بل تستمر طيلة حياة الانسان</a:t>
            </a:r>
          </a:p>
          <a:p>
            <a:pPr marL="457200" indent="-457200">
              <a:buAutoNum type="arabicPeriod"/>
            </a:pPr>
            <a:r>
              <a:rPr lang="ar-SA" dirty="0"/>
              <a:t>التعلم عملية تراكمية أي انه تجميع للمهارات والمعلومات </a:t>
            </a:r>
          </a:p>
          <a:p>
            <a:pPr marL="457200" indent="-457200">
              <a:buAutoNum type="arabicPeriod"/>
            </a:pPr>
            <a:r>
              <a:rPr lang="ar-SA" dirty="0"/>
              <a:t>التعلم عملية تشمل كافة السلوكيات المرغوبة وغير المرغوبة  </a:t>
            </a:r>
          </a:p>
          <a:p>
            <a:pPr marL="457200" indent="-457200">
              <a:buAutoNum type="arabicPeriod"/>
            </a:pPr>
            <a:r>
              <a:rPr lang="ar-SA" dirty="0"/>
              <a:t>التعلم قد يكون مقصودا وقد يكون غير مقصود بمعنى انه قد يكون الفرد متوجها للتعلم بنفسه أو يمر بتجربة في حياته دون قصد </a:t>
            </a:r>
          </a:p>
          <a:p>
            <a:pPr marL="457200" indent="-457200">
              <a:buFont typeface="+mj-lt"/>
              <a:buAutoNum type="arabicPeriod"/>
            </a:pPr>
            <a:r>
              <a:rPr lang="ar-SA" dirty="0"/>
              <a:t>يستدل على حدوث التعلم من خلال الآثار و النتائج المترتبة عليه .</a:t>
            </a:r>
          </a:p>
          <a:p>
            <a:pPr marL="457200" indent="-457200">
              <a:buFont typeface="+mj-lt"/>
              <a:buAutoNum type="arabicPeriod"/>
            </a:pPr>
            <a:r>
              <a:rPr lang="ar-SA" dirty="0"/>
              <a:t>تغيرات السلوك تكون ناجمة عن التدريب أو الخبرة السابقة .</a:t>
            </a:r>
          </a:p>
          <a:p>
            <a:pPr marL="457200" indent="-457200">
              <a:buFont typeface="+mj-lt"/>
              <a:buAutoNum type="arabicPeriod"/>
            </a:pPr>
            <a:r>
              <a:rPr lang="ar-SA" dirty="0"/>
              <a:t>التعلم يشير إلى القيام بأي استجابة سواء كانت حركية أو انفعالية أو عقلية .</a:t>
            </a:r>
          </a:p>
          <a:p>
            <a:pPr marL="457200" indent="-457200">
              <a:buFont typeface="+mj-lt"/>
              <a:buAutoNum type="arabicPeriod"/>
            </a:pPr>
            <a:r>
              <a:rPr lang="ar-SA" dirty="0"/>
              <a:t>يستدل على حدوث التعلم من الأداء .</a:t>
            </a:r>
          </a:p>
          <a:p>
            <a:pPr marL="457200" indent="-457200">
              <a:buFont typeface="+mj-lt"/>
              <a:buAutoNum type="arabicPeriod"/>
            </a:pPr>
            <a:r>
              <a:rPr lang="ar-SA" dirty="0"/>
              <a:t>التعلم يحتاج إلى وجود دوافع كافية لتنشيط إمكانات المتعلم و قدراته .</a:t>
            </a:r>
          </a:p>
          <a:p>
            <a:pPr marL="457200" indent="-457200">
              <a:buFont typeface="+mj-lt"/>
              <a:buAutoNum type="arabicPeriod"/>
            </a:pPr>
            <a:endParaRPr lang="ar-SA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33635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1662"/>
            <a:ext cx="12191999" cy="6857999"/>
          </a:xfrm>
          <a:solidFill>
            <a:srgbClr val="FFC000">
              <a:lumMod val="40000"/>
              <a:lumOff val="60000"/>
              <a:alpha val="90000"/>
            </a:srgbClr>
          </a:solidFill>
          <a:ln w="12700" cap="flat" cmpd="sng" algn="ctr">
            <a:solidFill>
              <a:prstClr val="white">
                <a:lumMod val="65000"/>
                <a:alpha val="90000"/>
              </a:prstClr>
            </a:solidFill>
            <a:prstDash val="solid"/>
            <a:miter lim="800000"/>
          </a:ln>
          <a:effectLst/>
        </p:spPr>
      </p:pic>
      <p:sp>
        <p:nvSpPr>
          <p:cNvPr id="3" name="مربع نص 2">
            <a:extLst>
              <a:ext uri="{FF2B5EF4-FFF2-40B4-BE49-F238E27FC236}">
                <a16:creationId xmlns:a16="http://schemas.microsoft.com/office/drawing/2014/main" id="{2361DC55-94C7-466D-AD9A-1357CFD24A8C}"/>
              </a:ext>
            </a:extLst>
          </p:cNvPr>
          <p:cNvSpPr txBox="1"/>
          <p:nvPr/>
        </p:nvSpPr>
        <p:spPr>
          <a:xfrm>
            <a:off x="4351469" y="229112"/>
            <a:ext cx="4216998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square" rtlCol="1">
            <a:spAutoFit/>
          </a:bodyPr>
          <a:lstStyle>
            <a:defPPr>
              <a:defRPr lang="ar-SA"/>
            </a:defPPr>
            <a:lvl1pPr algn="ctr">
              <a:defRPr sz="4400" b="1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defRPr>
            </a:lvl1pPr>
          </a:lstStyle>
          <a:p>
            <a:r>
              <a:rPr lang="ar-SA" dirty="0"/>
              <a:t>شروط التعلم </a:t>
            </a:r>
          </a:p>
        </p:txBody>
      </p:sp>
      <p:graphicFrame>
        <p:nvGraphicFramePr>
          <p:cNvPr id="2" name="رسم تخطيطي 1">
            <a:extLst>
              <a:ext uri="{FF2B5EF4-FFF2-40B4-BE49-F238E27FC236}">
                <a16:creationId xmlns:a16="http://schemas.microsoft.com/office/drawing/2014/main" id="{91F28D9A-7F84-44FD-AA9A-85D72D7B3B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921744"/>
              </p:ext>
            </p:extLst>
          </p:nvPr>
        </p:nvGraphicFramePr>
        <p:xfrm>
          <a:off x="3052417" y="2120347"/>
          <a:ext cx="7337287" cy="3845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11773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  <a:ln>
            <a:solidFill>
              <a:schemeClr val="bg1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6" name="شكل بيضاوي 5">
            <a:extLst>
              <a:ext uri="{FF2B5EF4-FFF2-40B4-BE49-F238E27FC236}">
                <a16:creationId xmlns:a16="http://schemas.microsoft.com/office/drawing/2014/main" id="{37647434-F5B1-451D-9867-858698A84F12}"/>
              </a:ext>
            </a:extLst>
          </p:cNvPr>
          <p:cNvSpPr/>
          <p:nvPr/>
        </p:nvSpPr>
        <p:spPr>
          <a:xfrm>
            <a:off x="7728857" y="1166434"/>
            <a:ext cx="3025205" cy="817581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ar-SA" sz="2800" b="1" dirty="0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1 ) الدافعية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5B930905-DB0C-4921-AC42-210424CC1356}"/>
              </a:ext>
            </a:extLst>
          </p:cNvPr>
          <p:cNvSpPr txBox="1"/>
          <p:nvPr/>
        </p:nvSpPr>
        <p:spPr>
          <a:xfrm>
            <a:off x="3012142" y="189917"/>
            <a:ext cx="6981712" cy="8175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ar-SA"/>
            </a:defPPr>
            <a:lvl1pPr algn="ctr">
              <a:defRPr>
                <a:ln>
                  <a:solidFill>
                    <a:schemeClr val="tx1"/>
                  </a:solidFill>
                </a:ln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ar-SA" sz="4800" b="1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شروط التعلم </a:t>
            </a:r>
          </a:p>
        </p:txBody>
      </p:sp>
      <p:sp>
        <p:nvSpPr>
          <p:cNvPr id="10" name="سهم: لأسفل 9">
            <a:extLst>
              <a:ext uri="{FF2B5EF4-FFF2-40B4-BE49-F238E27FC236}">
                <a16:creationId xmlns:a16="http://schemas.microsoft.com/office/drawing/2014/main" id="{5003977E-C567-4358-849E-25E432B15A2E}"/>
              </a:ext>
            </a:extLst>
          </p:cNvPr>
          <p:cNvSpPr/>
          <p:nvPr/>
        </p:nvSpPr>
        <p:spPr>
          <a:xfrm>
            <a:off x="9089412" y="1984015"/>
            <a:ext cx="365760" cy="610496"/>
          </a:xfrm>
          <a:prstGeom prst="downArrow">
            <a:avLst/>
          </a:prstGeom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مستطيل 13">
            <a:extLst>
              <a:ext uri="{FF2B5EF4-FFF2-40B4-BE49-F238E27FC236}">
                <a16:creationId xmlns:a16="http://schemas.microsoft.com/office/drawing/2014/main" id="{143AA9F4-DDE4-454E-895F-7832ED678C8D}"/>
              </a:ext>
            </a:extLst>
          </p:cNvPr>
          <p:cNvSpPr/>
          <p:nvPr/>
        </p:nvSpPr>
        <p:spPr>
          <a:xfrm>
            <a:off x="696687" y="2646899"/>
            <a:ext cx="10526484" cy="22270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ar-SA" sz="2000" b="1" dirty="0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وهي وجود رغبة او حاجة لدى الفرد </a:t>
            </a:r>
            <a:r>
              <a:rPr lang="ar-SA" sz="2000" b="1" dirty="0" err="1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تحركة</a:t>
            </a:r>
            <a:r>
              <a:rPr lang="ar-SA" sz="2000" b="1" dirty="0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نحو التعلم الهادف وكلما قويت يطلق عليها الشغف وهي حالة </a:t>
            </a:r>
            <a:r>
              <a:rPr lang="ar-SA" sz="2000" b="1" dirty="0" err="1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فسيولوجيه</a:t>
            </a:r>
            <a:r>
              <a:rPr lang="ar-SA" sz="2000" b="1" dirty="0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داخل الفرد </a:t>
            </a:r>
            <a:r>
              <a:rPr lang="ar-SA" sz="2000" b="1" dirty="0" err="1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تجعلة</a:t>
            </a:r>
            <a:r>
              <a:rPr lang="ar-SA" sz="2000" b="1" dirty="0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يقوم </a:t>
            </a:r>
            <a:r>
              <a:rPr lang="ar-SA" sz="2000" b="1" dirty="0" err="1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بانواع</a:t>
            </a:r>
            <a:r>
              <a:rPr lang="ar-SA" sz="2000" b="1" dirty="0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معينه من السلوك تهدف الى خفض التوتر وتخليصه من حالة عدم الاتزان </a:t>
            </a:r>
          </a:p>
          <a:p>
            <a:r>
              <a:rPr lang="ar-SA" sz="2000" u="sng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و هناك ثلاث زوايا لفهم تأثير الدافعية على السلوك : </a:t>
            </a:r>
          </a:p>
          <a:p>
            <a:pPr>
              <a:lnSpc>
                <a:spcPct val="150000"/>
              </a:lnSpc>
            </a:pPr>
            <a:r>
              <a:rPr lang="ar-SA" dirty="0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الحاجة : و هي نقطة البداية </a:t>
            </a:r>
            <a:r>
              <a:rPr lang="ar-SA" dirty="0" err="1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لاثارة</a:t>
            </a:r>
            <a:r>
              <a:rPr lang="ar-SA" dirty="0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دافعية الفرد و تحفيز طاقته في الاتجاه الصحيح </a:t>
            </a:r>
            <a:r>
              <a:rPr lang="ar-SA" dirty="0" err="1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لاشباع</a:t>
            </a:r>
            <a:r>
              <a:rPr lang="ar-SA" dirty="0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حاجاته .</a:t>
            </a:r>
          </a:p>
          <a:p>
            <a:pPr>
              <a:lnSpc>
                <a:spcPct val="150000"/>
              </a:lnSpc>
            </a:pPr>
            <a:r>
              <a:rPr lang="ar-SA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الحافز : المثيرات الداخلية و النواحي العضوية التي تبدأ بالنشاط و تجعل الفرد مستعد للقيام باستجابات خاصة نحو موضوع معين ( الشعور السخونة )</a:t>
            </a:r>
          </a:p>
          <a:p>
            <a:pPr>
              <a:lnSpc>
                <a:spcPct val="150000"/>
              </a:lnSpc>
            </a:pPr>
            <a:r>
              <a:rPr lang="ar-SA" dirty="0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الباعث : الموضوعات التي ي</a:t>
            </a:r>
            <a:r>
              <a:rPr lang="ar-SA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هدف اليها الكائن الحي و توجه استجابته تجاهها أو بعيدا عنها ( الجوع ) </a:t>
            </a:r>
            <a:endParaRPr lang="ar-SA" dirty="0">
              <a:ln>
                <a:solidFill>
                  <a:schemeClr val="tx1"/>
                </a:solidFill>
              </a:ln>
              <a:solidFill>
                <a:schemeClr val="dk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20" name="شكل بيضاوي 19">
            <a:extLst>
              <a:ext uri="{FF2B5EF4-FFF2-40B4-BE49-F238E27FC236}">
                <a16:creationId xmlns:a16="http://schemas.microsoft.com/office/drawing/2014/main" id="{C1B6C671-2F63-4C03-A64A-9B41D979CBA2}"/>
              </a:ext>
            </a:extLst>
          </p:cNvPr>
          <p:cNvSpPr/>
          <p:nvPr/>
        </p:nvSpPr>
        <p:spPr>
          <a:xfrm>
            <a:off x="8182984" y="4985656"/>
            <a:ext cx="2544376" cy="70591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ar-SA" sz="2000" b="1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أنواع الدوافع </a:t>
            </a:r>
          </a:p>
        </p:txBody>
      </p:sp>
      <p:sp>
        <p:nvSpPr>
          <p:cNvPr id="22" name="سهم: لليسار 21">
            <a:extLst>
              <a:ext uri="{FF2B5EF4-FFF2-40B4-BE49-F238E27FC236}">
                <a16:creationId xmlns:a16="http://schemas.microsoft.com/office/drawing/2014/main" id="{9013F6EF-1DA0-41E5-B2E4-2A07768BA882}"/>
              </a:ext>
            </a:extLst>
          </p:cNvPr>
          <p:cNvSpPr/>
          <p:nvPr/>
        </p:nvSpPr>
        <p:spPr>
          <a:xfrm>
            <a:off x="7206345" y="5369604"/>
            <a:ext cx="1153884" cy="491520"/>
          </a:xfrm>
          <a:prstGeom prst="leftArrow">
            <a:avLst/>
          </a:prstGeom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ar-SA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الدوافع الأولية </a:t>
            </a:r>
          </a:p>
        </p:txBody>
      </p:sp>
      <p:sp>
        <p:nvSpPr>
          <p:cNvPr id="23" name="سهم: لليسار 22">
            <a:extLst>
              <a:ext uri="{FF2B5EF4-FFF2-40B4-BE49-F238E27FC236}">
                <a16:creationId xmlns:a16="http://schemas.microsoft.com/office/drawing/2014/main" id="{B7A87BD8-7520-4164-B9F1-54B7ADB0B5B7}"/>
              </a:ext>
            </a:extLst>
          </p:cNvPr>
          <p:cNvSpPr/>
          <p:nvPr/>
        </p:nvSpPr>
        <p:spPr>
          <a:xfrm>
            <a:off x="7206345" y="5992717"/>
            <a:ext cx="1153884" cy="491520"/>
          </a:xfrm>
          <a:prstGeom prst="leftArrow">
            <a:avLst/>
          </a:prstGeom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ar-SA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الدوافع الثانوية </a:t>
            </a:r>
          </a:p>
        </p:txBody>
      </p:sp>
      <p:sp>
        <p:nvSpPr>
          <p:cNvPr id="24" name="مستطيل 23">
            <a:extLst>
              <a:ext uri="{FF2B5EF4-FFF2-40B4-BE49-F238E27FC236}">
                <a16:creationId xmlns:a16="http://schemas.microsoft.com/office/drawing/2014/main" id="{6F530D18-5F78-41B1-A852-F195F25F55B5}"/>
              </a:ext>
            </a:extLst>
          </p:cNvPr>
          <p:cNvSpPr/>
          <p:nvPr/>
        </p:nvSpPr>
        <p:spPr>
          <a:xfrm>
            <a:off x="2024743" y="5369604"/>
            <a:ext cx="5160855" cy="4915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ar-SA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هي عبارة عن استعدادات يولد الفرد مزودا بها و تسمى بالفطرية ( الجوع –النوم )  </a:t>
            </a:r>
          </a:p>
        </p:txBody>
      </p:sp>
      <p:sp>
        <p:nvSpPr>
          <p:cNvPr id="25" name="مستطيل 24">
            <a:extLst>
              <a:ext uri="{FF2B5EF4-FFF2-40B4-BE49-F238E27FC236}">
                <a16:creationId xmlns:a16="http://schemas.microsoft.com/office/drawing/2014/main" id="{E00E25FC-8E27-458B-A97D-677C10ED6B97}"/>
              </a:ext>
            </a:extLst>
          </p:cNvPr>
          <p:cNvSpPr/>
          <p:nvPr/>
        </p:nvSpPr>
        <p:spPr>
          <a:xfrm>
            <a:off x="1802296" y="5991756"/>
            <a:ext cx="5404050" cy="6231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ar-SA" dirty="0">
                <a:ln>
                  <a:solidFill>
                    <a:schemeClr val="tx1"/>
                  </a:solidFill>
                </a:ln>
                <a:latin typeface="Traditional Arabic" panose="02020603050405020304" pitchFamily="18" charset="-78"/>
                <a:cs typeface="Traditional Arabic" panose="02020603050405020304" pitchFamily="18" charset="-78"/>
              </a:rPr>
              <a:t>هي التي تنشأ نتيجة تفاعل الفرد مع البيئة و الظروف الاجتماعية المختلفة التي يعيش فيها و تعتمد على خبرات الفرد و ميوله و اتجاهاته  كثل القوة والسلطة والمركز الاجتماعي </a:t>
            </a:r>
          </a:p>
        </p:txBody>
      </p:sp>
    </p:spTree>
    <p:extLst>
      <p:ext uri="{BB962C8B-B14F-4D97-AF65-F5344CB8AC3E}">
        <p14:creationId xmlns:p14="http://schemas.microsoft.com/office/powerpoint/2010/main" val="1571368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</TotalTime>
  <Words>919</Words>
  <Application>Microsoft Office PowerPoint</Application>
  <PresentationFormat>شاشة عريضة</PresentationFormat>
  <Paragraphs>110</Paragraphs>
  <Slides>17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Traditional Arabic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Administrator</dc:creator>
  <cp:lastModifiedBy>layla.s</cp:lastModifiedBy>
  <cp:revision>50</cp:revision>
  <dcterms:created xsi:type="dcterms:W3CDTF">2018-10-08T08:51:34Z</dcterms:created>
  <dcterms:modified xsi:type="dcterms:W3CDTF">2022-01-30T06:09:24Z</dcterms:modified>
</cp:coreProperties>
</file>