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8" r:id="rId9"/>
    <p:sldId id="265" r:id="rId10"/>
    <p:sldId id="262" r:id="rId11"/>
    <p:sldId id="261" r:id="rId12"/>
    <p:sldId id="269" r:id="rId13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نمط متوسط 2 - تميي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نمط متوسط 2 - تميي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نمط متوسط 2 - تميي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نمط فاتح 1 - تميي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نمط متوسط 2 - تميي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نمط متوسط 4 - تميي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نمط فاتح 2 - تميي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16EEDC-76DA-4D00-94C0-51A3B017C1FB}" type="doc">
      <dgm:prSet loTypeId="urn:microsoft.com/office/officeart/2005/8/layout/equation2" loCatId="process" qsTypeId="urn:microsoft.com/office/officeart/2005/8/quickstyle/simple5" qsCatId="simple" csTypeId="urn:microsoft.com/office/officeart/2005/8/colors/accent2_1" csCatId="accent2" phldr="1"/>
      <dgm:spPr/>
    </dgm:pt>
    <dgm:pt modelId="{5535B03C-0A7E-46BD-87A1-FCEEBF474341}">
      <dgm:prSet phldrT="[نص]"/>
      <dgm:spPr/>
      <dgm:t>
        <a:bodyPr/>
        <a:lstStyle/>
        <a:p>
          <a:r>
            <a:rPr lang="ar-S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التفكير الحر 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1AB9070-6D22-46E2-B991-E58C76CF961D}" type="parTrans" cxnId="{902294AB-E38B-437A-8591-9E0C41988616}">
      <dgm:prSet/>
      <dgm:spPr/>
      <dgm:t>
        <a:bodyPr/>
        <a:lstStyle/>
        <a:p>
          <a:endParaRPr lang="en-US"/>
        </a:p>
      </dgm:t>
    </dgm:pt>
    <dgm:pt modelId="{F51F386B-8870-463D-ABF1-F6D39C562AC6}" type="sibTrans" cxnId="{902294AB-E38B-437A-8591-9E0C41988616}">
      <dgm:prSet/>
      <dgm:spPr/>
      <dgm:t>
        <a:bodyPr/>
        <a:lstStyle/>
        <a:p>
          <a:endParaRPr lang="en-US"/>
        </a:p>
      </dgm:t>
    </dgm:pt>
    <dgm:pt modelId="{5AE0576E-C2A9-4122-8BF8-0EE97F4639E9}">
      <dgm:prSet phldrT="[نص]"/>
      <dgm:spPr/>
      <dgm:t>
        <a:bodyPr/>
        <a:lstStyle/>
        <a:p>
          <a:r>
            <a:rPr lang="ar-S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التفكير الموجه (التفكير الناقد-التفكير الإبداعي 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C43EAC-03C4-4FBE-AC56-3DE9F67769FA}" type="parTrans" cxnId="{ACCA79BD-4016-4918-BEA5-88E06D514755}">
      <dgm:prSet/>
      <dgm:spPr/>
      <dgm:t>
        <a:bodyPr/>
        <a:lstStyle/>
        <a:p>
          <a:endParaRPr lang="en-US"/>
        </a:p>
      </dgm:t>
    </dgm:pt>
    <dgm:pt modelId="{9F46013D-A7CE-4900-9F9F-1191D2618F18}" type="sibTrans" cxnId="{ACCA79BD-4016-4918-BEA5-88E06D514755}">
      <dgm:prSet/>
      <dgm:spPr/>
      <dgm:t>
        <a:bodyPr/>
        <a:lstStyle/>
        <a:p>
          <a:endParaRPr lang="en-US"/>
        </a:p>
      </dgm:t>
    </dgm:pt>
    <dgm:pt modelId="{D91A3A8C-5130-4231-81DE-36D0B8D59181}">
      <dgm:prSet phldrT="[نص]"/>
      <dgm:spPr/>
      <dgm:t>
        <a:bodyPr/>
        <a:lstStyle/>
        <a:p>
          <a:r>
            <a:rPr lang="ar-S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khbar MT" pitchFamily="2" charset="-78"/>
            </a:rPr>
            <a:t>اقسام التفكير 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Akhbar MT" pitchFamily="2" charset="-78"/>
          </a:endParaRPr>
        </a:p>
      </dgm:t>
    </dgm:pt>
    <dgm:pt modelId="{72F14CB9-5C68-46EE-9C35-1F795EBDB271}" type="parTrans" cxnId="{4A0A892C-0F7E-4619-982E-F976B74A8F41}">
      <dgm:prSet/>
      <dgm:spPr/>
      <dgm:t>
        <a:bodyPr/>
        <a:lstStyle/>
        <a:p>
          <a:endParaRPr lang="en-US"/>
        </a:p>
      </dgm:t>
    </dgm:pt>
    <dgm:pt modelId="{7404806A-D412-4CB0-A08D-EC98E0DDC35B}" type="sibTrans" cxnId="{4A0A892C-0F7E-4619-982E-F976B74A8F41}">
      <dgm:prSet/>
      <dgm:spPr/>
      <dgm:t>
        <a:bodyPr/>
        <a:lstStyle/>
        <a:p>
          <a:endParaRPr lang="en-US"/>
        </a:p>
      </dgm:t>
    </dgm:pt>
    <dgm:pt modelId="{1CF41D89-C417-43F4-8288-D4DBDA86BA84}" type="pres">
      <dgm:prSet presAssocID="{4B16EEDC-76DA-4D00-94C0-51A3B017C1FB}" presName="Name0" presStyleCnt="0">
        <dgm:presLayoutVars>
          <dgm:dir/>
          <dgm:resizeHandles val="exact"/>
        </dgm:presLayoutVars>
      </dgm:prSet>
      <dgm:spPr/>
    </dgm:pt>
    <dgm:pt modelId="{10315E07-E33F-4554-BBC4-608956E3A6B4}" type="pres">
      <dgm:prSet presAssocID="{4B16EEDC-76DA-4D00-94C0-51A3B017C1FB}" presName="vNodes" presStyleCnt="0"/>
      <dgm:spPr/>
    </dgm:pt>
    <dgm:pt modelId="{3CC598AD-EB5D-4E52-B76F-DB163CEE1A1B}" type="pres">
      <dgm:prSet presAssocID="{5535B03C-0A7E-46BD-87A1-FCEEBF474341}" presName="node" presStyleLbl="node1" presStyleIdx="0" presStyleCnt="3">
        <dgm:presLayoutVars>
          <dgm:bulletEnabled val="1"/>
        </dgm:presLayoutVars>
      </dgm:prSet>
      <dgm:spPr/>
    </dgm:pt>
    <dgm:pt modelId="{9D821263-11D7-4C14-8393-F8E5952E1CBA}" type="pres">
      <dgm:prSet presAssocID="{F51F386B-8870-463D-ABF1-F6D39C562AC6}" presName="spacerT" presStyleCnt="0"/>
      <dgm:spPr/>
    </dgm:pt>
    <dgm:pt modelId="{6DBC2D22-5BDB-4179-B4A4-F783E3DFE67A}" type="pres">
      <dgm:prSet presAssocID="{F51F386B-8870-463D-ABF1-F6D39C562AC6}" presName="sibTrans" presStyleLbl="sibTrans2D1" presStyleIdx="0" presStyleCnt="2"/>
      <dgm:spPr/>
    </dgm:pt>
    <dgm:pt modelId="{53A0E7FB-71EE-4034-B1FD-B5C2BBFE7C5E}" type="pres">
      <dgm:prSet presAssocID="{F51F386B-8870-463D-ABF1-F6D39C562AC6}" presName="spacerB" presStyleCnt="0"/>
      <dgm:spPr/>
    </dgm:pt>
    <dgm:pt modelId="{E00A6BD2-FE40-4784-B942-CFE7E7180F0D}" type="pres">
      <dgm:prSet presAssocID="{5AE0576E-C2A9-4122-8BF8-0EE97F4639E9}" presName="node" presStyleLbl="node1" presStyleIdx="1" presStyleCnt="3">
        <dgm:presLayoutVars>
          <dgm:bulletEnabled val="1"/>
        </dgm:presLayoutVars>
      </dgm:prSet>
      <dgm:spPr/>
    </dgm:pt>
    <dgm:pt modelId="{CFB596F0-DECF-44F7-89B6-CF944989713A}" type="pres">
      <dgm:prSet presAssocID="{4B16EEDC-76DA-4D00-94C0-51A3B017C1FB}" presName="sibTransLast" presStyleLbl="sibTrans2D1" presStyleIdx="1" presStyleCnt="2"/>
      <dgm:spPr/>
    </dgm:pt>
    <dgm:pt modelId="{8C72CCAA-A63C-4145-83D1-70CEBF662710}" type="pres">
      <dgm:prSet presAssocID="{4B16EEDC-76DA-4D00-94C0-51A3B017C1FB}" presName="connectorText" presStyleLbl="sibTrans2D1" presStyleIdx="1" presStyleCnt="2"/>
      <dgm:spPr/>
    </dgm:pt>
    <dgm:pt modelId="{FD0F4C17-DB89-4CDC-9912-91384733663E}" type="pres">
      <dgm:prSet presAssocID="{4B16EEDC-76DA-4D00-94C0-51A3B017C1FB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4049422A-C2C5-42AC-B94F-7D583C78D223}" type="presOf" srcId="{5AE0576E-C2A9-4122-8BF8-0EE97F4639E9}" destId="{E00A6BD2-FE40-4784-B942-CFE7E7180F0D}" srcOrd="0" destOrd="0" presId="urn:microsoft.com/office/officeart/2005/8/layout/equation2"/>
    <dgm:cxn modelId="{4A0A892C-0F7E-4619-982E-F976B74A8F41}" srcId="{4B16EEDC-76DA-4D00-94C0-51A3B017C1FB}" destId="{D91A3A8C-5130-4231-81DE-36D0B8D59181}" srcOrd="2" destOrd="0" parTransId="{72F14CB9-5C68-46EE-9C35-1F795EBDB271}" sibTransId="{7404806A-D412-4CB0-A08D-EC98E0DDC35B}"/>
    <dgm:cxn modelId="{3AA7E662-42B9-41AA-8A0F-A6FC6018DEB5}" type="presOf" srcId="{5535B03C-0A7E-46BD-87A1-FCEEBF474341}" destId="{3CC598AD-EB5D-4E52-B76F-DB163CEE1A1B}" srcOrd="0" destOrd="0" presId="urn:microsoft.com/office/officeart/2005/8/layout/equation2"/>
    <dgm:cxn modelId="{C4F43D44-4265-4ABC-8116-D127F3EE156C}" type="presOf" srcId="{4B16EEDC-76DA-4D00-94C0-51A3B017C1FB}" destId="{1CF41D89-C417-43F4-8288-D4DBDA86BA84}" srcOrd="0" destOrd="0" presId="urn:microsoft.com/office/officeart/2005/8/layout/equation2"/>
    <dgm:cxn modelId="{3369FB6B-C5E5-4680-836B-0B4D9ECFC8E6}" type="presOf" srcId="{F51F386B-8870-463D-ABF1-F6D39C562AC6}" destId="{6DBC2D22-5BDB-4179-B4A4-F783E3DFE67A}" srcOrd="0" destOrd="0" presId="urn:microsoft.com/office/officeart/2005/8/layout/equation2"/>
    <dgm:cxn modelId="{1F97D285-EAB1-4537-96DD-5BB7161D97BC}" type="presOf" srcId="{9F46013D-A7CE-4900-9F9F-1191D2618F18}" destId="{CFB596F0-DECF-44F7-89B6-CF944989713A}" srcOrd="0" destOrd="0" presId="urn:microsoft.com/office/officeart/2005/8/layout/equation2"/>
    <dgm:cxn modelId="{B78104A2-B0ED-4973-A612-5530593E173E}" type="presOf" srcId="{9F46013D-A7CE-4900-9F9F-1191D2618F18}" destId="{8C72CCAA-A63C-4145-83D1-70CEBF662710}" srcOrd="1" destOrd="0" presId="urn:microsoft.com/office/officeart/2005/8/layout/equation2"/>
    <dgm:cxn modelId="{68A956A3-C213-4DAF-A8B4-AC153565AF82}" type="presOf" srcId="{D91A3A8C-5130-4231-81DE-36D0B8D59181}" destId="{FD0F4C17-DB89-4CDC-9912-91384733663E}" srcOrd="0" destOrd="0" presId="urn:microsoft.com/office/officeart/2005/8/layout/equation2"/>
    <dgm:cxn modelId="{902294AB-E38B-437A-8591-9E0C41988616}" srcId="{4B16EEDC-76DA-4D00-94C0-51A3B017C1FB}" destId="{5535B03C-0A7E-46BD-87A1-FCEEBF474341}" srcOrd="0" destOrd="0" parTransId="{11AB9070-6D22-46E2-B991-E58C76CF961D}" sibTransId="{F51F386B-8870-463D-ABF1-F6D39C562AC6}"/>
    <dgm:cxn modelId="{ACCA79BD-4016-4918-BEA5-88E06D514755}" srcId="{4B16EEDC-76DA-4D00-94C0-51A3B017C1FB}" destId="{5AE0576E-C2A9-4122-8BF8-0EE97F4639E9}" srcOrd="1" destOrd="0" parTransId="{FEC43EAC-03C4-4FBE-AC56-3DE9F67769FA}" sibTransId="{9F46013D-A7CE-4900-9F9F-1191D2618F18}"/>
    <dgm:cxn modelId="{152AE01A-0AB1-4A9D-A694-9A1CB8F44E74}" type="presParOf" srcId="{1CF41D89-C417-43F4-8288-D4DBDA86BA84}" destId="{10315E07-E33F-4554-BBC4-608956E3A6B4}" srcOrd="0" destOrd="0" presId="urn:microsoft.com/office/officeart/2005/8/layout/equation2"/>
    <dgm:cxn modelId="{EE8BE623-CA67-4FF8-9211-7506D97A05C0}" type="presParOf" srcId="{10315E07-E33F-4554-BBC4-608956E3A6B4}" destId="{3CC598AD-EB5D-4E52-B76F-DB163CEE1A1B}" srcOrd="0" destOrd="0" presId="urn:microsoft.com/office/officeart/2005/8/layout/equation2"/>
    <dgm:cxn modelId="{2FC5E833-B348-4853-BAD8-DC5CAD54326A}" type="presParOf" srcId="{10315E07-E33F-4554-BBC4-608956E3A6B4}" destId="{9D821263-11D7-4C14-8393-F8E5952E1CBA}" srcOrd="1" destOrd="0" presId="urn:microsoft.com/office/officeart/2005/8/layout/equation2"/>
    <dgm:cxn modelId="{78F32409-E8AB-4D60-9384-DF0E54A99109}" type="presParOf" srcId="{10315E07-E33F-4554-BBC4-608956E3A6B4}" destId="{6DBC2D22-5BDB-4179-B4A4-F783E3DFE67A}" srcOrd="2" destOrd="0" presId="urn:microsoft.com/office/officeart/2005/8/layout/equation2"/>
    <dgm:cxn modelId="{C9CF11C9-BDF9-4FA1-A8FC-7813B89A498E}" type="presParOf" srcId="{10315E07-E33F-4554-BBC4-608956E3A6B4}" destId="{53A0E7FB-71EE-4034-B1FD-B5C2BBFE7C5E}" srcOrd="3" destOrd="0" presId="urn:microsoft.com/office/officeart/2005/8/layout/equation2"/>
    <dgm:cxn modelId="{8CCF7EFC-B270-4FB9-A160-7A6907EA66A9}" type="presParOf" srcId="{10315E07-E33F-4554-BBC4-608956E3A6B4}" destId="{E00A6BD2-FE40-4784-B942-CFE7E7180F0D}" srcOrd="4" destOrd="0" presId="urn:microsoft.com/office/officeart/2005/8/layout/equation2"/>
    <dgm:cxn modelId="{FAF99781-230D-46B6-B514-57EDDF7CA868}" type="presParOf" srcId="{1CF41D89-C417-43F4-8288-D4DBDA86BA84}" destId="{CFB596F0-DECF-44F7-89B6-CF944989713A}" srcOrd="1" destOrd="0" presId="urn:microsoft.com/office/officeart/2005/8/layout/equation2"/>
    <dgm:cxn modelId="{3D9D4266-503E-4626-BE6D-CA71EC93B671}" type="presParOf" srcId="{CFB596F0-DECF-44F7-89B6-CF944989713A}" destId="{8C72CCAA-A63C-4145-83D1-70CEBF662710}" srcOrd="0" destOrd="0" presId="urn:microsoft.com/office/officeart/2005/8/layout/equation2"/>
    <dgm:cxn modelId="{B935E964-35E2-4EA6-AA78-3C3E4EDAFBF4}" type="presParOf" srcId="{1CF41D89-C417-43F4-8288-D4DBDA86BA84}" destId="{FD0F4C17-DB89-4CDC-9912-91384733663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0072A7-1968-42C1-A1AE-950E8C84ABE5}" type="doc">
      <dgm:prSet loTypeId="urn:microsoft.com/office/officeart/2005/8/layout/cycle5" loCatId="cycle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7D93ECAE-15B8-48F6-A512-A395BD384328}">
      <dgm:prSet phldrT="[نص]"/>
      <dgm:spPr/>
      <dgm:t>
        <a:bodyPr/>
        <a:lstStyle/>
        <a:p>
          <a:r>
            <a:rPr lang="ar-SA" dirty="0"/>
            <a:t>نشاط عقلي </a:t>
          </a:r>
          <a:endParaRPr lang="en-US" dirty="0"/>
        </a:p>
      </dgm:t>
    </dgm:pt>
    <dgm:pt modelId="{0BAF7641-E25B-44EA-BB86-CD491812D076}" type="parTrans" cxnId="{D78BEA9C-B4BB-453A-9351-66808DDF9114}">
      <dgm:prSet/>
      <dgm:spPr/>
      <dgm:t>
        <a:bodyPr/>
        <a:lstStyle/>
        <a:p>
          <a:endParaRPr lang="en-US"/>
        </a:p>
      </dgm:t>
    </dgm:pt>
    <dgm:pt modelId="{ED98437C-1EF2-451A-804D-F75F31E1F160}" type="sibTrans" cxnId="{D78BEA9C-B4BB-453A-9351-66808DDF9114}">
      <dgm:prSet/>
      <dgm:spPr/>
      <dgm:t>
        <a:bodyPr/>
        <a:lstStyle/>
        <a:p>
          <a:endParaRPr lang="en-US"/>
        </a:p>
      </dgm:t>
    </dgm:pt>
    <dgm:pt modelId="{3AB80E50-B4D6-41EB-84DF-E9B297EC358C}">
      <dgm:prSet phldrT="[نص]"/>
      <dgm:spPr/>
      <dgm:t>
        <a:bodyPr/>
        <a:lstStyle/>
        <a:p>
          <a:r>
            <a:rPr lang="ar-SA" dirty="0"/>
            <a:t>ينطلق التفكير من الخبرة </a:t>
          </a:r>
          <a:endParaRPr lang="en-US" dirty="0"/>
        </a:p>
      </dgm:t>
    </dgm:pt>
    <dgm:pt modelId="{112AB19B-3740-487E-8AB4-5A08F483E4B4}" type="parTrans" cxnId="{B7AECDB0-7659-4855-9706-DC157D54088C}">
      <dgm:prSet/>
      <dgm:spPr/>
      <dgm:t>
        <a:bodyPr/>
        <a:lstStyle/>
        <a:p>
          <a:endParaRPr lang="en-US"/>
        </a:p>
      </dgm:t>
    </dgm:pt>
    <dgm:pt modelId="{16435D58-1F78-4FA7-A5E5-09AC36B3BCAE}" type="sibTrans" cxnId="{B7AECDB0-7659-4855-9706-DC157D54088C}">
      <dgm:prSet/>
      <dgm:spPr/>
      <dgm:t>
        <a:bodyPr/>
        <a:lstStyle/>
        <a:p>
          <a:endParaRPr lang="en-US"/>
        </a:p>
      </dgm:t>
    </dgm:pt>
    <dgm:pt modelId="{F49F7BC3-CE7A-4C08-B8E5-9F60997415C0}">
      <dgm:prSet phldrT="[نص]"/>
      <dgm:spPr/>
      <dgm:t>
        <a:bodyPr/>
        <a:lstStyle/>
        <a:p>
          <a:r>
            <a:rPr lang="ar-SA" dirty="0"/>
            <a:t>يرتبط بنشاط الانسان العملي </a:t>
          </a:r>
          <a:endParaRPr lang="en-US" dirty="0"/>
        </a:p>
      </dgm:t>
    </dgm:pt>
    <dgm:pt modelId="{D9BC2EF5-7B1D-4FF5-81BA-AD0443E9D47B}" type="parTrans" cxnId="{48B2FC8E-B00C-40E8-A620-5477B3CF9C68}">
      <dgm:prSet/>
      <dgm:spPr/>
      <dgm:t>
        <a:bodyPr/>
        <a:lstStyle/>
        <a:p>
          <a:endParaRPr lang="en-US"/>
        </a:p>
      </dgm:t>
    </dgm:pt>
    <dgm:pt modelId="{4B72AC47-2234-4043-BC9C-9B3AA7276DA4}" type="sibTrans" cxnId="{48B2FC8E-B00C-40E8-A620-5477B3CF9C68}">
      <dgm:prSet/>
      <dgm:spPr/>
      <dgm:t>
        <a:bodyPr/>
        <a:lstStyle/>
        <a:p>
          <a:endParaRPr lang="en-US"/>
        </a:p>
      </dgm:t>
    </dgm:pt>
    <dgm:pt modelId="{17BCB2A0-5193-4AAC-B5E5-6812F225A5DD}">
      <dgm:prSet phldrT="[نص]"/>
      <dgm:spPr/>
      <dgm:t>
        <a:bodyPr/>
        <a:lstStyle/>
        <a:p>
          <a:r>
            <a:rPr lang="ar-SA" dirty="0"/>
            <a:t>يدل على خصائص الشخصية </a:t>
          </a:r>
          <a:endParaRPr lang="en-US" dirty="0"/>
        </a:p>
      </dgm:t>
    </dgm:pt>
    <dgm:pt modelId="{8400EB30-4928-4262-9DAA-380B9A962FB7}" type="parTrans" cxnId="{3450A1E8-2E7A-4278-930B-1660A62357A2}">
      <dgm:prSet/>
      <dgm:spPr/>
      <dgm:t>
        <a:bodyPr/>
        <a:lstStyle/>
        <a:p>
          <a:endParaRPr lang="en-US"/>
        </a:p>
      </dgm:t>
    </dgm:pt>
    <dgm:pt modelId="{E6C6BBB1-8B83-4B9C-B9BD-6F7A67B3D6BD}" type="sibTrans" cxnId="{3450A1E8-2E7A-4278-930B-1660A62357A2}">
      <dgm:prSet/>
      <dgm:spPr/>
      <dgm:t>
        <a:bodyPr/>
        <a:lstStyle/>
        <a:p>
          <a:endParaRPr lang="en-US"/>
        </a:p>
      </dgm:t>
    </dgm:pt>
    <dgm:pt modelId="{99D72825-18FF-4FE4-8385-9F48916F6C34}">
      <dgm:prSet phldrT="[نص]"/>
      <dgm:spPr/>
      <dgm:t>
        <a:bodyPr/>
        <a:lstStyle/>
        <a:p>
          <a:r>
            <a:rPr lang="ar-SA" dirty="0"/>
            <a:t>التفكير انعكاس لعلاقات الظواهر </a:t>
          </a:r>
          <a:endParaRPr lang="en-US" dirty="0"/>
        </a:p>
      </dgm:t>
    </dgm:pt>
    <dgm:pt modelId="{EF83CC37-3CB7-437C-9DD6-DB9B8E03924F}" type="parTrans" cxnId="{3155F8E6-94C1-44EF-8A06-4CA0567F26FE}">
      <dgm:prSet/>
      <dgm:spPr/>
      <dgm:t>
        <a:bodyPr/>
        <a:lstStyle/>
        <a:p>
          <a:endParaRPr lang="en-US"/>
        </a:p>
      </dgm:t>
    </dgm:pt>
    <dgm:pt modelId="{CBA5929A-59FB-4023-835D-579C1D1E97AD}" type="sibTrans" cxnId="{3155F8E6-94C1-44EF-8A06-4CA0567F26FE}">
      <dgm:prSet/>
      <dgm:spPr/>
      <dgm:t>
        <a:bodyPr/>
        <a:lstStyle/>
        <a:p>
          <a:endParaRPr lang="en-US"/>
        </a:p>
      </dgm:t>
    </dgm:pt>
    <dgm:pt modelId="{15C898D4-1B56-4483-9BBF-01764FF78799}">
      <dgm:prSet/>
      <dgm:spPr/>
      <dgm:t>
        <a:bodyPr/>
        <a:lstStyle/>
        <a:p>
          <a:r>
            <a:rPr lang="ar-SA" dirty="0"/>
            <a:t>يعتمد على القوانين العامة للظواهر </a:t>
          </a:r>
          <a:endParaRPr lang="en-US" dirty="0"/>
        </a:p>
      </dgm:t>
    </dgm:pt>
    <dgm:pt modelId="{B5E8B751-9A23-472A-8954-CAE5F54E80F5}" type="parTrans" cxnId="{819086BA-02DB-4DC1-9858-B8B7BC2E2CE3}">
      <dgm:prSet/>
      <dgm:spPr/>
      <dgm:t>
        <a:bodyPr/>
        <a:lstStyle/>
        <a:p>
          <a:endParaRPr lang="en-US"/>
        </a:p>
      </dgm:t>
    </dgm:pt>
    <dgm:pt modelId="{7DD1AD38-C32D-4961-B550-39CA0EECCC30}" type="sibTrans" cxnId="{819086BA-02DB-4DC1-9858-B8B7BC2E2CE3}">
      <dgm:prSet/>
      <dgm:spPr/>
      <dgm:t>
        <a:bodyPr/>
        <a:lstStyle/>
        <a:p>
          <a:endParaRPr lang="en-US"/>
        </a:p>
      </dgm:t>
    </dgm:pt>
    <dgm:pt modelId="{DA91C84D-4C02-488C-B223-0CBF3685CDE1}" type="pres">
      <dgm:prSet presAssocID="{690072A7-1968-42C1-A1AE-950E8C84ABE5}" presName="cycle" presStyleCnt="0">
        <dgm:presLayoutVars>
          <dgm:dir/>
          <dgm:resizeHandles val="exact"/>
        </dgm:presLayoutVars>
      </dgm:prSet>
      <dgm:spPr/>
    </dgm:pt>
    <dgm:pt modelId="{543C5CD3-82CD-4045-AC5A-12CE7D73CB0B}" type="pres">
      <dgm:prSet presAssocID="{7D93ECAE-15B8-48F6-A512-A395BD384328}" presName="node" presStyleLbl="node1" presStyleIdx="0" presStyleCnt="6">
        <dgm:presLayoutVars>
          <dgm:bulletEnabled val="1"/>
        </dgm:presLayoutVars>
      </dgm:prSet>
      <dgm:spPr/>
    </dgm:pt>
    <dgm:pt modelId="{F9147686-0AEB-42F0-89AA-88827CE7B684}" type="pres">
      <dgm:prSet presAssocID="{7D93ECAE-15B8-48F6-A512-A395BD384328}" presName="spNode" presStyleCnt="0"/>
      <dgm:spPr/>
    </dgm:pt>
    <dgm:pt modelId="{DEC0F5A8-69D6-473F-B68B-4240EB7CB6F7}" type="pres">
      <dgm:prSet presAssocID="{ED98437C-1EF2-451A-804D-F75F31E1F160}" presName="sibTrans" presStyleLbl="sibTrans1D1" presStyleIdx="0" presStyleCnt="6"/>
      <dgm:spPr/>
    </dgm:pt>
    <dgm:pt modelId="{73AEAE26-1ED5-433E-998C-6F795B46063D}" type="pres">
      <dgm:prSet presAssocID="{3AB80E50-B4D6-41EB-84DF-E9B297EC358C}" presName="node" presStyleLbl="node1" presStyleIdx="1" presStyleCnt="6">
        <dgm:presLayoutVars>
          <dgm:bulletEnabled val="1"/>
        </dgm:presLayoutVars>
      </dgm:prSet>
      <dgm:spPr/>
    </dgm:pt>
    <dgm:pt modelId="{B0A4EF8C-44CA-44D7-9FE9-98D321D631A9}" type="pres">
      <dgm:prSet presAssocID="{3AB80E50-B4D6-41EB-84DF-E9B297EC358C}" presName="spNode" presStyleCnt="0"/>
      <dgm:spPr/>
    </dgm:pt>
    <dgm:pt modelId="{193229C4-28A9-4424-B688-129F2163CBF6}" type="pres">
      <dgm:prSet presAssocID="{16435D58-1F78-4FA7-A5E5-09AC36B3BCAE}" presName="sibTrans" presStyleLbl="sibTrans1D1" presStyleIdx="1" presStyleCnt="6"/>
      <dgm:spPr/>
    </dgm:pt>
    <dgm:pt modelId="{21EC2143-2E6A-4757-98CD-401A7F002C71}" type="pres">
      <dgm:prSet presAssocID="{F49F7BC3-CE7A-4C08-B8E5-9F60997415C0}" presName="node" presStyleLbl="node1" presStyleIdx="2" presStyleCnt="6">
        <dgm:presLayoutVars>
          <dgm:bulletEnabled val="1"/>
        </dgm:presLayoutVars>
      </dgm:prSet>
      <dgm:spPr/>
    </dgm:pt>
    <dgm:pt modelId="{67E36953-CFD8-4851-AF0B-2441A01B314C}" type="pres">
      <dgm:prSet presAssocID="{F49F7BC3-CE7A-4C08-B8E5-9F60997415C0}" presName="spNode" presStyleCnt="0"/>
      <dgm:spPr/>
    </dgm:pt>
    <dgm:pt modelId="{544BC476-4A95-4064-A814-512A74DD6DE2}" type="pres">
      <dgm:prSet presAssocID="{4B72AC47-2234-4043-BC9C-9B3AA7276DA4}" presName="sibTrans" presStyleLbl="sibTrans1D1" presStyleIdx="2" presStyleCnt="6"/>
      <dgm:spPr/>
    </dgm:pt>
    <dgm:pt modelId="{16FE7456-E7F4-4C26-B8AE-E8EDFD5AF087}" type="pres">
      <dgm:prSet presAssocID="{17BCB2A0-5193-4AAC-B5E5-6812F225A5DD}" presName="node" presStyleLbl="node1" presStyleIdx="3" presStyleCnt="6">
        <dgm:presLayoutVars>
          <dgm:bulletEnabled val="1"/>
        </dgm:presLayoutVars>
      </dgm:prSet>
      <dgm:spPr/>
    </dgm:pt>
    <dgm:pt modelId="{C3542E41-9174-4583-9FE2-78712E495CE9}" type="pres">
      <dgm:prSet presAssocID="{17BCB2A0-5193-4AAC-B5E5-6812F225A5DD}" presName="spNode" presStyleCnt="0"/>
      <dgm:spPr/>
    </dgm:pt>
    <dgm:pt modelId="{257371CA-26FD-4BC0-9E1F-265FEDA9D424}" type="pres">
      <dgm:prSet presAssocID="{E6C6BBB1-8B83-4B9C-B9BD-6F7A67B3D6BD}" presName="sibTrans" presStyleLbl="sibTrans1D1" presStyleIdx="3" presStyleCnt="6"/>
      <dgm:spPr/>
    </dgm:pt>
    <dgm:pt modelId="{76EA8873-C99D-4370-8F08-337FD44F783A}" type="pres">
      <dgm:prSet presAssocID="{99D72825-18FF-4FE4-8385-9F48916F6C34}" presName="node" presStyleLbl="node1" presStyleIdx="4" presStyleCnt="6">
        <dgm:presLayoutVars>
          <dgm:bulletEnabled val="1"/>
        </dgm:presLayoutVars>
      </dgm:prSet>
      <dgm:spPr/>
    </dgm:pt>
    <dgm:pt modelId="{4CD7D775-F7BC-4110-A4F8-A44E8CF35087}" type="pres">
      <dgm:prSet presAssocID="{99D72825-18FF-4FE4-8385-9F48916F6C34}" presName="spNode" presStyleCnt="0"/>
      <dgm:spPr/>
    </dgm:pt>
    <dgm:pt modelId="{C0151988-7A74-4480-98FF-BA6AF79A4CDB}" type="pres">
      <dgm:prSet presAssocID="{CBA5929A-59FB-4023-835D-579C1D1E97AD}" presName="sibTrans" presStyleLbl="sibTrans1D1" presStyleIdx="4" presStyleCnt="6"/>
      <dgm:spPr/>
    </dgm:pt>
    <dgm:pt modelId="{325B8837-5917-43C9-BDEE-4C1355B0079A}" type="pres">
      <dgm:prSet presAssocID="{15C898D4-1B56-4483-9BBF-01764FF78799}" presName="node" presStyleLbl="node1" presStyleIdx="5" presStyleCnt="6">
        <dgm:presLayoutVars>
          <dgm:bulletEnabled val="1"/>
        </dgm:presLayoutVars>
      </dgm:prSet>
      <dgm:spPr/>
    </dgm:pt>
    <dgm:pt modelId="{FEF05EE2-B907-4295-9CCE-277EB58EB4E2}" type="pres">
      <dgm:prSet presAssocID="{15C898D4-1B56-4483-9BBF-01764FF78799}" presName="spNode" presStyleCnt="0"/>
      <dgm:spPr/>
    </dgm:pt>
    <dgm:pt modelId="{095C99F5-68F8-4657-8746-4B7E5F37CC9C}" type="pres">
      <dgm:prSet presAssocID="{7DD1AD38-C32D-4961-B550-39CA0EECCC30}" presName="sibTrans" presStyleLbl="sibTrans1D1" presStyleIdx="5" presStyleCnt="6"/>
      <dgm:spPr/>
    </dgm:pt>
  </dgm:ptLst>
  <dgm:cxnLst>
    <dgm:cxn modelId="{846DAE19-BA06-4A37-819B-0F65EA5C2247}" type="presOf" srcId="{4B72AC47-2234-4043-BC9C-9B3AA7276DA4}" destId="{544BC476-4A95-4064-A814-512A74DD6DE2}" srcOrd="0" destOrd="0" presId="urn:microsoft.com/office/officeart/2005/8/layout/cycle5"/>
    <dgm:cxn modelId="{197B4720-E40F-40BB-9305-8F06C618B8AA}" type="presOf" srcId="{16435D58-1F78-4FA7-A5E5-09AC36B3BCAE}" destId="{193229C4-28A9-4424-B688-129F2163CBF6}" srcOrd="0" destOrd="0" presId="urn:microsoft.com/office/officeart/2005/8/layout/cycle5"/>
    <dgm:cxn modelId="{8C1A3924-1C51-4262-8229-0D6920F13836}" type="presOf" srcId="{99D72825-18FF-4FE4-8385-9F48916F6C34}" destId="{76EA8873-C99D-4370-8F08-337FD44F783A}" srcOrd="0" destOrd="0" presId="urn:microsoft.com/office/officeart/2005/8/layout/cycle5"/>
    <dgm:cxn modelId="{38765126-4B0A-4F5E-ADF0-1061CEC250E8}" type="presOf" srcId="{17BCB2A0-5193-4AAC-B5E5-6812F225A5DD}" destId="{16FE7456-E7F4-4C26-B8AE-E8EDFD5AF087}" srcOrd="0" destOrd="0" presId="urn:microsoft.com/office/officeart/2005/8/layout/cycle5"/>
    <dgm:cxn modelId="{A4977F2B-0C02-4411-9EE2-21B1FC3BC65E}" type="presOf" srcId="{F49F7BC3-CE7A-4C08-B8E5-9F60997415C0}" destId="{21EC2143-2E6A-4757-98CD-401A7F002C71}" srcOrd="0" destOrd="0" presId="urn:microsoft.com/office/officeart/2005/8/layout/cycle5"/>
    <dgm:cxn modelId="{310C1232-7EE9-4CB5-8E4F-AFDA4032962E}" type="presOf" srcId="{690072A7-1968-42C1-A1AE-950E8C84ABE5}" destId="{DA91C84D-4C02-488C-B223-0CBF3685CDE1}" srcOrd="0" destOrd="0" presId="urn:microsoft.com/office/officeart/2005/8/layout/cycle5"/>
    <dgm:cxn modelId="{A6D0423E-459B-4198-A153-3C1F7300FDA8}" type="presOf" srcId="{7D93ECAE-15B8-48F6-A512-A395BD384328}" destId="{543C5CD3-82CD-4045-AC5A-12CE7D73CB0B}" srcOrd="0" destOrd="0" presId="urn:microsoft.com/office/officeart/2005/8/layout/cycle5"/>
    <dgm:cxn modelId="{2243903E-765C-4BB3-B097-8FA531BDC6CE}" type="presOf" srcId="{3AB80E50-B4D6-41EB-84DF-E9B297EC358C}" destId="{73AEAE26-1ED5-433E-998C-6F795B46063D}" srcOrd="0" destOrd="0" presId="urn:microsoft.com/office/officeart/2005/8/layout/cycle5"/>
    <dgm:cxn modelId="{EE8F5967-4288-468A-95E0-168A00A862E2}" type="presOf" srcId="{7DD1AD38-C32D-4961-B550-39CA0EECCC30}" destId="{095C99F5-68F8-4657-8746-4B7E5F37CC9C}" srcOrd="0" destOrd="0" presId="urn:microsoft.com/office/officeart/2005/8/layout/cycle5"/>
    <dgm:cxn modelId="{34D31F86-C591-4D7B-94C0-21C21915DCCF}" type="presOf" srcId="{ED98437C-1EF2-451A-804D-F75F31E1F160}" destId="{DEC0F5A8-69D6-473F-B68B-4240EB7CB6F7}" srcOrd="0" destOrd="0" presId="urn:microsoft.com/office/officeart/2005/8/layout/cycle5"/>
    <dgm:cxn modelId="{87E1D289-338A-4797-8812-A9F8DBBB34F7}" type="presOf" srcId="{15C898D4-1B56-4483-9BBF-01764FF78799}" destId="{325B8837-5917-43C9-BDEE-4C1355B0079A}" srcOrd="0" destOrd="0" presId="urn:microsoft.com/office/officeart/2005/8/layout/cycle5"/>
    <dgm:cxn modelId="{48B2FC8E-B00C-40E8-A620-5477B3CF9C68}" srcId="{690072A7-1968-42C1-A1AE-950E8C84ABE5}" destId="{F49F7BC3-CE7A-4C08-B8E5-9F60997415C0}" srcOrd="2" destOrd="0" parTransId="{D9BC2EF5-7B1D-4FF5-81BA-AD0443E9D47B}" sibTransId="{4B72AC47-2234-4043-BC9C-9B3AA7276DA4}"/>
    <dgm:cxn modelId="{D78BEA9C-B4BB-453A-9351-66808DDF9114}" srcId="{690072A7-1968-42C1-A1AE-950E8C84ABE5}" destId="{7D93ECAE-15B8-48F6-A512-A395BD384328}" srcOrd="0" destOrd="0" parTransId="{0BAF7641-E25B-44EA-BB86-CD491812D076}" sibTransId="{ED98437C-1EF2-451A-804D-F75F31E1F160}"/>
    <dgm:cxn modelId="{B7AECDB0-7659-4855-9706-DC157D54088C}" srcId="{690072A7-1968-42C1-A1AE-950E8C84ABE5}" destId="{3AB80E50-B4D6-41EB-84DF-E9B297EC358C}" srcOrd="1" destOrd="0" parTransId="{112AB19B-3740-487E-8AB4-5A08F483E4B4}" sibTransId="{16435D58-1F78-4FA7-A5E5-09AC36B3BCAE}"/>
    <dgm:cxn modelId="{819086BA-02DB-4DC1-9858-B8B7BC2E2CE3}" srcId="{690072A7-1968-42C1-A1AE-950E8C84ABE5}" destId="{15C898D4-1B56-4483-9BBF-01764FF78799}" srcOrd="5" destOrd="0" parTransId="{B5E8B751-9A23-472A-8954-CAE5F54E80F5}" sibTransId="{7DD1AD38-C32D-4961-B550-39CA0EECCC30}"/>
    <dgm:cxn modelId="{D0EADCCE-C9B0-4697-BE2E-894B89C2DFDA}" type="presOf" srcId="{CBA5929A-59FB-4023-835D-579C1D1E97AD}" destId="{C0151988-7A74-4480-98FF-BA6AF79A4CDB}" srcOrd="0" destOrd="0" presId="urn:microsoft.com/office/officeart/2005/8/layout/cycle5"/>
    <dgm:cxn modelId="{3155F8E6-94C1-44EF-8A06-4CA0567F26FE}" srcId="{690072A7-1968-42C1-A1AE-950E8C84ABE5}" destId="{99D72825-18FF-4FE4-8385-9F48916F6C34}" srcOrd="4" destOrd="0" parTransId="{EF83CC37-3CB7-437C-9DD6-DB9B8E03924F}" sibTransId="{CBA5929A-59FB-4023-835D-579C1D1E97AD}"/>
    <dgm:cxn modelId="{3450A1E8-2E7A-4278-930B-1660A62357A2}" srcId="{690072A7-1968-42C1-A1AE-950E8C84ABE5}" destId="{17BCB2A0-5193-4AAC-B5E5-6812F225A5DD}" srcOrd="3" destOrd="0" parTransId="{8400EB30-4928-4262-9DAA-380B9A962FB7}" sibTransId="{E6C6BBB1-8B83-4B9C-B9BD-6F7A67B3D6BD}"/>
    <dgm:cxn modelId="{61A2D9ED-8B5A-4DE0-8B03-195639A82650}" type="presOf" srcId="{E6C6BBB1-8B83-4B9C-B9BD-6F7A67B3D6BD}" destId="{257371CA-26FD-4BC0-9E1F-265FEDA9D424}" srcOrd="0" destOrd="0" presId="urn:microsoft.com/office/officeart/2005/8/layout/cycle5"/>
    <dgm:cxn modelId="{E64FD43C-AFD4-4AC4-9330-46EDA4700335}" type="presParOf" srcId="{DA91C84D-4C02-488C-B223-0CBF3685CDE1}" destId="{543C5CD3-82CD-4045-AC5A-12CE7D73CB0B}" srcOrd="0" destOrd="0" presId="urn:microsoft.com/office/officeart/2005/8/layout/cycle5"/>
    <dgm:cxn modelId="{AB4F7911-30DD-44E0-96A7-FAA522D4D6B1}" type="presParOf" srcId="{DA91C84D-4C02-488C-B223-0CBF3685CDE1}" destId="{F9147686-0AEB-42F0-89AA-88827CE7B684}" srcOrd="1" destOrd="0" presId="urn:microsoft.com/office/officeart/2005/8/layout/cycle5"/>
    <dgm:cxn modelId="{DBA9118D-690E-4BB3-8C68-D8C19BF21254}" type="presParOf" srcId="{DA91C84D-4C02-488C-B223-0CBF3685CDE1}" destId="{DEC0F5A8-69D6-473F-B68B-4240EB7CB6F7}" srcOrd="2" destOrd="0" presId="urn:microsoft.com/office/officeart/2005/8/layout/cycle5"/>
    <dgm:cxn modelId="{B477BFC9-994C-4D90-898F-8FC252356708}" type="presParOf" srcId="{DA91C84D-4C02-488C-B223-0CBF3685CDE1}" destId="{73AEAE26-1ED5-433E-998C-6F795B46063D}" srcOrd="3" destOrd="0" presId="urn:microsoft.com/office/officeart/2005/8/layout/cycle5"/>
    <dgm:cxn modelId="{4D817009-9AF8-444D-B085-FDBC2B16257B}" type="presParOf" srcId="{DA91C84D-4C02-488C-B223-0CBF3685CDE1}" destId="{B0A4EF8C-44CA-44D7-9FE9-98D321D631A9}" srcOrd="4" destOrd="0" presId="urn:microsoft.com/office/officeart/2005/8/layout/cycle5"/>
    <dgm:cxn modelId="{638C1D73-3CB5-4473-B300-083BDC4622E3}" type="presParOf" srcId="{DA91C84D-4C02-488C-B223-0CBF3685CDE1}" destId="{193229C4-28A9-4424-B688-129F2163CBF6}" srcOrd="5" destOrd="0" presId="urn:microsoft.com/office/officeart/2005/8/layout/cycle5"/>
    <dgm:cxn modelId="{73008B2A-DF81-4C39-921D-EAEC933A7960}" type="presParOf" srcId="{DA91C84D-4C02-488C-B223-0CBF3685CDE1}" destId="{21EC2143-2E6A-4757-98CD-401A7F002C71}" srcOrd="6" destOrd="0" presId="urn:microsoft.com/office/officeart/2005/8/layout/cycle5"/>
    <dgm:cxn modelId="{DF71F32F-2A03-4029-8AC3-EDFCB9175878}" type="presParOf" srcId="{DA91C84D-4C02-488C-B223-0CBF3685CDE1}" destId="{67E36953-CFD8-4851-AF0B-2441A01B314C}" srcOrd="7" destOrd="0" presId="urn:microsoft.com/office/officeart/2005/8/layout/cycle5"/>
    <dgm:cxn modelId="{764E169A-683B-42FC-881D-567A1CB3966B}" type="presParOf" srcId="{DA91C84D-4C02-488C-B223-0CBF3685CDE1}" destId="{544BC476-4A95-4064-A814-512A74DD6DE2}" srcOrd="8" destOrd="0" presId="urn:microsoft.com/office/officeart/2005/8/layout/cycle5"/>
    <dgm:cxn modelId="{AA87A0DF-9910-4C8B-BF05-4E318508A2C0}" type="presParOf" srcId="{DA91C84D-4C02-488C-B223-0CBF3685CDE1}" destId="{16FE7456-E7F4-4C26-B8AE-E8EDFD5AF087}" srcOrd="9" destOrd="0" presId="urn:microsoft.com/office/officeart/2005/8/layout/cycle5"/>
    <dgm:cxn modelId="{C2D66226-EBD5-4523-A473-956F30224785}" type="presParOf" srcId="{DA91C84D-4C02-488C-B223-0CBF3685CDE1}" destId="{C3542E41-9174-4583-9FE2-78712E495CE9}" srcOrd="10" destOrd="0" presId="urn:microsoft.com/office/officeart/2005/8/layout/cycle5"/>
    <dgm:cxn modelId="{AA6DDA4B-86DE-447A-985A-DB26958AE92F}" type="presParOf" srcId="{DA91C84D-4C02-488C-B223-0CBF3685CDE1}" destId="{257371CA-26FD-4BC0-9E1F-265FEDA9D424}" srcOrd="11" destOrd="0" presId="urn:microsoft.com/office/officeart/2005/8/layout/cycle5"/>
    <dgm:cxn modelId="{E29F47F0-2410-4A98-BE1B-BC032E0BB080}" type="presParOf" srcId="{DA91C84D-4C02-488C-B223-0CBF3685CDE1}" destId="{76EA8873-C99D-4370-8F08-337FD44F783A}" srcOrd="12" destOrd="0" presId="urn:microsoft.com/office/officeart/2005/8/layout/cycle5"/>
    <dgm:cxn modelId="{514B5872-C1A6-4DD1-A022-CACC0C8E7DEC}" type="presParOf" srcId="{DA91C84D-4C02-488C-B223-0CBF3685CDE1}" destId="{4CD7D775-F7BC-4110-A4F8-A44E8CF35087}" srcOrd="13" destOrd="0" presId="urn:microsoft.com/office/officeart/2005/8/layout/cycle5"/>
    <dgm:cxn modelId="{5A8B8579-D86D-487A-AE3C-0E958531A3B3}" type="presParOf" srcId="{DA91C84D-4C02-488C-B223-0CBF3685CDE1}" destId="{C0151988-7A74-4480-98FF-BA6AF79A4CDB}" srcOrd="14" destOrd="0" presId="urn:microsoft.com/office/officeart/2005/8/layout/cycle5"/>
    <dgm:cxn modelId="{0D1A0422-CD99-4CE5-8D15-E1709A1B10EB}" type="presParOf" srcId="{DA91C84D-4C02-488C-B223-0CBF3685CDE1}" destId="{325B8837-5917-43C9-BDEE-4C1355B0079A}" srcOrd="15" destOrd="0" presId="urn:microsoft.com/office/officeart/2005/8/layout/cycle5"/>
    <dgm:cxn modelId="{02FA6339-C865-4C15-A14E-5EDB1489BFA9}" type="presParOf" srcId="{DA91C84D-4C02-488C-B223-0CBF3685CDE1}" destId="{FEF05EE2-B907-4295-9CCE-277EB58EB4E2}" srcOrd="16" destOrd="0" presId="urn:microsoft.com/office/officeart/2005/8/layout/cycle5"/>
    <dgm:cxn modelId="{B4C01DD9-364E-4211-995A-D09C47151E9F}" type="presParOf" srcId="{DA91C84D-4C02-488C-B223-0CBF3685CDE1}" destId="{095C99F5-68F8-4657-8746-4B7E5F37CC9C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25CFAB-4239-49CF-808A-9A3B76991B1F}" type="doc">
      <dgm:prSet loTypeId="urn:microsoft.com/office/officeart/2009/3/layout/RandomtoResultProcess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816584-38BE-413F-8171-10785B1A57C5}">
      <dgm:prSet phldrT="[نص]"/>
      <dgm:spPr/>
      <dgm:t>
        <a:bodyPr/>
        <a:lstStyle/>
        <a:p>
          <a:r>
            <a:rPr lang="ar-SA" dirty="0"/>
            <a:t>المفاهيم </a:t>
          </a:r>
          <a:endParaRPr lang="en-US" dirty="0"/>
        </a:p>
      </dgm:t>
    </dgm:pt>
    <dgm:pt modelId="{4579E605-1E4B-4956-AC3A-FC13515C963B}" type="parTrans" cxnId="{8D42F478-A6CE-4ACA-8952-C22FBA00EA88}">
      <dgm:prSet/>
      <dgm:spPr/>
      <dgm:t>
        <a:bodyPr/>
        <a:lstStyle/>
        <a:p>
          <a:endParaRPr lang="en-US"/>
        </a:p>
      </dgm:t>
    </dgm:pt>
    <dgm:pt modelId="{4B4F3EB5-492D-4E0E-9067-05AFACC23D09}" type="sibTrans" cxnId="{8D42F478-A6CE-4ACA-8952-C22FBA00EA88}">
      <dgm:prSet/>
      <dgm:spPr/>
      <dgm:t>
        <a:bodyPr/>
        <a:lstStyle/>
        <a:p>
          <a:endParaRPr lang="en-US"/>
        </a:p>
      </dgm:t>
    </dgm:pt>
    <dgm:pt modelId="{B0895D10-6CF8-4FED-9472-5FFA1FFF0A67}">
      <dgm:prSet phldrT="[نص]"/>
      <dgm:spPr/>
      <dgm:t>
        <a:bodyPr/>
        <a:lstStyle/>
        <a:p>
          <a:r>
            <a:rPr lang="ar-SA" dirty="0"/>
            <a:t>عناصر التفكير </a:t>
          </a:r>
          <a:endParaRPr lang="en-US" dirty="0"/>
        </a:p>
      </dgm:t>
    </dgm:pt>
    <dgm:pt modelId="{97671506-32DA-4E4E-AFAA-9D8D7B19876F}" type="parTrans" cxnId="{A15C6509-1EFB-4ED8-B8F0-6675A422C62D}">
      <dgm:prSet/>
      <dgm:spPr/>
      <dgm:t>
        <a:bodyPr/>
        <a:lstStyle/>
        <a:p>
          <a:endParaRPr lang="en-US"/>
        </a:p>
      </dgm:t>
    </dgm:pt>
    <dgm:pt modelId="{4069A8BD-B5AB-4002-825A-F3049588949D}" type="sibTrans" cxnId="{A15C6509-1EFB-4ED8-B8F0-6675A422C62D}">
      <dgm:prSet/>
      <dgm:spPr/>
      <dgm:t>
        <a:bodyPr/>
        <a:lstStyle/>
        <a:p>
          <a:endParaRPr lang="en-US"/>
        </a:p>
      </dgm:t>
    </dgm:pt>
    <dgm:pt modelId="{39B30E26-2FEC-4F86-A71A-8C7A3695A6B0}">
      <dgm:prSet phldrT="[نص]"/>
      <dgm:spPr/>
      <dgm:t>
        <a:bodyPr/>
        <a:lstStyle/>
        <a:p>
          <a:r>
            <a:rPr lang="ar-SA" dirty="0"/>
            <a:t>اللغة </a:t>
          </a:r>
          <a:endParaRPr lang="en-US" dirty="0"/>
        </a:p>
      </dgm:t>
    </dgm:pt>
    <dgm:pt modelId="{97EABA8F-98AE-45A5-B5D6-621C0BCE9E2A}" type="parTrans" cxnId="{98963A8A-C1D1-49AC-B14B-0E94D64A9B3F}">
      <dgm:prSet/>
      <dgm:spPr/>
      <dgm:t>
        <a:bodyPr/>
        <a:lstStyle/>
        <a:p>
          <a:endParaRPr lang="en-US"/>
        </a:p>
      </dgm:t>
    </dgm:pt>
    <dgm:pt modelId="{852B3B29-4B0A-42D2-8462-0F8FB6B41994}" type="sibTrans" cxnId="{98963A8A-C1D1-49AC-B14B-0E94D64A9B3F}">
      <dgm:prSet/>
      <dgm:spPr/>
      <dgm:t>
        <a:bodyPr/>
        <a:lstStyle/>
        <a:p>
          <a:endParaRPr lang="en-US"/>
        </a:p>
      </dgm:t>
    </dgm:pt>
    <dgm:pt modelId="{2916E837-F15B-4E68-968B-1857FCE51F3E}" type="pres">
      <dgm:prSet presAssocID="{1525CFAB-4239-49CF-808A-9A3B76991B1F}" presName="Name0" presStyleCnt="0">
        <dgm:presLayoutVars>
          <dgm:dir/>
          <dgm:animOne val="branch"/>
          <dgm:animLvl val="lvl"/>
        </dgm:presLayoutVars>
      </dgm:prSet>
      <dgm:spPr/>
    </dgm:pt>
    <dgm:pt modelId="{5E7773A9-4A3D-4349-8637-C18E5C3D641A}" type="pres">
      <dgm:prSet presAssocID="{05816584-38BE-413F-8171-10785B1A57C5}" presName="chaos" presStyleCnt="0"/>
      <dgm:spPr/>
    </dgm:pt>
    <dgm:pt modelId="{20BD28B2-1688-43B2-BA8E-9A60C8868B49}" type="pres">
      <dgm:prSet presAssocID="{05816584-38BE-413F-8171-10785B1A57C5}" presName="parTx1" presStyleLbl="revTx" presStyleIdx="0" presStyleCnt="2" custLinFactY="100000" custLinFactNeighborX="13056" custLinFactNeighborY="138197"/>
      <dgm:spPr/>
    </dgm:pt>
    <dgm:pt modelId="{E2438C02-07F7-4DC0-A064-B9734B5D4565}" type="pres">
      <dgm:prSet presAssocID="{05816584-38BE-413F-8171-10785B1A57C5}" presName="c1" presStyleLbl="node1" presStyleIdx="0" presStyleCnt="19"/>
      <dgm:spPr/>
    </dgm:pt>
    <dgm:pt modelId="{17468C28-1084-4835-95C2-8BD60739CBFC}" type="pres">
      <dgm:prSet presAssocID="{05816584-38BE-413F-8171-10785B1A57C5}" presName="c2" presStyleLbl="node1" presStyleIdx="1" presStyleCnt="19"/>
      <dgm:spPr/>
    </dgm:pt>
    <dgm:pt modelId="{0B236ABB-D58F-4CD9-B9F0-59ED222225EC}" type="pres">
      <dgm:prSet presAssocID="{05816584-38BE-413F-8171-10785B1A57C5}" presName="c3" presStyleLbl="node1" presStyleIdx="2" presStyleCnt="19"/>
      <dgm:spPr/>
    </dgm:pt>
    <dgm:pt modelId="{C6DE4EB8-860F-41D6-BD31-5BB927C424F0}" type="pres">
      <dgm:prSet presAssocID="{05816584-38BE-413F-8171-10785B1A57C5}" presName="c4" presStyleLbl="node1" presStyleIdx="3" presStyleCnt="19"/>
      <dgm:spPr/>
    </dgm:pt>
    <dgm:pt modelId="{613C7344-0D82-416D-BAD2-95B962871A00}" type="pres">
      <dgm:prSet presAssocID="{05816584-38BE-413F-8171-10785B1A57C5}" presName="c5" presStyleLbl="node1" presStyleIdx="4" presStyleCnt="19"/>
      <dgm:spPr/>
    </dgm:pt>
    <dgm:pt modelId="{61811770-86F8-4DF7-BEA9-806CC5C08393}" type="pres">
      <dgm:prSet presAssocID="{05816584-38BE-413F-8171-10785B1A57C5}" presName="c6" presStyleLbl="node1" presStyleIdx="5" presStyleCnt="19"/>
      <dgm:spPr/>
    </dgm:pt>
    <dgm:pt modelId="{BEC84637-0459-41F8-973F-F54FEC506012}" type="pres">
      <dgm:prSet presAssocID="{05816584-38BE-413F-8171-10785B1A57C5}" presName="c7" presStyleLbl="node1" presStyleIdx="6" presStyleCnt="19"/>
      <dgm:spPr/>
    </dgm:pt>
    <dgm:pt modelId="{F4F2C417-CDDB-4F7E-A0EF-30A99D7EB8E6}" type="pres">
      <dgm:prSet presAssocID="{05816584-38BE-413F-8171-10785B1A57C5}" presName="c8" presStyleLbl="node1" presStyleIdx="7" presStyleCnt="19"/>
      <dgm:spPr/>
    </dgm:pt>
    <dgm:pt modelId="{28A554E6-A538-4AB3-A24F-010B24CD550B}" type="pres">
      <dgm:prSet presAssocID="{05816584-38BE-413F-8171-10785B1A57C5}" presName="c9" presStyleLbl="node1" presStyleIdx="8" presStyleCnt="19"/>
      <dgm:spPr/>
    </dgm:pt>
    <dgm:pt modelId="{572CF1A4-01D8-442E-810C-B9C39AB2640A}" type="pres">
      <dgm:prSet presAssocID="{05816584-38BE-413F-8171-10785B1A57C5}" presName="c10" presStyleLbl="node1" presStyleIdx="9" presStyleCnt="19"/>
      <dgm:spPr/>
    </dgm:pt>
    <dgm:pt modelId="{FD95B893-F2AF-4559-8291-4D64375A9102}" type="pres">
      <dgm:prSet presAssocID="{05816584-38BE-413F-8171-10785B1A57C5}" presName="c11" presStyleLbl="node1" presStyleIdx="10" presStyleCnt="19"/>
      <dgm:spPr/>
    </dgm:pt>
    <dgm:pt modelId="{33AB8E85-0CD4-4D56-A4FB-5D78BA32057C}" type="pres">
      <dgm:prSet presAssocID="{05816584-38BE-413F-8171-10785B1A57C5}" presName="c12" presStyleLbl="node1" presStyleIdx="11" presStyleCnt="19"/>
      <dgm:spPr/>
    </dgm:pt>
    <dgm:pt modelId="{F25D9697-9762-49B4-B440-11B6BE420F14}" type="pres">
      <dgm:prSet presAssocID="{05816584-38BE-413F-8171-10785B1A57C5}" presName="c13" presStyleLbl="node1" presStyleIdx="12" presStyleCnt="19"/>
      <dgm:spPr/>
    </dgm:pt>
    <dgm:pt modelId="{A434E3EC-15EF-4570-9D2E-8016684F19A1}" type="pres">
      <dgm:prSet presAssocID="{05816584-38BE-413F-8171-10785B1A57C5}" presName="c14" presStyleLbl="node1" presStyleIdx="13" presStyleCnt="19"/>
      <dgm:spPr/>
    </dgm:pt>
    <dgm:pt modelId="{21F5E56B-F790-4369-8690-2A7720E9F94A}" type="pres">
      <dgm:prSet presAssocID="{05816584-38BE-413F-8171-10785B1A57C5}" presName="c15" presStyleLbl="node1" presStyleIdx="14" presStyleCnt="19"/>
      <dgm:spPr/>
    </dgm:pt>
    <dgm:pt modelId="{4E2BD9A2-7D5A-443C-B045-853962071F47}" type="pres">
      <dgm:prSet presAssocID="{05816584-38BE-413F-8171-10785B1A57C5}" presName="c16" presStyleLbl="node1" presStyleIdx="15" presStyleCnt="19"/>
      <dgm:spPr/>
    </dgm:pt>
    <dgm:pt modelId="{1651BEF7-2B02-4B1C-B1B5-17E031FA2534}" type="pres">
      <dgm:prSet presAssocID="{05816584-38BE-413F-8171-10785B1A57C5}" presName="c17" presStyleLbl="node1" presStyleIdx="16" presStyleCnt="19"/>
      <dgm:spPr/>
    </dgm:pt>
    <dgm:pt modelId="{3465FE38-F312-4449-AA51-EF184E9607A5}" type="pres">
      <dgm:prSet presAssocID="{05816584-38BE-413F-8171-10785B1A57C5}" presName="c18" presStyleLbl="node1" presStyleIdx="17" presStyleCnt="19"/>
      <dgm:spPr/>
    </dgm:pt>
    <dgm:pt modelId="{8061201A-3BA7-4201-9093-9021B4C7184C}" type="pres">
      <dgm:prSet presAssocID="{4B4F3EB5-492D-4E0E-9067-05AFACC23D09}" presName="chevronComposite1" presStyleCnt="0"/>
      <dgm:spPr/>
    </dgm:pt>
    <dgm:pt modelId="{C6F7EC6C-2970-4BD5-A19F-A37A98DF7BDE}" type="pres">
      <dgm:prSet presAssocID="{4B4F3EB5-492D-4E0E-9067-05AFACC23D09}" presName="chevron1" presStyleLbl="sibTrans2D1" presStyleIdx="0" presStyleCnt="2"/>
      <dgm:spPr/>
    </dgm:pt>
    <dgm:pt modelId="{9EF81D0C-F4AE-4580-B488-F399CC5D2CBE}" type="pres">
      <dgm:prSet presAssocID="{4B4F3EB5-492D-4E0E-9067-05AFACC23D09}" presName="spChevron1" presStyleCnt="0"/>
      <dgm:spPr/>
    </dgm:pt>
    <dgm:pt modelId="{8BADA994-E1BF-481E-B7EA-77E5E21DCD8D}" type="pres">
      <dgm:prSet presAssocID="{4B4F3EB5-492D-4E0E-9067-05AFACC23D09}" presName="overlap" presStyleCnt="0"/>
      <dgm:spPr/>
    </dgm:pt>
    <dgm:pt modelId="{01935B0B-5E2E-4A26-94CD-2AF59A2A2296}" type="pres">
      <dgm:prSet presAssocID="{4B4F3EB5-492D-4E0E-9067-05AFACC23D09}" presName="chevronComposite2" presStyleCnt="0"/>
      <dgm:spPr/>
    </dgm:pt>
    <dgm:pt modelId="{FA379A11-7FDB-4AC5-BAF5-B5ED6D610E37}" type="pres">
      <dgm:prSet presAssocID="{4B4F3EB5-492D-4E0E-9067-05AFACC23D09}" presName="chevron2" presStyleLbl="sibTrans2D1" presStyleIdx="1" presStyleCnt="2"/>
      <dgm:spPr/>
    </dgm:pt>
    <dgm:pt modelId="{4C7013A2-BBE4-46E0-AA4F-DC6F92C129E8}" type="pres">
      <dgm:prSet presAssocID="{4B4F3EB5-492D-4E0E-9067-05AFACC23D09}" presName="spChevron2" presStyleCnt="0"/>
      <dgm:spPr/>
    </dgm:pt>
    <dgm:pt modelId="{54A234D0-3C01-4F2C-89DB-243172128577}" type="pres">
      <dgm:prSet presAssocID="{B0895D10-6CF8-4FED-9472-5FFA1FFF0A67}" presName="last" presStyleCnt="0"/>
      <dgm:spPr/>
    </dgm:pt>
    <dgm:pt modelId="{7EAC8A40-13A3-4298-8673-FD15F497787A}" type="pres">
      <dgm:prSet presAssocID="{B0895D10-6CF8-4FED-9472-5FFA1FFF0A67}" presName="circleTx" presStyleLbl="node1" presStyleIdx="18" presStyleCnt="19"/>
      <dgm:spPr/>
    </dgm:pt>
    <dgm:pt modelId="{9E577142-2D91-423E-8817-D2D6E3760DED}" type="pres">
      <dgm:prSet presAssocID="{B0895D10-6CF8-4FED-9472-5FFA1FFF0A67}" presName="desTxN" presStyleLbl="revTx" presStyleIdx="1" presStyleCnt="2">
        <dgm:presLayoutVars>
          <dgm:bulletEnabled val="1"/>
        </dgm:presLayoutVars>
      </dgm:prSet>
      <dgm:spPr/>
    </dgm:pt>
    <dgm:pt modelId="{79F2707A-A37A-4B17-9A4D-625D8B70B7C3}" type="pres">
      <dgm:prSet presAssocID="{B0895D10-6CF8-4FED-9472-5FFA1FFF0A67}" presName="spN" presStyleCnt="0"/>
      <dgm:spPr/>
    </dgm:pt>
  </dgm:ptLst>
  <dgm:cxnLst>
    <dgm:cxn modelId="{A15C6509-1EFB-4ED8-B8F0-6675A422C62D}" srcId="{1525CFAB-4239-49CF-808A-9A3B76991B1F}" destId="{B0895D10-6CF8-4FED-9472-5FFA1FFF0A67}" srcOrd="1" destOrd="0" parTransId="{97671506-32DA-4E4E-AFAA-9D8D7B19876F}" sibTransId="{4069A8BD-B5AB-4002-825A-F3049588949D}"/>
    <dgm:cxn modelId="{01061933-DA90-4CF4-B35F-B8F59422D123}" type="presOf" srcId="{39B30E26-2FEC-4F86-A71A-8C7A3695A6B0}" destId="{9E577142-2D91-423E-8817-D2D6E3760DED}" srcOrd="0" destOrd="0" presId="urn:microsoft.com/office/officeart/2009/3/layout/RandomtoResultProcess"/>
    <dgm:cxn modelId="{C5401046-D792-43CB-91B0-E2982653BC7A}" type="presOf" srcId="{B0895D10-6CF8-4FED-9472-5FFA1FFF0A67}" destId="{7EAC8A40-13A3-4298-8673-FD15F497787A}" srcOrd="0" destOrd="0" presId="urn:microsoft.com/office/officeart/2009/3/layout/RandomtoResultProcess"/>
    <dgm:cxn modelId="{DDFD2A54-31FD-4F8A-B454-89460F283364}" type="presOf" srcId="{05816584-38BE-413F-8171-10785B1A57C5}" destId="{20BD28B2-1688-43B2-BA8E-9A60C8868B49}" srcOrd="0" destOrd="0" presId="urn:microsoft.com/office/officeart/2009/3/layout/RandomtoResultProcess"/>
    <dgm:cxn modelId="{8D42F478-A6CE-4ACA-8952-C22FBA00EA88}" srcId="{1525CFAB-4239-49CF-808A-9A3B76991B1F}" destId="{05816584-38BE-413F-8171-10785B1A57C5}" srcOrd="0" destOrd="0" parTransId="{4579E605-1E4B-4956-AC3A-FC13515C963B}" sibTransId="{4B4F3EB5-492D-4E0E-9067-05AFACC23D09}"/>
    <dgm:cxn modelId="{98963A8A-C1D1-49AC-B14B-0E94D64A9B3F}" srcId="{B0895D10-6CF8-4FED-9472-5FFA1FFF0A67}" destId="{39B30E26-2FEC-4F86-A71A-8C7A3695A6B0}" srcOrd="0" destOrd="0" parTransId="{97EABA8F-98AE-45A5-B5D6-621C0BCE9E2A}" sibTransId="{852B3B29-4B0A-42D2-8462-0F8FB6B41994}"/>
    <dgm:cxn modelId="{F17962D5-3BE1-4362-92FE-7BA6B3306ABB}" type="presOf" srcId="{1525CFAB-4239-49CF-808A-9A3B76991B1F}" destId="{2916E837-F15B-4E68-968B-1857FCE51F3E}" srcOrd="0" destOrd="0" presId="urn:microsoft.com/office/officeart/2009/3/layout/RandomtoResultProcess"/>
    <dgm:cxn modelId="{4A864470-90A7-4F7D-80DD-5C3E5AF340F6}" type="presParOf" srcId="{2916E837-F15B-4E68-968B-1857FCE51F3E}" destId="{5E7773A9-4A3D-4349-8637-C18E5C3D641A}" srcOrd="0" destOrd="0" presId="urn:microsoft.com/office/officeart/2009/3/layout/RandomtoResultProcess"/>
    <dgm:cxn modelId="{B8433C34-6580-4E67-8698-9D10132987CA}" type="presParOf" srcId="{5E7773A9-4A3D-4349-8637-C18E5C3D641A}" destId="{20BD28B2-1688-43B2-BA8E-9A60C8868B49}" srcOrd="0" destOrd="0" presId="urn:microsoft.com/office/officeart/2009/3/layout/RandomtoResultProcess"/>
    <dgm:cxn modelId="{875C9AC1-0E71-4053-961D-7CDA8656CE0A}" type="presParOf" srcId="{5E7773A9-4A3D-4349-8637-C18E5C3D641A}" destId="{E2438C02-07F7-4DC0-A064-B9734B5D4565}" srcOrd="1" destOrd="0" presId="urn:microsoft.com/office/officeart/2009/3/layout/RandomtoResultProcess"/>
    <dgm:cxn modelId="{48489218-D3A5-44E7-9C92-A826971BED95}" type="presParOf" srcId="{5E7773A9-4A3D-4349-8637-C18E5C3D641A}" destId="{17468C28-1084-4835-95C2-8BD60739CBFC}" srcOrd="2" destOrd="0" presId="urn:microsoft.com/office/officeart/2009/3/layout/RandomtoResultProcess"/>
    <dgm:cxn modelId="{1BD546B4-DCB5-4DCA-A73E-9B96396BCBB1}" type="presParOf" srcId="{5E7773A9-4A3D-4349-8637-C18E5C3D641A}" destId="{0B236ABB-D58F-4CD9-B9F0-59ED222225EC}" srcOrd="3" destOrd="0" presId="urn:microsoft.com/office/officeart/2009/3/layout/RandomtoResultProcess"/>
    <dgm:cxn modelId="{FEC8866D-EFB5-4B63-88DE-6BACC169B098}" type="presParOf" srcId="{5E7773A9-4A3D-4349-8637-C18E5C3D641A}" destId="{C6DE4EB8-860F-41D6-BD31-5BB927C424F0}" srcOrd="4" destOrd="0" presId="urn:microsoft.com/office/officeart/2009/3/layout/RandomtoResultProcess"/>
    <dgm:cxn modelId="{E33E0E28-BAB6-4A31-9627-FB6B07C946C7}" type="presParOf" srcId="{5E7773A9-4A3D-4349-8637-C18E5C3D641A}" destId="{613C7344-0D82-416D-BAD2-95B962871A00}" srcOrd="5" destOrd="0" presId="urn:microsoft.com/office/officeart/2009/3/layout/RandomtoResultProcess"/>
    <dgm:cxn modelId="{555ED6E6-5413-48A3-8E9C-F2C97DEFD2D7}" type="presParOf" srcId="{5E7773A9-4A3D-4349-8637-C18E5C3D641A}" destId="{61811770-86F8-4DF7-BEA9-806CC5C08393}" srcOrd="6" destOrd="0" presId="urn:microsoft.com/office/officeart/2009/3/layout/RandomtoResultProcess"/>
    <dgm:cxn modelId="{7AD9119E-9A8D-4B2C-9F8A-9C50278AD533}" type="presParOf" srcId="{5E7773A9-4A3D-4349-8637-C18E5C3D641A}" destId="{BEC84637-0459-41F8-973F-F54FEC506012}" srcOrd="7" destOrd="0" presId="urn:microsoft.com/office/officeart/2009/3/layout/RandomtoResultProcess"/>
    <dgm:cxn modelId="{7B791DFF-90AF-40E2-BA27-609864A8EDA2}" type="presParOf" srcId="{5E7773A9-4A3D-4349-8637-C18E5C3D641A}" destId="{F4F2C417-CDDB-4F7E-A0EF-30A99D7EB8E6}" srcOrd="8" destOrd="0" presId="urn:microsoft.com/office/officeart/2009/3/layout/RandomtoResultProcess"/>
    <dgm:cxn modelId="{95D0AA44-79CD-43B4-A393-FD3BA9D76413}" type="presParOf" srcId="{5E7773A9-4A3D-4349-8637-C18E5C3D641A}" destId="{28A554E6-A538-4AB3-A24F-010B24CD550B}" srcOrd="9" destOrd="0" presId="urn:microsoft.com/office/officeart/2009/3/layout/RandomtoResultProcess"/>
    <dgm:cxn modelId="{17839542-6C01-441F-AFFB-500B27E43458}" type="presParOf" srcId="{5E7773A9-4A3D-4349-8637-C18E5C3D641A}" destId="{572CF1A4-01D8-442E-810C-B9C39AB2640A}" srcOrd="10" destOrd="0" presId="urn:microsoft.com/office/officeart/2009/3/layout/RandomtoResultProcess"/>
    <dgm:cxn modelId="{9D911C6B-EF9E-43F9-BA01-E415F539BC7D}" type="presParOf" srcId="{5E7773A9-4A3D-4349-8637-C18E5C3D641A}" destId="{FD95B893-F2AF-4559-8291-4D64375A9102}" srcOrd="11" destOrd="0" presId="urn:microsoft.com/office/officeart/2009/3/layout/RandomtoResultProcess"/>
    <dgm:cxn modelId="{9B724EDA-B9B9-4CBC-9904-E0A4E8C931E1}" type="presParOf" srcId="{5E7773A9-4A3D-4349-8637-C18E5C3D641A}" destId="{33AB8E85-0CD4-4D56-A4FB-5D78BA32057C}" srcOrd="12" destOrd="0" presId="urn:microsoft.com/office/officeart/2009/3/layout/RandomtoResultProcess"/>
    <dgm:cxn modelId="{7D85B0E3-C625-4793-A84D-C58F20863EB9}" type="presParOf" srcId="{5E7773A9-4A3D-4349-8637-C18E5C3D641A}" destId="{F25D9697-9762-49B4-B440-11B6BE420F14}" srcOrd="13" destOrd="0" presId="urn:microsoft.com/office/officeart/2009/3/layout/RandomtoResultProcess"/>
    <dgm:cxn modelId="{51F76615-73C2-4C65-A9F3-5E0BD144AAA7}" type="presParOf" srcId="{5E7773A9-4A3D-4349-8637-C18E5C3D641A}" destId="{A434E3EC-15EF-4570-9D2E-8016684F19A1}" srcOrd="14" destOrd="0" presId="urn:microsoft.com/office/officeart/2009/3/layout/RandomtoResultProcess"/>
    <dgm:cxn modelId="{6A4C5D51-2BAD-4EAE-AF60-AD269B57544A}" type="presParOf" srcId="{5E7773A9-4A3D-4349-8637-C18E5C3D641A}" destId="{21F5E56B-F790-4369-8690-2A7720E9F94A}" srcOrd="15" destOrd="0" presId="urn:microsoft.com/office/officeart/2009/3/layout/RandomtoResultProcess"/>
    <dgm:cxn modelId="{79147CE9-C183-4E2B-BA69-804F89CF9007}" type="presParOf" srcId="{5E7773A9-4A3D-4349-8637-C18E5C3D641A}" destId="{4E2BD9A2-7D5A-443C-B045-853962071F47}" srcOrd="16" destOrd="0" presId="urn:microsoft.com/office/officeart/2009/3/layout/RandomtoResultProcess"/>
    <dgm:cxn modelId="{961517FE-0E13-416D-B7BF-036A90587AF8}" type="presParOf" srcId="{5E7773A9-4A3D-4349-8637-C18E5C3D641A}" destId="{1651BEF7-2B02-4B1C-B1B5-17E031FA2534}" srcOrd="17" destOrd="0" presId="urn:microsoft.com/office/officeart/2009/3/layout/RandomtoResultProcess"/>
    <dgm:cxn modelId="{62816AD9-A7BF-46FF-84E6-FD6806C46142}" type="presParOf" srcId="{5E7773A9-4A3D-4349-8637-C18E5C3D641A}" destId="{3465FE38-F312-4449-AA51-EF184E9607A5}" srcOrd="18" destOrd="0" presId="urn:microsoft.com/office/officeart/2009/3/layout/RandomtoResultProcess"/>
    <dgm:cxn modelId="{F4D8DDD1-98F1-4CAA-85E6-9F04D48F4BF4}" type="presParOf" srcId="{2916E837-F15B-4E68-968B-1857FCE51F3E}" destId="{8061201A-3BA7-4201-9093-9021B4C7184C}" srcOrd="1" destOrd="0" presId="urn:microsoft.com/office/officeart/2009/3/layout/RandomtoResultProcess"/>
    <dgm:cxn modelId="{7F773F18-19A2-4EBB-BDAE-12D2587B7775}" type="presParOf" srcId="{8061201A-3BA7-4201-9093-9021B4C7184C}" destId="{C6F7EC6C-2970-4BD5-A19F-A37A98DF7BDE}" srcOrd="0" destOrd="0" presId="urn:microsoft.com/office/officeart/2009/3/layout/RandomtoResultProcess"/>
    <dgm:cxn modelId="{2C08EAF7-DFB5-490A-90CB-AFECB67AB8EE}" type="presParOf" srcId="{8061201A-3BA7-4201-9093-9021B4C7184C}" destId="{9EF81D0C-F4AE-4580-B488-F399CC5D2CBE}" srcOrd="1" destOrd="0" presId="urn:microsoft.com/office/officeart/2009/3/layout/RandomtoResultProcess"/>
    <dgm:cxn modelId="{D223763B-A8BB-4123-9BFE-61E96EECE525}" type="presParOf" srcId="{2916E837-F15B-4E68-968B-1857FCE51F3E}" destId="{8BADA994-E1BF-481E-B7EA-77E5E21DCD8D}" srcOrd="2" destOrd="0" presId="urn:microsoft.com/office/officeart/2009/3/layout/RandomtoResultProcess"/>
    <dgm:cxn modelId="{7EC2B349-9113-4D07-916C-0EDCA5E87F06}" type="presParOf" srcId="{2916E837-F15B-4E68-968B-1857FCE51F3E}" destId="{01935B0B-5E2E-4A26-94CD-2AF59A2A2296}" srcOrd="3" destOrd="0" presId="urn:microsoft.com/office/officeart/2009/3/layout/RandomtoResultProcess"/>
    <dgm:cxn modelId="{E789E966-487A-4CB6-9C80-93A8D519117A}" type="presParOf" srcId="{01935B0B-5E2E-4A26-94CD-2AF59A2A2296}" destId="{FA379A11-7FDB-4AC5-BAF5-B5ED6D610E37}" srcOrd="0" destOrd="0" presId="urn:microsoft.com/office/officeart/2009/3/layout/RandomtoResultProcess"/>
    <dgm:cxn modelId="{4F617BC5-F2BE-44B2-AFFA-C2F3407428B6}" type="presParOf" srcId="{01935B0B-5E2E-4A26-94CD-2AF59A2A2296}" destId="{4C7013A2-BBE4-46E0-AA4F-DC6F92C129E8}" srcOrd="1" destOrd="0" presId="urn:microsoft.com/office/officeart/2009/3/layout/RandomtoResultProcess"/>
    <dgm:cxn modelId="{8F3162E6-8BFA-49B7-B78A-9EC0CBF413CD}" type="presParOf" srcId="{2916E837-F15B-4E68-968B-1857FCE51F3E}" destId="{54A234D0-3C01-4F2C-89DB-243172128577}" srcOrd="4" destOrd="0" presId="urn:microsoft.com/office/officeart/2009/3/layout/RandomtoResultProcess"/>
    <dgm:cxn modelId="{54CD9593-D558-4C2E-929A-135F421EED90}" type="presParOf" srcId="{54A234D0-3C01-4F2C-89DB-243172128577}" destId="{7EAC8A40-13A3-4298-8673-FD15F497787A}" srcOrd="0" destOrd="0" presId="urn:microsoft.com/office/officeart/2009/3/layout/RandomtoResultProcess"/>
    <dgm:cxn modelId="{D1A061BF-59B9-43A7-92CF-970036B704B3}" type="presParOf" srcId="{54A234D0-3C01-4F2C-89DB-243172128577}" destId="{9E577142-2D91-423E-8817-D2D6E3760DED}" srcOrd="1" destOrd="0" presId="urn:microsoft.com/office/officeart/2009/3/layout/RandomtoResultProcess"/>
    <dgm:cxn modelId="{6D689125-4CDE-4744-9B85-198C83F59604}" type="presParOf" srcId="{54A234D0-3C01-4F2C-89DB-243172128577}" destId="{79F2707A-A37A-4B17-9A4D-625D8B70B7C3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F8DD7A-AB55-45EC-A38D-7AA29DA4B5BE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F4D684-B581-4516-B601-4E0370F95643}">
      <dgm:prSet phldrT="[نص]"/>
      <dgm:spPr/>
      <dgm:t>
        <a:bodyPr/>
        <a:lstStyle/>
        <a:p>
          <a:r>
            <a:rPr lang="ar-SA" dirty="0">
              <a:solidFill>
                <a:schemeClr val="tx1"/>
              </a:solidFill>
            </a:rPr>
            <a:t>التصنيف (وهو </a:t>
          </a:r>
          <a:r>
            <a:rPr lang="ar-SA" dirty="0" err="1">
              <a:solidFill>
                <a:schemeClr val="tx1"/>
              </a:solidFill>
            </a:rPr>
            <a:t>العمليه</a:t>
          </a:r>
          <a:r>
            <a:rPr lang="ar-SA" dirty="0">
              <a:solidFill>
                <a:schemeClr val="tx1"/>
              </a:solidFill>
            </a:rPr>
            <a:t> التي يتم بها تجميع أشياء او احداث معينه على أساس </a:t>
          </a:r>
          <a:r>
            <a:rPr lang="ar-SA" dirty="0" err="1">
              <a:solidFill>
                <a:schemeClr val="tx1"/>
              </a:solidFill>
            </a:rPr>
            <a:t>مايميزها</a:t>
          </a:r>
          <a:r>
            <a:rPr lang="ar-SA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31EC1229-FAEF-4E8D-80BE-CF7711C61471}" type="parTrans" cxnId="{C9DDDF8D-8A3E-414A-B94C-581284EEDB93}">
      <dgm:prSet/>
      <dgm:spPr/>
      <dgm:t>
        <a:bodyPr/>
        <a:lstStyle/>
        <a:p>
          <a:endParaRPr lang="en-US"/>
        </a:p>
      </dgm:t>
    </dgm:pt>
    <dgm:pt modelId="{252D4A4B-3E6C-492F-AF31-C9F79F8C0349}" type="sibTrans" cxnId="{C9DDDF8D-8A3E-414A-B94C-581284EEDB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4B0C26-1E39-40D2-81D6-C84B79BFEDF2}">
      <dgm:prSet phldrT="[نص]"/>
      <dgm:spPr/>
      <dgm:t>
        <a:bodyPr/>
        <a:lstStyle/>
        <a:p>
          <a:r>
            <a:rPr lang="ar-SA" dirty="0">
              <a:solidFill>
                <a:schemeClr val="tx1"/>
              </a:solidFill>
            </a:rPr>
            <a:t>التنظيم ( وهو ترتيب وتنسيق الفئات او الأشياء او الظواهر في نظام معين )</a:t>
          </a:r>
          <a:endParaRPr lang="en-US" dirty="0">
            <a:solidFill>
              <a:schemeClr val="tx1"/>
            </a:solidFill>
          </a:endParaRPr>
        </a:p>
      </dgm:t>
    </dgm:pt>
    <dgm:pt modelId="{59CF767F-314E-4465-ACDB-7E7B615C8BEA}" type="parTrans" cxnId="{94F84688-CA01-41E4-BC23-144589EE22BD}">
      <dgm:prSet/>
      <dgm:spPr/>
      <dgm:t>
        <a:bodyPr/>
        <a:lstStyle/>
        <a:p>
          <a:endParaRPr lang="en-US"/>
        </a:p>
      </dgm:t>
    </dgm:pt>
    <dgm:pt modelId="{ADF3E172-848A-4741-88D4-F5800860368F}" type="sibTrans" cxnId="{94F84688-CA01-41E4-BC23-144589EE22BD}">
      <dgm:prSet/>
      <dgm:spPr/>
      <dgm:t>
        <a:bodyPr/>
        <a:lstStyle/>
        <a:p>
          <a:endParaRPr lang="en-US"/>
        </a:p>
      </dgm:t>
    </dgm:pt>
    <dgm:pt modelId="{FFE349EB-E30A-4B2B-B9C4-D736877572CB}">
      <dgm:prSet phldrT="[نص]"/>
      <dgm:spPr/>
      <dgm:t>
        <a:bodyPr/>
        <a:lstStyle/>
        <a:p>
          <a:r>
            <a:rPr lang="ar-SA" dirty="0">
              <a:solidFill>
                <a:schemeClr val="tx1"/>
              </a:solidFill>
            </a:rPr>
            <a:t>التجريد (تجريد الأشياء عن ذواتها والتفكير على أساس </a:t>
          </a:r>
          <a:r>
            <a:rPr lang="ar-SA" dirty="0" err="1">
              <a:solidFill>
                <a:schemeClr val="tx1"/>
              </a:solidFill>
            </a:rPr>
            <a:t>مايميز</a:t>
          </a:r>
          <a:r>
            <a:rPr lang="ar-SA" dirty="0">
              <a:solidFill>
                <a:schemeClr val="tx1"/>
              </a:solidFill>
            </a:rPr>
            <a:t> الموضوع من خصائص </a:t>
          </a:r>
          <a:endParaRPr lang="en-US" dirty="0">
            <a:solidFill>
              <a:schemeClr val="tx1"/>
            </a:solidFill>
          </a:endParaRPr>
        </a:p>
      </dgm:t>
    </dgm:pt>
    <dgm:pt modelId="{610F6474-34F6-499C-87E8-938006289F83}" type="parTrans" cxnId="{58291BD9-41D8-468C-A7A1-5498A82C3481}">
      <dgm:prSet/>
      <dgm:spPr/>
      <dgm:t>
        <a:bodyPr/>
        <a:lstStyle/>
        <a:p>
          <a:endParaRPr lang="en-US"/>
        </a:p>
      </dgm:t>
    </dgm:pt>
    <dgm:pt modelId="{BFA80306-9807-4783-962C-FA037E3BE0C4}" type="sibTrans" cxnId="{58291BD9-41D8-468C-A7A1-5498A82C3481}">
      <dgm:prSet/>
      <dgm:spPr/>
      <dgm:t>
        <a:bodyPr/>
        <a:lstStyle/>
        <a:p>
          <a:endParaRPr lang="en-US"/>
        </a:p>
      </dgm:t>
    </dgm:pt>
    <dgm:pt modelId="{073D0A98-C0E4-4F09-869E-6982DF7FA1A2}">
      <dgm:prSet/>
      <dgm:spPr/>
      <dgm:t>
        <a:bodyPr/>
        <a:lstStyle/>
        <a:p>
          <a:r>
            <a:rPr lang="ar-SA" dirty="0">
              <a:solidFill>
                <a:schemeClr val="tx1"/>
              </a:solidFill>
            </a:rPr>
            <a:t>التعميم ( مبدا العمومية وهو تطبيق </a:t>
          </a:r>
          <a:r>
            <a:rPr lang="ar-SA" dirty="0" err="1">
              <a:solidFill>
                <a:schemeClr val="tx1"/>
              </a:solidFill>
            </a:rPr>
            <a:t>الحاله</a:t>
          </a:r>
          <a:r>
            <a:rPr lang="ar-SA" dirty="0">
              <a:solidFill>
                <a:schemeClr val="tx1"/>
              </a:solidFill>
            </a:rPr>
            <a:t> على الحالات او المواقف الأخرى )</a:t>
          </a:r>
          <a:endParaRPr lang="en-US" dirty="0">
            <a:solidFill>
              <a:schemeClr val="tx1"/>
            </a:solidFill>
          </a:endParaRPr>
        </a:p>
      </dgm:t>
    </dgm:pt>
    <dgm:pt modelId="{D6830516-6AAE-432F-A931-AC740EEE676E}" type="parTrans" cxnId="{27D45EA2-3F32-418B-B22F-C9DF5596A45C}">
      <dgm:prSet/>
      <dgm:spPr/>
      <dgm:t>
        <a:bodyPr/>
        <a:lstStyle/>
        <a:p>
          <a:endParaRPr lang="en-US"/>
        </a:p>
      </dgm:t>
    </dgm:pt>
    <dgm:pt modelId="{1A45D761-5FF6-4AA3-A5D7-26ABC858771C}" type="sibTrans" cxnId="{27D45EA2-3F32-418B-B22F-C9DF5596A45C}">
      <dgm:prSet/>
      <dgm:spPr/>
      <dgm:t>
        <a:bodyPr/>
        <a:lstStyle/>
        <a:p>
          <a:endParaRPr lang="en-US"/>
        </a:p>
      </dgm:t>
    </dgm:pt>
    <dgm:pt modelId="{1412E960-2373-428F-898B-A8FBD60C3A57}">
      <dgm:prSet/>
      <dgm:spPr/>
      <dgm:t>
        <a:bodyPr/>
        <a:lstStyle/>
        <a:p>
          <a:r>
            <a:rPr lang="ar-SA" dirty="0">
              <a:solidFill>
                <a:schemeClr val="tx1"/>
              </a:solidFill>
            </a:rPr>
            <a:t>الارتباط بالمحسوسات ( الاعتماد على ضرب امثله حيه من الواقع لتقريب المفاهيم المجردة )</a:t>
          </a:r>
          <a:endParaRPr lang="en-US" dirty="0">
            <a:solidFill>
              <a:schemeClr val="tx1"/>
            </a:solidFill>
          </a:endParaRPr>
        </a:p>
      </dgm:t>
    </dgm:pt>
    <dgm:pt modelId="{CEC196E5-7E24-444B-873F-156A88DF3991}" type="parTrans" cxnId="{2F9A27B8-986C-44E9-9FF5-1E6EB1FF3E7D}">
      <dgm:prSet/>
      <dgm:spPr/>
      <dgm:t>
        <a:bodyPr/>
        <a:lstStyle/>
        <a:p>
          <a:endParaRPr lang="en-US"/>
        </a:p>
      </dgm:t>
    </dgm:pt>
    <dgm:pt modelId="{714272ED-A3C4-4E82-9EDA-5BB1FC638328}" type="sibTrans" cxnId="{2F9A27B8-986C-44E9-9FF5-1E6EB1FF3E7D}">
      <dgm:prSet/>
      <dgm:spPr/>
      <dgm:t>
        <a:bodyPr/>
        <a:lstStyle/>
        <a:p>
          <a:endParaRPr lang="en-US"/>
        </a:p>
      </dgm:t>
    </dgm:pt>
    <dgm:pt modelId="{77229A0F-8B7A-4642-9940-339D387577F6}">
      <dgm:prSet/>
      <dgm:spPr/>
      <dgm:t>
        <a:bodyPr/>
        <a:lstStyle/>
        <a:p>
          <a:r>
            <a:rPr lang="ar-SA" dirty="0">
              <a:solidFill>
                <a:schemeClr val="tx1"/>
              </a:solidFill>
            </a:rPr>
            <a:t>التحليل والتركيب ( وهي فك ظاهرة كلية الى عناصرها ومن ثم تركيبها وتوحيدها من عناصرها )</a:t>
          </a:r>
          <a:endParaRPr lang="en-US" dirty="0">
            <a:solidFill>
              <a:schemeClr val="tx1"/>
            </a:solidFill>
          </a:endParaRPr>
        </a:p>
      </dgm:t>
    </dgm:pt>
    <dgm:pt modelId="{241B3CE1-8E9D-4FD8-9049-AF8BBC252302}" type="parTrans" cxnId="{40EBD875-5AFD-4789-9556-D2531D4BF33D}">
      <dgm:prSet/>
      <dgm:spPr/>
      <dgm:t>
        <a:bodyPr/>
        <a:lstStyle/>
        <a:p>
          <a:endParaRPr lang="en-US"/>
        </a:p>
      </dgm:t>
    </dgm:pt>
    <dgm:pt modelId="{50D4CA6C-B816-4E4F-92E4-5AA2209B5DD0}" type="sibTrans" cxnId="{40EBD875-5AFD-4789-9556-D2531D4BF33D}">
      <dgm:prSet/>
      <dgm:spPr/>
      <dgm:t>
        <a:bodyPr/>
        <a:lstStyle/>
        <a:p>
          <a:endParaRPr lang="en-US"/>
        </a:p>
      </dgm:t>
    </dgm:pt>
    <dgm:pt modelId="{5E8092D7-2AEF-40CA-B70C-0BEC564B7E8C}">
      <dgm:prSet/>
      <dgm:spPr/>
      <dgm:t>
        <a:bodyPr/>
        <a:lstStyle/>
        <a:p>
          <a:r>
            <a:rPr lang="ar-SA" dirty="0">
              <a:solidFill>
                <a:schemeClr val="tx1"/>
              </a:solidFill>
            </a:rPr>
            <a:t>الاستدلال ( وهو الاستدلال والاستنتاج العقلي )</a:t>
          </a:r>
          <a:endParaRPr lang="en-US" dirty="0">
            <a:solidFill>
              <a:schemeClr val="tx1"/>
            </a:solidFill>
          </a:endParaRPr>
        </a:p>
      </dgm:t>
    </dgm:pt>
    <dgm:pt modelId="{CE3335C8-8B78-40A7-8245-CA01F631D800}" type="parTrans" cxnId="{D41CF5A1-DF5F-45C9-933C-77345300CC90}">
      <dgm:prSet/>
      <dgm:spPr/>
      <dgm:t>
        <a:bodyPr/>
        <a:lstStyle/>
        <a:p>
          <a:endParaRPr lang="en-US"/>
        </a:p>
      </dgm:t>
    </dgm:pt>
    <dgm:pt modelId="{FA81DF39-3749-41D3-A196-FEC1008D7B47}" type="sibTrans" cxnId="{D41CF5A1-DF5F-45C9-933C-77345300CC90}">
      <dgm:prSet/>
      <dgm:spPr/>
      <dgm:t>
        <a:bodyPr/>
        <a:lstStyle/>
        <a:p>
          <a:endParaRPr lang="en-US"/>
        </a:p>
      </dgm:t>
    </dgm:pt>
    <dgm:pt modelId="{D25BCDDE-D487-431B-BDE6-FECE4953C849}" type="pres">
      <dgm:prSet presAssocID="{ADF8DD7A-AB55-45EC-A38D-7AA29DA4B5BE}" presName="Name0" presStyleCnt="0">
        <dgm:presLayoutVars>
          <dgm:chMax val="7"/>
          <dgm:chPref val="7"/>
          <dgm:dir val="rev"/>
        </dgm:presLayoutVars>
      </dgm:prSet>
      <dgm:spPr/>
    </dgm:pt>
    <dgm:pt modelId="{20C09DEC-5702-4442-B9C6-0547C81FFCF5}" type="pres">
      <dgm:prSet presAssocID="{ADF8DD7A-AB55-45EC-A38D-7AA29DA4B5BE}" presName="Name1" presStyleCnt="0"/>
      <dgm:spPr/>
    </dgm:pt>
    <dgm:pt modelId="{0ED9AC49-5067-4302-A930-AB0ED40C0E20}" type="pres">
      <dgm:prSet presAssocID="{ADF8DD7A-AB55-45EC-A38D-7AA29DA4B5BE}" presName="cycle" presStyleCnt="0"/>
      <dgm:spPr/>
    </dgm:pt>
    <dgm:pt modelId="{DD9806E7-11BB-4A35-BB06-6D003CA8F2C2}" type="pres">
      <dgm:prSet presAssocID="{ADF8DD7A-AB55-45EC-A38D-7AA29DA4B5BE}" presName="srcNode" presStyleLbl="node1" presStyleIdx="0" presStyleCnt="7"/>
      <dgm:spPr/>
    </dgm:pt>
    <dgm:pt modelId="{4441F484-EBA8-4982-B560-5E9DA3125C90}" type="pres">
      <dgm:prSet presAssocID="{ADF8DD7A-AB55-45EC-A38D-7AA29DA4B5BE}" presName="conn" presStyleLbl="parChTrans1D2" presStyleIdx="0" presStyleCnt="1"/>
      <dgm:spPr/>
    </dgm:pt>
    <dgm:pt modelId="{E1EE971C-041D-40A6-A969-A7F732289CCE}" type="pres">
      <dgm:prSet presAssocID="{ADF8DD7A-AB55-45EC-A38D-7AA29DA4B5BE}" presName="extraNode" presStyleLbl="node1" presStyleIdx="0" presStyleCnt="7"/>
      <dgm:spPr/>
    </dgm:pt>
    <dgm:pt modelId="{2E46D899-ECBC-4ACD-B831-9AB348C1110C}" type="pres">
      <dgm:prSet presAssocID="{ADF8DD7A-AB55-45EC-A38D-7AA29DA4B5BE}" presName="dstNode" presStyleLbl="node1" presStyleIdx="0" presStyleCnt="7"/>
      <dgm:spPr/>
    </dgm:pt>
    <dgm:pt modelId="{775BE00B-254B-4BDD-9B35-96C032F61726}" type="pres">
      <dgm:prSet presAssocID="{67F4D684-B581-4516-B601-4E0370F95643}" presName="text_1" presStyleLbl="node1" presStyleIdx="0" presStyleCnt="7">
        <dgm:presLayoutVars>
          <dgm:bulletEnabled val="1"/>
        </dgm:presLayoutVars>
      </dgm:prSet>
      <dgm:spPr/>
    </dgm:pt>
    <dgm:pt modelId="{A5CAD356-9862-41F8-8066-4CFC03E6A59E}" type="pres">
      <dgm:prSet presAssocID="{67F4D684-B581-4516-B601-4E0370F95643}" presName="accent_1" presStyleCnt="0"/>
      <dgm:spPr/>
    </dgm:pt>
    <dgm:pt modelId="{3647A501-52C3-4293-B057-002A9A72245E}" type="pres">
      <dgm:prSet presAssocID="{67F4D684-B581-4516-B601-4E0370F95643}" presName="accentRepeatNode" presStyleLbl="solidFgAcc1" presStyleIdx="0" presStyleCnt="7"/>
      <dgm:spPr/>
    </dgm:pt>
    <dgm:pt modelId="{BC25D7F3-9D70-4372-AFE6-807BE2A21EF8}" type="pres">
      <dgm:prSet presAssocID="{B74B0C26-1E39-40D2-81D6-C84B79BFEDF2}" presName="text_2" presStyleLbl="node1" presStyleIdx="1" presStyleCnt="7">
        <dgm:presLayoutVars>
          <dgm:bulletEnabled val="1"/>
        </dgm:presLayoutVars>
      </dgm:prSet>
      <dgm:spPr/>
    </dgm:pt>
    <dgm:pt modelId="{A3A4A7FE-9B48-47EA-8EE7-07ADE25FB893}" type="pres">
      <dgm:prSet presAssocID="{B74B0C26-1E39-40D2-81D6-C84B79BFEDF2}" presName="accent_2" presStyleCnt="0"/>
      <dgm:spPr/>
    </dgm:pt>
    <dgm:pt modelId="{C5A89E45-E758-4C7E-AC3D-EE9E7C0A0477}" type="pres">
      <dgm:prSet presAssocID="{B74B0C26-1E39-40D2-81D6-C84B79BFEDF2}" presName="accentRepeatNode" presStyleLbl="solidFgAcc1" presStyleIdx="1" presStyleCnt="7"/>
      <dgm:spPr/>
    </dgm:pt>
    <dgm:pt modelId="{B0998F42-F0F8-45F1-9D78-40F0A9E5BB68}" type="pres">
      <dgm:prSet presAssocID="{FFE349EB-E30A-4B2B-B9C4-D736877572CB}" presName="text_3" presStyleLbl="node1" presStyleIdx="2" presStyleCnt="7">
        <dgm:presLayoutVars>
          <dgm:bulletEnabled val="1"/>
        </dgm:presLayoutVars>
      </dgm:prSet>
      <dgm:spPr/>
    </dgm:pt>
    <dgm:pt modelId="{6AC0CEE1-B185-429A-9F5F-3D0562762FFC}" type="pres">
      <dgm:prSet presAssocID="{FFE349EB-E30A-4B2B-B9C4-D736877572CB}" presName="accent_3" presStyleCnt="0"/>
      <dgm:spPr/>
    </dgm:pt>
    <dgm:pt modelId="{485A394E-48DC-4600-9275-BEFB8A9101CE}" type="pres">
      <dgm:prSet presAssocID="{FFE349EB-E30A-4B2B-B9C4-D736877572CB}" presName="accentRepeatNode" presStyleLbl="solidFgAcc1" presStyleIdx="2" presStyleCnt="7"/>
      <dgm:spPr/>
    </dgm:pt>
    <dgm:pt modelId="{F5B3D64B-CAE4-4E9D-9E26-A4C0D9202739}" type="pres">
      <dgm:prSet presAssocID="{073D0A98-C0E4-4F09-869E-6982DF7FA1A2}" presName="text_4" presStyleLbl="node1" presStyleIdx="3" presStyleCnt="7">
        <dgm:presLayoutVars>
          <dgm:bulletEnabled val="1"/>
        </dgm:presLayoutVars>
      </dgm:prSet>
      <dgm:spPr/>
    </dgm:pt>
    <dgm:pt modelId="{6E92B121-AA0E-4BC5-8C05-570C4DC21BDD}" type="pres">
      <dgm:prSet presAssocID="{073D0A98-C0E4-4F09-869E-6982DF7FA1A2}" presName="accent_4" presStyleCnt="0"/>
      <dgm:spPr/>
    </dgm:pt>
    <dgm:pt modelId="{BAD68085-63A1-4AED-ACBB-9CFE3D54B955}" type="pres">
      <dgm:prSet presAssocID="{073D0A98-C0E4-4F09-869E-6982DF7FA1A2}" presName="accentRepeatNode" presStyleLbl="solidFgAcc1" presStyleIdx="3" presStyleCnt="7"/>
      <dgm:spPr/>
    </dgm:pt>
    <dgm:pt modelId="{6FA630B7-B70E-4F59-9525-911BC7066364}" type="pres">
      <dgm:prSet presAssocID="{1412E960-2373-428F-898B-A8FBD60C3A57}" presName="text_5" presStyleLbl="node1" presStyleIdx="4" presStyleCnt="7">
        <dgm:presLayoutVars>
          <dgm:bulletEnabled val="1"/>
        </dgm:presLayoutVars>
      </dgm:prSet>
      <dgm:spPr/>
    </dgm:pt>
    <dgm:pt modelId="{6029E040-3C4F-46E8-AC5E-5A4096C8B547}" type="pres">
      <dgm:prSet presAssocID="{1412E960-2373-428F-898B-A8FBD60C3A57}" presName="accent_5" presStyleCnt="0"/>
      <dgm:spPr/>
    </dgm:pt>
    <dgm:pt modelId="{CB02C94B-ACA9-4CC9-94A5-3E67A91024A6}" type="pres">
      <dgm:prSet presAssocID="{1412E960-2373-428F-898B-A8FBD60C3A57}" presName="accentRepeatNode" presStyleLbl="solidFgAcc1" presStyleIdx="4" presStyleCnt="7"/>
      <dgm:spPr/>
    </dgm:pt>
    <dgm:pt modelId="{6035D7B6-3043-464A-8DCA-245E604D2ED9}" type="pres">
      <dgm:prSet presAssocID="{77229A0F-8B7A-4642-9940-339D387577F6}" presName="text_6" presStyleLbl="node1" presStyleIdx="5" presStyleCnt="7">
        <dgm:presLayoutVars>
          <dgm:bulletEnabled val="1"/>
        </dgm:presLayoutVars>
      </dgm:prSet>
      <dgm:spPr/>
    </dgm:pt>
    <dgm:pt modelId="{D5CC2F49-D69A-4564-B3CC-E9C752DCD318}" type="pres">
      <dgm:prSet presAssocID="{77229A0F-8B7A-4642-9940-339D387577F6}" presName="accent_6" presStyleCnt="0"/>
      <dgm:spPr/>
    </dgm:pt>
    <dgm:pt modelId="{52FFDF1E-4176-49FC-907C-C966C37C3B3B}" type="pres">
      <dgm:prSet presAssocID="{77229A0F-8B7A-4642-9940-339D387577F6}" presName="accentRepeatNode" presStyleLbl="solidFgAcc1" presStyleIdx="5" presStyleCnt="7"/>
      <dgm:spPr/>
    </dgm:pt>
    <dgm:pt modelId="{F8000438-941C-4FBF-8839-B0A2024E490A}" type="pres">
      <dgm:prSet presAssocID="{5E8092D7-2AEF-40CA-B70C-0BEC564B7E8C}" presName="text_7" presStyleLbl="node1" presStyleIdx="6" presStyleCnt="7">
        <dgm:presLayoutVars>
          <dgm:bulletEnabled val="1"/>
        </dgm:presLayoutVars>
      </dgm:prSet>
      <dgm:spPr/>
    </dgm:pt>
    <dgm:pt modelId="{B24AC372-9988-4CA6-A97F-5A6B3A1F33A0}" type="pres">
      <dgm:prSet presAssocID="{5E8092D7-2AEF-40CA-B70C-0BEC564B7E8C}" presName="accent_7" presStyleCnt="0"/>
      <dgm:spPr/>
    </dgm:pt>
    <dgm:pt modelId="{3A2E3AE4-14D5-454C-8876-372A27EB924F}" type="pres">
      <dgm:prSet presAssocID="{5E8092D7-2AEF-40CA-B70C-0BEC564B7E8C}" presName="accentRepeatNode" presStyleLbl="solidFgAcc1" presStyleIdx="6" presStyleCnt="7"/>
      <dgm:spPr/>
    </dgm:pt>
  </dgm:ptLst>
  <dgm:cxnLst>
    <dgm:cxn modelId="{14CF3070-470B-4941-8654-0D0B666B99DA}" type="presOf" srcId="{B74B0C26-1E39-40D2-81D6-C84B79BFEDF2}" destId="{BC25D7F3-9D70-4372-AFE6-807BE2A21EF8}" srcOrd="0" destOrd="0" presId="urn:microsoft.com/office/officeart/2008/layout/VerticalCurvedList"/>
    <dgm:cxn modelId="{40EBD875-5AFD-4789-9556-D2531D4BF33D}" srcId="{ADF8DD7A-AB55-45EC-A38D-7AA29DA4B5BE}" destId="{77229A0F-8B7A-4642-9940-339D387577F6}" srcOrd="5" destOrd="0" parTransId="{241B3CE1-8E9D-4FD8-9049-AF8BBC252302}" sibTransId="{50D4CA6C-B816-4E4F-92E4-5AA2209B5DD0}"/>
    <dgm:cxn modelId="{84585885-CC10-437E-A06D-FF125AD291B4}" type="presOf" srcId="{ADF8DD7A-AB55-45EC-A38D-7AA29DA4B5BE}" destId="{D25BCDDE-D487-431B-BDE6-FECE4953C849}" srcOrd="0" destOrd="0" presId="urn:microsoft.com/office/officeart/2008/layout/VerticalCurvedList"/>
    <dgm:cxn modelId="{94F84688-CA01-41E4-BC23-144589EE22BD}" srcId="{ADF8DD7A-AB55-45EC-A38D-7AA29DA4B5BE}" destId="{B74B0C26-1E39-40D2-81D6-C84B79BFEDF2}" srcOrd="1" destOrd="0" parTransId="{59CF767F-314E-4465-ACDB-7E7B615C8BEA}" sibTransId="{ADF3E172-848A-4741-88D4-F5800860368F}"/>
    <dgm:cxn modelId="{E830DF89-D1DE-49C3-A1E7-29D9244D1389}" type="presOf" srcId="{FFE349EB-E30A-4B2B-B9C4-D736877572CB}" destId="{B0998F42-F0F8-45F1-9D78-40F0A9E5BB68}" srcOrd="0" destOrd="0" presId="urn:microsoft.com/office/officeart/2008/layout/VerticalCurvedList"/>
    <dgm:cxn modelId="{C9DDDF8D-8A3E-414A-B94C-581284EEDB93}" srcId="{ADF8DD7A-AB55-45EC-A38D-7AA29DA4B5BE}" destId="{67F4D684-B581-4516-B601-4E0370F95643}" srcOrd="0" destOrd="0" parTransId="{31EC1229-FAEF-4E8D-80BE-CF7711C61471}" sibTransId="{252D4A4B-3E6C-492F-AF31-C9F79F8C0349}"/>
    <dgm:cxn modelId="{A2C1D995-BC3B-44C7-AEA2-509BD8EFA3D2}" type="presOf" srcId="{1412E960-2373-428F-898B-A8FBD60C3A57}" destId="{6FA630B7-B70E-4F59-9525-911BC7066364}" srcOrd="0" destOrd="0" presId="urn:microsoft.com/office/officeart/2008/layout/VerticalCurvedList"/>
    <dgm:cxn modelId="{D41CF5A1-DF5F-45C9-933C-77345300CC90}" srcId="{ADF8DD7A-AB55-45EC-A38D-7AA29DA4B5BE}" destId="{5E8092D7-2AEF-40CA-B70C-0BEC564B7E8C}" srcOrd="6" destOrd="0" parTransId="{CE3335C8-8B78-40A7-8245-CA01F631D800}" sibTransId="{FA81DF39-3749-41D3-A196-FEC1008D7B47}"/>
    <dgm:cxn modelId="{27D45EA2-3F32-418B-B22F-C9DF5596A45C}" srcId="{ADF8DD7A-AB55-45EC-A38D-7AA29DA4B5BE}" destId="{073D0A98-C0E4-4F09-869E-6982DF7FA1A2}" srcOrd="3" destOrd="0" parTransId="{D6830516-6AAE-432F-A931-AC740EEE676E}" sibTransId="{1A45D761-5FF6-4AA3-A5D7-26ABC858771C}"/>
    <dgm:cxn modelId="{D43754B2-3437-441B-A739-86C168428BDA}" type="presOf" srcId="{77229A0F-8B7A-4642-9940-339D387577F6}" destId="{6035D7B6-3043-464A-8DCA-245E604D2ED9}" srcOrd="0" destOrd="0" presId="urn:microsoft.com/office/officeart/2008/layout/VerticalCurvedList"/>
    <dgm:cxn modelId="{2F9A27B8-986C-44E9-9FF5-1E6EB1FF3E7D}" srcId="{ADF8DD7A-AB55-45EC-A38D-7AA29DA4B5BE}" destId="{1412E960-2373-428F-898B-A8FBD60C3A57}" srcOrd="4" destOrd="0" parTransId="{CEC196E5-7E24-444B-873F-156A88DF3991}" sibTransId="{714272ED-A3C4-4E82-9EDA-5BB1FC638328}"/>
    <dgm:cxn modelId="{B3A1C8D6-5F29-4E07-BFC7-4317B2A1B655}" type="presOf" srcId="{073D0A98-C0E4-4F09-869E-6982DF7FA1A2}" destId="{F5B3D64B-CAE4-4E9D-9E26-A4C0D9202739}" srcOrd="0" destOrd="0" presId="urn:microsoft.com/office/officeart/2008/layout/VerticalCurvedList"/>
    <dgm:cxn modelId="{58291BD9-41D8-468C-A7A1-5498A82C3481}" srcId="{ADF8DD7A-AB55-45EC-A38D-7AA29DA4B5BE}" destId="{FFE349EB-E30A-4B2B-B9C4-D736877572CB}" srcOrd="2" destOrd="0" parTransId="{610F6474-34F6-499C-87E8-938006289F83}" sibTransId="{BFA80306-9807-4783-962C-FA037E3BE0C4}"/>
    <dgm:cxn modelId="{4C48BFE1-75F2-454E-BBEC-5BB4C38D612C}" type="presOf" srcId="{252D4A4B-3E6C-492F-AF31-C9F79F8C0349}" destId="{4441F484-EBA8-4982-B560-5E9DA3125C90}" srcOrd="0" destOrd="0" presId="urn:microsoft.com/office/officeart/2008/layout/VerticalCurvedList"/>
    <dgm:cxn modelId="{C95744F4-A07F-42E4-B570-947FF14D8491}" type="presOf" srcId="{67F4D684-B581-4516-B601-4E0370F95643}" destId="{775BE00B-254B-4BDD-9B35-96C032F61726}" srcOrd="0" destOrd="0" presId="urn:microsoft.com/office/officeart/2008/layout/VerticalCurvedList"/>
    <dgm:cxn modelId="{8CB26FF6-C9BF-4D4F-97D4-8ECF267C7826}" type="presOf" srcId="{5E8092D7-2AEF-40CA-B70C-0BEC564B7E8C}" destId="{F8000438-941C-4FBF-8839-B0A2024E490A}" srcOrd="0" destOrd="0" presId="urn:microsoft.com/office/officeart/2008/layout/VerticalCurvedList"/>
    <dgm:cxn modelId="{7D153D81-42A5-41D3-8051-8A4B522F0F87}" type="presParOf" srcId="{D25BCDDE-D487-431B-BDE6-FECE4953C849}" destId="{20C09DEC-5702-4442-B9C6-0547C81FFCF5}" srcOrd="0" destOrd="0" presId="urn:microsoft.com/office/officeart/2008/layout/VerticalCurvedList"/>
    <dgm:cxn modelId="{80F6DA76-F519-4C9C-B632-58EDC8E7AEFA}" type="presParOf" srcId="{20C09DEC-5702-4442-B9C6-0547C81FFCF5}" destId="{0ED9AC49-5067-4302-A930-AB0ED40C0E20}" srcOrd="0" destOrd="0" presId="urn:microsoft.com/office/officeart/2008/layout/VerticalCurvedList"/>
    <dgm:cxn modelId="{877880BD-FB62-4098-BB8D-E2C1D3BE9EE3}" type="presParOf" srcId="{0ED9AC49-5067-4302-A930-AB0ED40C0E20}" destId="{DD9806E7-11BB-4A35-BB06-6D003CA8F2C2}" srcOrd="0" destOrd="0" presId="urn:microsoft.com/office/officeart/2008/layout/VerticalCurvedList"/>
    <dgm:cxn modelId="{1F43A8A7-A892-47A5-B23E-967AEF8F0A67}" type="presParOf" srcId="{0ED9AC49-5067-4302-A930-AB0ED40C0E20}" destId="{4441F484-EBA8-4982-B560-5E9DA3125C90}" srcOrd="1" destOrd="0" presId="urn:microsoft.com/office/officeart/2008/layout/VerticalCurvedList"/>
    <dgm:cxn modelId="{A13C7120-A3A4-4513-AF7B-C97196711FE7}" type="presParOf" srcId="{0ED9AC49-5067-4302-A930-AB0ED40C0E20}" destId="{E1EE971C-041D-40A6-A969-A7F732289CCE}" srcOrd="2" destOrd="0" presId="urn:microsoft.com/office/officeart/2008/layout/VerticalCurvedList"/>
    <dgm:cxn modelId="{ED8C6644-269F-4FAC-8165-470563888242}" type="presParOf" srcId="{0ED9AC49-5067-4302-A930-AB0ED40C0E20}" destId="{2E46D899-ECBC-4ACD-B831-9AB348C1110C}" srcOrd="3" destOrd="0" presId="urn:microsoft.com/office/officeart/2008/layout/VerticalCurvedList"/>
    <dgm:cxn modelId="{E74ECF40-D2AD-4527-8E95-817A09D20801}" type="presParOf" srcId="{20C09DEC-5702-4442-B9C6-0547C81FFCF5}" destId="{775BE00B-254B-4BDD-9B35-96C032F61726}" srcOrd="1" destOrd="0" presId="urn:microsoft.com/office/officeart/2008/layout/VerticalCurvedList"/>
    <dgm:cxn modelId="{C4AF5676-6982-4195-93E1-87DBE40C0581}" type="presParOf" srcId="{20C09DEC-5702-4442-B9C6-0547C81FFCF5}" destId="{A5CAD356-9862-41F8-8066-4CFC03E6A59E}" srcOrd="2" destOrd="0" presId="urn:microsoft.com/office/officeart/2008/layout/VerticalCurvedList"/>
    <dgm:cxn modelId="{1C5D37BB-70C6-4088-9A59-3B7ADE1915D3}" type="presParOf" srcId="{A5CAD356-9862-41F8-8066-4CFC03E6A59E}" destId="{3647A501-52C3-4293-B057-002A9A72245E}" srcOrd="0" destOrd="0" presId="urn:microsoft.com/office/officeart/2008/layout/VerticalCurvedList"/>
    <dgm:cxn modelId="{0C302B84-E873-47A5-AF6D-9D1EF943C79B}" type="presParOf" srcId="{20C09DEC-5702-4442-B9C6-0547C81FFCF5}" destId="{BC25D7F3-9D70-4372-AFE6-807BE2A21EF8}" srcOrd="3" destOrd="0" presId="urn:microsoft.com/office/officeart/2008/layout/VerticalCurvedList"/>
    <dgm:cxn modelId="{5F7086B9-AD73-4805-A512-2715B3D10359}" type="presParOf" srcId="{20C09DEC-5702-4442-B9C6-0547C81FFCF5}" destId="{A3A4A7FE-9B48-47EA-8EE7-07ADE25FB893}" srcOrd="4" destOrd="0" presId="urn:microsoft.com/office/officeart/2008/layout/VerticalCurvedList"/>
    <dgm:cxn modelId="{77120F0D-9A18-467B-AAE8-D20D0E6D2734}" type="presParOf" srcId="{A3A4A7FE-9B48-47EA-8EE7-07ADE25FB893}" destId="{C5A89E45-E758-4C7E-AC3D-EE9E7C0A0477}" srcOrd="0" destOrd="0" presId="urn:microsoft.com/office/officeart/2008/layout/VerticalCurvedList"/>
    <dgm:cxn modelId="{81E15D0C-477D-404F-98A7-E631E9949D89}" type="presParOf" srcId="{20C09DEC-5702-4442-B9C6-0547C81FFCF5}" destId="{B0998F42-F0F8-45F1-9D78-40F0A9E5BB68}" srcOrd="5" destOrd="0" presId="urn:microsoft.com/office/officeart/2008/layout/VerticalCurvedList"/>
    <dgm:cxn modelId="{A3F88DB1-494E-4539-BD3F-2C000496459F}" type="presParOf" srcId="{20C09DEC-5702-4442-B9C6-0547C81FFCF5}" destId="{6AC0CEE1-B185-429A-9F5F-3D0562762FFC}" srcOrd="6" destOrd="0" presId="urn:microsoft.com/office/officeart/2008/layout/VerticalCurvedList"/>
    <dgm:cxn modelId="{7F46360D-FD72-4BF5-AB57-6C31776C6B51}" type="presParOf" srcId="{6AC0CEE1-B185-429A-9F5F-3D0562762FFC}" destId="{485A394E-48DC-4600-9275-BEFB8A9101CE}" srcOrd="0" destOrd="0" presId="urn:microsoft.com/office/officeart/2008/layout/VerticalCurvedList"/>
    <dgm:cxn modelId="{1AA060ED-0454-4182-AA77-8ECF6B76D340}" type="presParOf" srcId="{20C09DEC-5702-4442-B9C6-0547C81FFCF5}" destId="{F5B3D64B-CAE4-4E9D-9E26-A4C0D9202739}" srcOrd="7" destOrd="0" presId="urn:microsoft.com/office/officeart/2008/layout/VerticalCurvedList"/>
    <dgm:cxn modelId="{0540C33C-29F3-42A1-9D77-E412BF1F8074}" type="presParOf" srcId="{20C09DEC-5702-4442-B9C6-0547C81FFCF5}" destId="{6E92B121-AA0E-4BC5-8C05-570C4DC21BDD}" srcOrd="8" destOrd="0" presId="urn:microsoft.com/office/officeart/2008/layout/VerticalCurvedList"/>
    <dgm:cxn modelId="{7F38B16D-46EB-42F5-8912-1DBDBED84E2A}" type="presParOf" srcId="{6E92B121-AA0E-4BC5-8C05-570C4DC21BDD}" destId="{BAD68085-63A1-4AED-ACBB-9CFE3D54B955}" srcOrd="0" destOrd="0" presId="urn:microsoft.com/office/officeart/2008/layout/VerticalCurvedList"/>
    <dgm:cxn modelId="{20E41E47-FA44-47E6-ACBE-88B16BCD547D}" type="presParOf" srcId="{20C09DEC-5702-4442-B9C6-0547C81FFCF5}" destId="{6FA630B7-B70E-4F59-9525-911BC7066364}" srcOrd="9" destOrd="0" presId="urn:microsoft.com/office/officeart/2008/layout/VerticalCurvedList"/>
    <dgm:cxn modelId="{453017B3-1948-45DB-85C4-60F58CF8C669}" type="presParOf" srcId="{20C09DEC-5702-4442-B9C6-0547C81FFCF5}" destId="{6029E040-3C4F-46E8-AC5E-5A4096C8B547}" srcOrd="10" destOrd="0" presId="urn:microsoft.com/office/officeart/2008/layout/VerticalCurvedList"/>
    <dgm:cxn modelId="{87F17CD9-FF7A-49D5-B6B9-373D97268BEA}" type="presParOf" srcId="{6029E040-3C4F-46E8-AC5E-5A4096C8B547}" destId="{CB02C94B-ACA9-4CC9-94A5-3E67A91024A6}" srcOrd="0" destOrd="0" presId="urn:microsoft.com/office/officeart/2008/layout/VerticalCurvedList"/>
    <dgm:cxn modelId="{1E0FA80C-7C6F-46E2-A121-BE1FCA667D34}" type="presParOf" srcId="{20C09DEC-5702-4442-B9C6-0547C81FFCF5}" destId="{6035D7B6-3043-464A-8DCA-245E604D2ED9}" srcOrd="11" destOrd="0" presId="urn:microsoft.com/office/officeart/2008/layout/VerticalCurvedList"/>
    <dgm:cxn modelId="{210A5822-F104-467B-924C-73A2090098FB}" type="presParOf" srcId="{20C09DEC-5702-4442-B9C6-0547C81FFCF5}" destId="{D5CC2F49-D69A-4564-B3CC-E9C752DCD318}" srcOrd="12" destOrd="0" presId="urn:microsoft.com/office/officeart/2008/layout/VerticalCurvedList"/>
    <dgm:cxn modelId="{053581B9-FBEE-47AB-89E3-D7DC156DF456}" type="presParOf" srcId="{D5CC2F49-D69A-4564-B3CC-E9C752DCD318}" destId="{52FFDF1E-4176-49FC-907C-C966C37C3B3B}" srcOrd="0" destOrd="0" presId="urn:microsoft.com/office/officeart/2008/layout/VerticalCurvedList"/>
    <dgm:cxn modelId="{EAE57CF3-23FE-4AC5-8C92-60A26BAFBE60}" type="presParOf" srcId="{20C09DEC-5702-4442-B9C6-0547C81FFCF5}" destId="{F8000438-941C-4FBF-8839-B0A2024E490A}" srcOrd="13" destOrd="0" presId="urn:microsoft.com/office/officeart/2008/layout/VerticalCurvedList"/>
    <dgm:cxn modelId="{940BDB43-562C-4165-858A-A5078F528568}" type="presParOf" srcId="{20C09DEC-5702-4442-B9C6-0547C81FFCF5}" destId="{B24AC372-9988-4CA6-A97F-5A6B3A1F33A0}" srcOrd="14" destOrd="0" presId="urn:microsoft.com/office/officeart/2008/layout/VerticalCurvedList"/>
    <dgm:cxn modelId="{6AE374C8-A9CD-492B-B494-BF90FAC656B1}" type="presParOf" srcId="{B24AC372-9988-4CA6-A97F-5A6B3A1F33A0}" destId="{3A2E3AE4-14D5-454C-8876-372A27EB924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9A82FD-D5EB-4EFE-B576-631002820348}" type="doc">
      <dgm:prSet loTypeId="urn:microsoft.com/office/officeart/2005/8/layout/cycle2" loCatId="cycl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0572E8-77BB-4A50-B7D2-8332EF15989E}">
      <dgm:prSet phldrT="[نص]"/>
      <dgm:spPr>
        <a:solidFill>
          <a:schemeClr val="bg1"/>
        </a:solidFill>
      </dgm:spPr>
      <dgm:t>
        <a:bodyPr/>
        <a:lstStyle/>
        <a:p>
          <a:r>
            <a:rPr lang="ar-SA" dirty="0">
              <a:solidFill>
                <a:schemeClr val="tx1"/>
              </a:solidFill>
            </a:rPr>
            <a:t>القبعة البيضاء</a:t>
          </a:r>
          <a:endParaRPr lang="en-US" dirty="0">
            <a:solidFill>
              <a:schemeClr val="tx1"/>
            </a:solidFill>
          </a:endParaRPr>
        </a:p>
      </dgm:t>
    </dgm:pt>
    <dgm:pt modelId="{B7F398A8-EFB9-4493-A2A8-D34A0462ED50}" type="parTrans" cxnId="{145B6A93-C054-4D67-B72B-42362556EBA2}">
      <dgm:prSet/>
      <dgm:spPr/>
      <dgm:t>
        <a:bodyPr/>
        <a:lstStyle/>
        <a:p>
          <a:endParaRPr lang="en-US"/>
        </a:p>
      </dgm:t>
    </dgm:pt>
    <dgm:pt modelId="{FB79188C-8DB6-4ADA-A353-4F8C444EB472}" type="sibTrans" cxnId="{145B6A93-C054-4D67-B72B-42362556EBA2}">
      <dgm:prSet/>
      <dgm:spPr/>
      <dgm:t>
        <a:bodyPr/>
        <a:lstStyle/>
        <a:p>
          <a:endParaRPr lang="en-US"/>
        </a:p>
      </dgm:t>
    </dgm:pt>
    <dgm:pt modelId="{53D73922-125B-4976-839D-91C3F58C8ECE}">
      <dgm:prSet phldrT="[نص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ar-SA" dirty="0"/>
            <a:t>القبعة السوداء </a:t>
          </a:r>
          <a:endParaRPr lang="en-US" dirty="0"/>
        </a:p>
      </dgm:t>
    </dgm:pt>
    <dgm:pt modelId="{19098AF1-6D7C-4EF8-9D5F-EE8DC83AB741}" type="parTrans" cxnId="{CF85D850-0270-4E97-9D61-76678097F766}">
      <dgm:prSet/>
      <dgm:spPr/>
      <dgm:t>
        <a:bodyPr/>
        <a:lstStyle/>
        <a:p>
          <a:endParaRPr lang="en-US"/>
        </a:p>
      </dgm:t>
    </dgm:pt>
    <dgm:pt modelId="{714DDD1B-6FA0-4499-8E14-2C51B00D2CDC}" type="sibTrans" cxnId="{CF85D850-0270-4E97-9D61-76678097F766}">
      <dgm:prSet/>
      <dgm:spPr/>
      <dgm:t>
        <a:bodyPr/>
        <a:lstStyle/>
        <a:p>
          <a:endParaRPr lang="en-US"/>
        </a:p>
      </dgm:t>
    </dgm:pt>
    <dgm:pt modelId="{225AAF4D-6D3B-4E68-A71F-BF18190FCD15}">
      <dgm:prSet phldrT="[نص]"/>
      <dgm:spPr/>
      <dgm:t>
        <a:bodyPr/>
        <a:lstStyle/>
        <a:p>
          <a:r>
            <a:rPr lang="ar-SA" dirty="0"/>
            <a:t>القبعة الصفراء</a:t>
          </a:r>
          <a:endParaRPr lang="en-US" dirty="0"/>
        </a:p>
      </dgm:t>
    </dgm:pt>
    <dgm:pt modelId="{A3D6BD6A-8984-476F-9159-FA49EC83F4EE}" type="parTrans" cxnId="{D4D45AFE-7F02-45DA-9AD7-56813A223BCC}">
      <dgm:prSet/>
      <dgm:spPr/>
      <dgm:t>
        <a:bodyPr/>
        <a:lstStyle/>
        <a:p>
          <a:endParaRPr lang="en-US"/>
        </a:p>
      </dgm:t>
    </dgm:pt>
    <dgm:pt modelId="{A51E7562-50F8-4899-8759-EF484B17C675}" type="sibTrans" cxnId="{D4D45AFE-7F02-45DA-9AD7-56813A223BCC}">
      <dgm:prSet/>
      <dgm:spPr/>
      <dgm:t>
        <a:bodyPr/>
        <a:lstStyle/>
        <a:p>
          <a:endParaRPr lang="en-US"/>
        </a:p>
      </dgm:t>
    </dgm:pt>
    <dgm:pt modelId="{58A89D55-A35B-492D-8BF2-B4CBDD7E0EF3}">
      <dgm:prSet phldrT="[نص]"/>
      <dgm:spPr/>
      <dgm:t>
        <a:bodyPr/>
        <a:lstStyle/>
        <a:p>
          <a:r>
            <a:rPr lang="ar-SA" dirty="0"/>
            <a:t>القبعة الزرقاء</a:t>
          </a:r>
          <a:endParaRPr lang="en-US" dirty="0"/>
        </a:p>
      </dgm:t>
    </dgm:pt>
    <dgm:pt modelId="{9AF2B149-42B7-4DBE-AE27-89E98DC163A3}" type="parTrans" cxnId="{2A2571D2-3707-4A75-B98A-A048AD32BE26}">
      <dgm:prSet/>
      <dgm:spPr/>
      <dgm:t>
        <a:bodyPr/>
        <a:lstStyle/>
        <a:p>
          <a:endParaRPr lang="en-US"/>
        </a:p>
      </dgm:t>
    </dgm:pt>
    <dgm:pt modelId="{5ED3DE39-60B2-4E42-BCE1-56136C6AC5C0}" type="sibTrans" cxnId="{2A2571D2-3707-4A75-B98A-A048AD32BE26}">
      <dgm:prSet/>
      <dgm:spPr/>
      <dgm:t>
        <a:bodyPr/>
        <a:lstStyle/>
        <a:p>
          <a:endParaRPr lang="en-US"/>
        </a:p>
      </dgm:t>
    </dgm:pt>
    <dgm:pt modelId="{3C81379E-697C-4F65-8EE5-4F5F90793734}">
      <dgm:prSet phldrT="[نص]"/>
      <dgm:spPr/>
      <dgm:t>
        <a:bodyPr/>
        <a:lstStyle/>
        <a:p>
          <a:r>
            <a:rPr lang="ar-SA" dirty="0"/>
            <a:t>القبعة الخضراء </a:t>
          </a:r>
          <a:endParaRPr lang="en-US" dirty="0"/>
        </a:p>
      </dgm:t>
    </dgm:pt>
    <dgm:pt modelId="{6E9A3725-6EC6-4D58-BCEC-8E038410F394}" type="parTrans" cxnId="{52C3F974-4339-47FC-8022-AA7BB6AC71B5}">
      <dgm:prSet/>
      <dgm:spPr/>
      <dgm:t>
        <a:bodyPr/>
        <a:lstStyle/>
        <a:p>
          <a:endParaRPr lang="en-US"/>
        </a:p>
      </dgm:t>
    </dgm:pt>
    <dgm:pt modelId="{1797D21B-62EE-47A9-8758-7E2297429738}" type="sibTrans" cxnId="{52C3F974-4339-47FC-8022-AA7BB6AC71B5}">
      <dgm:prSet/>
      <dgm:spPr/>
      <dgm:t>
        <a:bodyPr/>
        <a:lstStyle/>
        <a:p>
          <a:endParaRPr lang="en-US"/>
        </a:p>
      </dgm:t>
    </dgm:pt>
    <dgm:pt modelId="{844E81D7-380F-41FA-A641-0F4EBA10983E}">
      <dgm:prSet/>
      <dgm:spPr>
        <a:solidFill>
          <a:srgbClr val="FF0000"/>
        </a:solidFill>
      </dgm:spPr>
      <dgm:t>
        <a:bodyPr/>
        <a:lstStyle/>
        <a:p>
          <a:r>
            <a:rPr lang="ar-SA" dirty="0"/>
            <a:t>القبعة الحمراء</a:t>
          </a:r>
          <a:endParaRPr lang="en-US" dirty="0"/>
        </a:p>
      </dgm:t>
    </dgm:pt>
    <dgm:pt modelId="{87EAA408-2F59-4A6A-B463-035F0A1F559A}" type="parTrans" cxnId="{886FEBD5-F565-4AD2-9139-71256FDB3645}">
      <dgm:prSet/>
      <dgm:spPr/>
      <dgm:t>
        <a:bodyPr/>
        <a:lstStyle/>
        <a:p>
          <a:endParaRPr lang="en-US"/>
        </a:p>
      </dgm:t>
    </dgm:pt>
    <dgm:pt modelId="{591975FA-6B9B-4114-8805-4374AF309732}" type="sibTrans" cxnId="{886FEBD5-F565-4AD2-9139-71256FDB3645}">
      <dgm:prSet/>
      <dgm:spPr/>
      <dgm:t>
        <a:bodyPr/>
        <a:lstStyle/>
        <a:p>
          <a:endParaRPr lang="en-US"/>
        </a:p>
      </dgm:t>
    </dgm:pt>
    <dgm:pt modelId="{7D8CC752-6CC2-4BFC-82B6-F7B7993F0E94}" type="pres">
      <dgm:prSet presAssocID="{499A82FD-D5EB-4EFE-B576-631002820348}" presName="cycle" presStyleCnt="0">
        <dgm:presLayoutVars>
          <dgm:dir/>
          <dgm:resizeHandles val="exact"/>
        </dgm:presLayoutVars>
      </dgm:prSet>
      <dgm:spPr/>
    </dgm:pt>
    <dgm:pt modelId="{DDA0AA39-237A-4368-BB14-DDC93545721B}" type="pres">
      <dgm:prSet presAssocID="{6A0572E8-77BB-4A50-B7D2-8332EF15989E}" presName="node" presStyleLbl="node1" presStyleIdx="0" presStyleCnt="6">
        <dgm:presLayoutVars>
          <dgm:bulletEnabled val="1"/>
        </dgm:presLayoutVars>
      </dgm:prSet>
      <dgm:spPr/>
    </dgm:pt>
    <dgm:pt modelId="{23783523-2986-4648-9212-620E3DA502B7}" type="pres">
      <dgm:prSet presAssocID="{FB79188C-8DB6-4ADA-A353-4F8C444EB472}" presName="sibTrans" presStyleLbl="sibTrans2D1" presStyleIdx="0" presStyleCnt="6"/>
      <dgm:spPr/>
    </dgm:pt>
    <dgm:pt modelId="{DDA5548B-B415-41CA-A176-35D4444D814B}" type="pres">
      <dgm:prSet presAssocID="{FB79188C-8DB6-4ADA-A353-4F8C444EB472}" presName="connectorText" presStyleLbl="sibTrans2D1" presStyleIdx="0" presStyleCnt="6"/>
      <dgm:spPr/>
    </dgm:pt>
    <dgm:pt modelId="{3FDA2AA9-D8DD-41C6-874D-A1FBC9707DB5}" type="pres">
      <dgm:prSet presAssocID="{53D73922-125B-4976-839D-91C3F58C8ECE}" presName="node" presStyleLbl="node1" presStyleIdx="1" presStyleCnt="6">
        <dgm:presLayoutVars>
          <dgm:bulletEnabled val="1"/>
        </dgm:presLayoutVars>
      </dgm:prSet>
      <dgm:spPr/>
    </dgm:pt>
    <dgm:pt modelId="{9C88EFC6-33F5-49E7-BEE6-6C187D5536BA}" type="pres">
      <dgm:prSet presAssocID="{714DDD1B-6FA0-4499-8E14-2C51B00D2CDC}" presName="sibTrans" presStyleLbl="sibTrans2D1" presStyleIdx="1" presStyleCnt="6"/>
      <dgm:spPr/>
    </dgm:pt>
    <dgm:pt modelId="{8BC30056-3490-4B64-9341-2C65E2908997}" type="pres">
      <dgm:prSet presAssocID="{714DDD1B-6FA0-4499-8E14-2C51B00D2CDC}" presName="connectorText" presStyleLbl="sibTrans2D1" presStyleIdx="1" presStyleCnt="6"/>
      <dgm:spPr/>
    </dgm:pt>
    <dgm:pt modelId="{E21FF171-BDB9-4E2C-BDFB-BA72F5F96490}" type="pres">
      <dgm:prSet presAssocID="{225AAF4D-6D3B-4E68-A71F-BF18190FCD15}" presName="node" presStyleLbl="node1" presStyleIdx="2" presStyleCnt="6">
        <dgm:presLayoutVars>
          <dgm:bulletEnabled val="1"/>
        </dgm:presLayoutVars>
      </dgm:prSet>
      <dgm:spPr/>
    </dgm:pt>
    <dgm:pt modelId="{06F45EDD-6FD1-4AC1-92B0-1F5879D13C94}" type="pres">
      <dgm:prSet presAssocID="{A51E7562-50F8-4899-8759-EF484B17C675}" presName="sibTrans" presStyleLbl="sibTrans2D1" presStyleIdx="2" presStyleCnt="6"/>
      <dgm:spPr/>
    </dgm:pt>
    <dgm:pt modelId="{0DA225BF-5F55-4CC6-9762-7F779DB047D0}" type="pres">
      <dgm:prSet presAssocID="{A51E7562-50F8-4899-8759-EF484B17C675}" presName="connectorText" presStyleLbl="sibTrans2D1" presStyleIdx="2" presStyleCnt="6"/>
      <dgm:spPr/>
    </dgm:pt>
    <dgm:pt modelId="{1D1ED331-19AC-405B-BEB5-6E010F5ED84C}" type="pres">
      <dgm:prSet presAssocID="{58A89D55-A35B-492D-8BF2-B4CBDD7E0EF3}" presName="node" presStyleLbl="node1" presStyleIdx="3" presStyleCnt="6">
        <dgm:presLayoutVars>
          <dgm:bulletEnabled val="1"/>
        </dgm:presLayoutVars>
      </dgm:prSet>
      <dgm:spPr/>
    </dgm:pt>
    <dgm:pt modelId="{62F40368-1A25-436E-A3F5-F7DF537ED92B}" type="pres">
      <dgm:prSet presAssocID="{5ED3DE39-60B2-4E42-BCE1-56136C6AC5C0}" presName="sibTrans" presStyleLbl="sibTrans2D1" presStyleIdx="3" presStyleCnt="6"/>
      <dgm:spPr/>
    </dgm:pt>
    <dgm:pt modelId="{1FC9307A-BB5B-4B18-A86B-CB52A3624BCA}" type="pres">
      <dgm:prSet presAssocID="{5ED3DE39-60B2-4E42-BCE1-56136C6AC5C0}" presName="connectorText" presStyleLbl="sibTrans2D1" presStyleIdx="3" presStyleCnt="6"/>
      <dgm:spPr/>
    </dgm:pt>
    <dgm:pt modelId="{0343D047-0A01-4173-B6E3-60C95885963B}" type="pres">
      <dgm:prSet presAssocID="{3C81379E-697C-4F65-8EE5-4F5F90793734}" presName="node" presStyleLbl="node1" presStyleIdx="4" presStyleCnt="6">
        <dgm:presLayoutVars>
          <dgm:bulletEnabled val="1"/>
        </dgm:presLayoutVars>
      </dgm:prSet>
      <dgm:spPr/>
    </dgm:pt>
    <dgm:pt modelId="{F34B306F-F49C-4D68-AE29-C317B34EF1CC}" type="pres">
      <dgm:prSet presAssocID="{1797D21B-62EE-47A9-8758-7E2297429738}" presName="sibTrans" presStyleLbl="sibTrans2D1" presStyleIdx="4" presStyleCnt="6"/>
      <dgm:spPr/>
    </dgm:pt>
    <dgm:pt modelId="{2B497E8A-92ED-4BDD-BA98-A8CBE9223606}" type="pres">
      <dgm:prSet presAssocID="{1797D21B-62EE-47A9-8758-7E2297429738}" presName="connectorText" presStyleLbl="sibTrans2D1" presStyleIdx="4" presStyleCnt="6"/>
      <dgm:spPr/>
    </dgm:pt>
    <dgm:pt modelId="{8A7A89D5-480A-49E1-9E5A-54D8A56800A8}" type="pres">
      <dgm:prSet presAssocID="{844E81D7-380F-41FA-A641-0F4EBA10983E}" presName="node" presStyleLbl="node1" presStyleIdx="5" presStyleCnt="6">
        <dgm:presLayoutVars>
          <dgm:bulletEnabled val="1"/>
        </dgm:presLayoutVars>
      </dgm:prSet>
      <dgm:spPr/>
    </dgm:pt>
    <dgm:pt modelId="{079FBAF5-9CDC-45E2-9EA3-A281AFB92933}" type="pres">
      <dgm:prSet presAssocID="{591975FA-6B9B-4114-8805-4374AF309732}" presName="sibTrans" presStyleLbl="sibTrans2D1" presStyleIdx="5" presStyleCnt="6"/>
      <dgm:spPr/>
    </dgm:pt>
    <dgm:pt modelId="{F3A95F38-A9CB-4BBE-8508-53FDB88A9D84}" type="pres">
      <dgm:prSet presAssocID="{591975FA-6B9B-4114-8805-4374AF309732}" presName="connectorText" presStyleLbl="sibTrans2D1" presStyleIdx="5" presStyleCnt="6"/>
      <dgm:spPr/>
    </dgm:pt>
  </dgm:ptLst>
  <dgm:cxnLst>
    <dgm:cxn modelId="{BAA5A40C-818C-4F29-8110-B98B773D6F4D}" type="presOf" srcId="{1797D21B-62EE-47A9-8758-7E2297429738}" destId="{F34B306F-F49C-4D68-AE29-C317B34EF1CC}" srcOrd="0" destOrd="0" presId="urn:microsoft.com/office/officeart/2005/8/layout/cycle2"/>
    <dgm:cxn modelId="{14E4880D-E421-4D0D-B138-9AD9A34CC229}" type="presOf" srcId="{714DDD1B-6FA0-4499-8E14-2C51B00D2CDC}" destId="{8BC30056-3490-4B64-9341-2C65E2908997}" srcOrd="1" destOrd="0" presId="urn:microsoft.com/office/officeart/2005/8/layout/cycle2"/>
    <dgm:cxn modelId="{83F5A615-7AF1-42E4-805C-BB541F3E8913}" type="presOf" srcId="{53D73922-125B-4976-839D-91C3F58C8ECE}" destId="{3FDA2AA9-D8DD-41C6-874D-A1FBC9707DB5}" srcOrd="0" destOrd="0" presId="urn:microsoft.com/office/officeart/2005/8/layout/cycle2"/>
    <dgm:cxn modelId="{221A2C1F-2F6B-436B-B4AE-8A9C2C0EC2A2}" type="presOf" srcId="{6A0572E8-77BB-4A50-B7D2-8332EF15989E}" destId="{DDA0AA39-237A-4368-BB14-DDC93545721B}" srcOrd="0" destOrd="0" presId="urn:microsoft.com/office/officeart/2005/8/layout/cycle2"/>
    <dgm:cxn modelId="{8647A95D-6206-47E4-9216-A371A59D1BC0}" type="presOf" srcId="{3C81379E-697C-4F65-8EE5-4F5F90793734}" destId="{0343D047-0A01-4173-B6E3-60C95885963B}" srcOrd="0" destOrd="0" presId="urn:microsoft.com/office/officeart/2005/8/layout/cycle2"/>
    <dgm:cxn modelId="{85B79F5E-D044-405B-9664-0E23F25C0DA3}" type="presOf" srcId="{225AAF4D-6D3B-4E68-A71F-BF18190FCD15}" destId="{E21FF171-BDB9-4E2C-BDFB-BA72F5F96490}" srcOrd="0" destOrd="0" presId="urn:microsoft.com/office/officeart/2005/8/layout/cycle2"/>
    <dgm:cxn modelId="{77B88E61-6CA6-49D6-916D-A5AD7C57E63D}" type="presOf" srcId="{FB79188C-8DB6-4ADA-A353-4F8C444EB472}" destId="{23783523-2986-4648-9212-620E3DA502B7}" srcOrd="0" destOrd="0" presId="urn:microsoft.com/office/officeart/2005/8/layout/cycle2"/>
    <dgm:cxn modelId="{088B686B-5850-47F1-96EB-4CFFC425399C}" type="presOf" srcId="{FB79188C-8DB6-4ADA-A353-4F8C444EB472}" destId="{DDA5548B-B415-41CA-A176-35D4444D814B}" srcOrd="1" destOrd="0" presId="urn:microsoft.com/office/officeart/2005/8/layout/cycle2"/>
    <dgm:cxn modelId="{CF85D850-0270-4E97-9D61-76678097F766}" srcId="{499A82FD-D5EB-4EFE-B576-631002820348}" destId="{53D73922-125B-4976-839D-91C3F58C8ECE}" srcOrd="1" destOrd="0" parTransId="{19098AF1-6D7C-4EF8-9D5F-EE8DC83AB741}" sibTransId="{714DDD1B-6FA0-4499-8E14-2C51B00D2CDC}"/>
    <dgm:cxn modelId="{52C3F974-4339-47FC-8022-AA7BB6AC71B5}" srcId="{499A82FD-D5EB-4EFE-B576-631002820348}" destId="{3C81379E-697C-4F65-8EE5-4F5F90793734}" srcOrd="4" destOrd="0" parTransId="{6E9A3725-6EC6-4D58-BCEC-8E038410F394}" sibTransId="{1797D21B-62EE-47A9-8758-7E2297429738}"/>
    <dgm:cxn modelId="{6224DF78-338E-405C-AD25-72337687CA99}" type="presOf" srcId="{499A82FD-D5EB-4EFE-B576-631002820348}" destId="{7D8CC752-6CC2-4BFC-82B6-F7B7993F0E94}" srcOrd="0" destOrd="0" presId="urn:microsoft.com/office/officeart/2005/8/layout/cycle2"/>
    <dgm:cxn modelId="{8587505A-BAFD-4D3D-874B-CB318EE15CB4}" type="presOf" srcId="{1797D21B-62EE-47A9-8758-7E2297429738}" destId="{2B497E8A-92ED-4BDD-BA98-A8CBE9223606}" srcOrd="1" destOrd="0" presId="urn:microsoft.com/office/officeart/2005/8/layout/cycle2"/>
    <dgm:cxn modelId="{78E1B081-811E-4E21-8158-4293A64088B3}" type="presOf" srcId="{591975FA-6B9B-4114-8805-4374AF309732}" destId="{F3A95F38-A9CB-4BBE-8508-53FDB88A9D84}" srcOrd="1" destOrd="0" presId="urn:microsoft.com/office/officeart/2005/8/layout/cycle2"/>
    <dgm:cxn modelId="{F60B7E85-8857-4718-89DF-0D67BA7D3937}" type="presOf" srcId="{5ED3DE39-60B2-4E42-BCE1-56136C6AC5C0}" destId="{62F40368-1A25-436E-A3F5-F7DF537ED92B}" srcOrd="0" destOrd="0" presId="urn:microsoft.com/office/officeart/2005/8/layout/cycle2"/>
    <dgm:cxn modelId="{145B6A93-C054-4D67-B72B-42362556EBA2}" srcId="{499A82FD-D5EB-4EFE-B576-631002820348}" destId="{6A0572E8-77BB-4A50-B7D2-8332EF15989E}" srcOrd="0" destOrd="0" parTransId="{B7F398A8-EFB9-4493-A2A8-D34A0462ED50}" sibTransId="{FB79188C-8DB6-4ADA-A353-4F8C444EB472}"/>
    <dgm:cxn modelId="{101F7CBA-22F5-4B00-914D-5303FDB41F19}" type="presOf" srcId="{714DDD1B-6FA0-4499-8E14-2C51B00D2CDC}" destId="{9C88EFC6-33F5-49E7-BEE6-6C187D5536BA}" srcOrd="0" destOrd="0" presId="urn:microsoft.com/office/officeart/2005/8/layout/cycle2"/>
    <dgm:cxn modelId="{92249FBF-D9BA-498C-9626-1D5D27C13105}" type="presOf" srcId="{58A89D55-A35B-492D-8BF2-B4CBDD7E0EF3}" destId="{1D1ED331-19AC-405B-BEB5-6E010F5ED84C}" srcOrd="0" destOrd="0" presId="urn:microsoft.com/office/officeart/2005/8/layout/cycle2"/>
    <dgm:cxn modelId="{9F8734C3-2BFE-4621-BBE3-1C551C85CF65}" type="presOf" srcId="{591975FA-6B9B-4114-8805-4374AF309732}" destId="{079FBAF5-9CDC-45E2-9EA3-A281AFB92933}" srcOrd="0" destOrd="0" presId="urn:microsoft.com/office/officeart/2005/8/layout/cycle2"/>
    <dgm:cxn modelId="{D4CDD6C5-15A9-4AC4-9E41-9F71A5E1E2B1}" type="presOf" srcId="{A51E7562-50F8-4899-8759-EF484B17C675}" destId="{06F45EDD-6FD1-4AC1-92B0-1F5879D13C94}" srcOrd="0" destOrd="0" presId="urn:microsoft.com/office/officeart/2005/8/layout/cycle2"/>
    <dgm:cxn modelId="{2A2571D2-3707-4A75-B98A-A048AD32BE26}" srcId="{499A82FD-D5EB-4EFE-B576-631002820348}" destId="{58A89D55-A35B-492D-8BF2-B4CBDD7E0EF3}" srcOrd="3" destOrd="0" parTransId="{9AF2B149-42B7-4DBE-AE27-89E98DC163A3}" sibTransId="{5ED3DE39-60B2-4E42-BCE1-56136C6AC5C0}"/>
    <dgm:cxn modelId="{886FEBD5-F565-4AD2-9139-71256FDB3645}" srcId="{499A82FD-D5EB-4EFE-B576-631002820348}" destId="{844E81D7-380F-41FA-A641-0F4EBA10983E}" srcOrd="5" destOrd="0" parTransId="{87EAA408-2F59-4A6A-B463-035F0A1F559A}" sibTransId="{591975FA-6B9B-4114-8805-4374AF309732}"/>
    <dgm:cxn modelId="{521C73EA-73B5-480A-88BA-10FF2EB2083E}" type="presOf" srcId="{844E81D7-380F-41FA-A641-0F4EBA10983E}" destId="{8A7A89D5-480A-49E1-9E5A-54D8A56800A8}" srcOrd="0" destOrd="0" presId="urn:microsoft.com/office/officeart/2005/8/layout/cycle2"/>
    <dgm:cxn modelId="{609559FB-E660-4D79-9F46-BD4567472185}" type="presOf" srcId="{5ED3DE39-60B2-4E42-BCE1-56136C6AC5C0}" destId="{1FC9307A-BB5B-4B18-A86B-CB52A3624BCA}" srcOrd="1" destOrd="0" presId="urn:microsoft.com/office/officeart/2005/8/layout/cycle2"/>
    <dgm:cxn modelId="{3BF16BFD-111F-4C73-BC5A-41C0B70773DB}" type="presOf" srcId="{A51E7562-50F8-4899-8759-EF484B17C675}" destId="{0DA225BF-5F55-4CC6-9762-7F779DB047D0}" srcOrd="1" destOrd="0" presId="urn:microsoft.com/office/officeart/2005/8/layout/cycle2"/>
    <dgm:cxn modelId="{D4D45AFE-7F02-45DA-9AD7-56813A223BCC}" srcId="{499A82FD-D5EB-4EFE-B576-631002820348}" destId="{225AAF4D-6D3B-4E68-A71F-BF18190FCD15}" srcOrd="2" destOrd="0" parTransId="{A3D6BD6A-8984-476F-9159-FA49EC83F4EE}" sibTransId="{A51E7562-50F8-4899-8759-EF484B17C675}"/>
    <dgm:cxn modelId="{763AE52D-FC43-40D5-9DBA-48BBF06F3CBF}" type="presParOf" srcId="{7D8CC752-6CC2-4BFC-82B6-F7B7993F0E94}" destId="{DDA0AA39-237A-4368-BB14-DDC93545721B}" srcOrd="0" destOrd="0" presId="urn:microsoft.com/office/officeart/2005/8/layout/cycle2"/>
    <dgm:cxn modelId="{FD72E5DE-1699-48CC-9A64-EB278A8C6903}" type="presParOf" srcId="{7D8CC752-6CC2-4BFC-82B6-F7B7993F0E94}" destId="{23783523-2986-4648-9212-620E3DA502B7}" srcOrd="1" destOrd="0" presId="urn:microsoft.com/office/officeart/2005/8/layout/cycle2"/>
    <dgm:cxn modelId="{DDBC1057-6ED6-4E7E-8F3E-154BD03D9976}" type="presParOf" srcId="{23783523-2986-4648-9212-620E3DA502B7}" destId="{DDA5548B-B415-41CA-A176-35D4444D814B}" srcOrd="0" destOrd="0" presId="urn:microsoft.com/office/officeart/2005/8/layout/cycle2"/>
    <dgm:cxn modelId="{52749CB3-A8E9-4C2A-B745-E742CC9B439F}" type="presParOf" srcId="{7D8CC752-6CC2-4BFC-82B6-F7B7993F0E94}" destId="{3FDA2AA9-D8DD-41C6-874D-A1FBC9707DB5}" srcOrd="2" destOrd="0" presId="urn:microsoft.com/office/officeart/2005/8/layout/cycle2"/>
    <dgm:cxn modelId="{ADA43E62-2D08-4EED-8A5C-04DC14FFB246}" type="presParOf" srcId="{7D8CC752-6CC2-4BFC-82B6-F7B7993F0E94}" destId="{9C88EFC6-33F5-49E7-BEE6-6C187D5536BA}" srcOrd="3" destOrd="0" presId="urn:microsoft.com/office/officeart/2005/8/layout/cycle2"/>
    <dgm:cxn modelId="{6FFA0DC3-EF1B-42A0-A59E-1CEDB63971E9}" type="presParOf" srcId="{9C88EFC6-33F5-49E7-BEE6-6C187D5536BA}" destId="{8BC30056-3490-4B64-9341-2C65E2908997}" srcOrd="0" destOrd="0" presId="urn:microsoft.com/office/officeart/2005/8/layout/cycle2"/>
    <dgm:cxn modelId="{374FCF3F-8C73-421E-ACEA-9232D76933AE}" type="presParOf" srcId="{7D8CC752-6CC2-4BFC-82B6-F7B7993F0E94}" destId="{E21FF171-BDB9-4E2C-BDFB-BA72F5F96490}" srcOrd="4" destOrd="0" presId="urn:microsoft.com/office/officeart/2005/8/layout/cycle2"/>
    <dgm:cxn modelId="{C462D8D3-81D5-4A9A-8632-187737A630D0}" type="presParOf" srcId="{7D8CC752-6CC2-4BFC-82B6-F7B7993F0E94}" destId="{06F45EDD-6FD1-4AC1-92B0-1F5879D13C94}" srcOrd="5" destOrd="0" presId="urn:microsoft.com/office/officeart/2005/8/layout/cycle2"/>
    <dgm:cxn modelId="{32B36128-1B41-4A40-85A4-766B117F48B1}" type="presParOf" srcId="{06F45EDD-6FD1-4AC1-92B0-1F5879D13C94}" destId="{0DA225BF-5F55-4CC6-9762-7F779DB047D0}" srcOrd="0" destOrd="0" presId="urn:microsoft.com/office/officeart/2005/8/layout/cycle2"/>
    <dgm:cxn modelId="{1C7253DF-ECE9-469C-975E-8718000F88E9}" type="presParOf" srcId="{7D8CC752-6CC2-4BFC-82B6-F7B7993F0E94}" destId="{1D1ED331-19AC-405B-BEB5-6E010F5ED84C}" srcOrd="6" destOrd="0" presId="urn:microsoft.com/office/officeart/2005/8/layout/cycle2"/>
    <dgm:cxn modelId="{31C9D462-30FD-402E-9D69-1EE537E916AD}" type="presParOf" srcId="{7D8CC752-6CC2-4BFC-82B6-F7B7993F0E94}" destId="{62F40368-1A25-436E-A3F5-F7DF537ED92B}" srcOrd="7" destOrd="0" presId="urn:microsoft.com/office/officeart/2005/8/layout/cycle2"/>
    <dgm:cxn modelId="{AFDCF935-B48A-4C07-ADCC-D958C1F9A999}" type="presParOf" srcId="{62F40368-1A25-436E-A3F5-F7DF537ED92B}" destId="{1FC9307A-BB5B-4B18-A86B-CB52A3624BCA}" srcOrd="0" destOrd="0" presId="urn:microsoft.com/office/officeart/2005/8/layout/cycle2"/>
    <dgm:cxn modelId="{5AE39A2A-A974-4D8D-9CA5-F7D9B84E1F63}" type="presParOf" srcId="{7D8CC752-6CC2-4BFC-82B6-F7B7993F0E94}" destId="{0343D047-0A01-4173-B6E3-60C95885963B}" srcOrd="8" destOrd="0" presId="urn:microsoft.com/office/officeart/2005/8/layout/cycle2"/>
    <dgm:cxn modelId="{A97409E8-7A1E-42C4-9007-EB6CF06120A8}" type="presParOf" srcId="{7D8CC752-6CC2-4BFC-82B6-F7B7993F0E94}" destId="{F34B306F-F49C-4D68-AE29-C317B34EF1CC}" srcOrd="9" destOrd="0" presId="urn:microsoft.com/office/officeart/2005/8/layout/cycle2"/>
    <dgm:cxn modelId="{F871913F-1CCF-430C-8780-A182F457AC24}" type="presParOf" srcId="{F34B306F-F49C-4D68-AE29-C317B34EF1CC}" destId="{2B497E8A-92ED-4BDD-BA98-A8CBE9223606}" srcOrd="0" destOrd="0" presId="urn:microsoft.com/office/officeart/2005/8/layout/cycle2"/>
    <dgm:cxn modelId="{B1B59EFC-CA02-45DA-B279-4F549FF4EF1F}" type="presParOf" srcId="{7D8CC752-6CC2-4BFC-82B6-F7B7993F0E94}" destId="{8A7A89D5-480A-49E1-9E5A-54D8A56800A8}" srcOrd="10" destOrd="0" presId="urn:microsoft.com/office/officeart/2005/8/layout/cycle2"/>
    <dgm:cxn modelId="{3790F0CA-4EFD-47BE-860E-AE338F6EECEF}" type="presParOf" srcId="{7D8CC752-6CC2-4BFC-82B6-F7B7993F0E94}" destId="{079FBAF5-9CDC-45E2-9EA3-A281AFB92933}" srcOrd="11" destOrd="0" presId="urn:microsoft.com/office/officeart/2005/8/layout/cycle2"/>
    <dgm:cxn modelId="{257C3C41-90DC-4B37-A2CB-5DE677B6CFDD}" type="presParOf" srcId="{079FBAF5-9CDC-45E2-9EA3-A281AFB92933}" destId="{F3A95F38-A9CB-4BBE-8508-53FDB88A9D8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598AD-EB5D-4E52-B76F-DB163CEE1A1B}">
      <dsp:nvSpPr>
        <dsp:cNvPr id="0" name=""/>
        <dsp:cNvSpPr/>
      </dsp:nvSpPr>
      <dsp:spPr>
        <a:xfrm>
          <a:off x="509984" y="1963"/>
          <a:ext cx="1974453" cy="197445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التفكير الحر 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99136" y="291115"/>
        <a:ext cx="1396149" cy="1396149"/>
      </dsp:txXfrm>
    </dsp:sp>
    <dsp:sp modelId="{6DBC2D22-5BDB-4179-B4A4-F783E3DFE67A}">
      <dsp:nvSpPr>
        <dsp:cNvPr id="0" name=""/>
        <dsp:cNvSpPr/>
      </dsp:nvSpPr>
      <dsp:spPr>
        <a:xfrm>
          <a:off x="924619" y="2136742"/>
          <a:ext cx="1145182" cy="1145182"/>
        </a:xfrm>
        <a:prstGeom prst="mathPlus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076413" y="2574660"/>
        <a:ext cx="841594" cy="269346"/>
      </dsp:txXfrm>
    </dsp:sp>
    <dsp:sp modelId="{E00A6BD2-FE40-4784-B942-CFE7E7180F0D}">
      <dsp:nvSpPr>
        <dsp:cNvPr id="0" name=""/>
        <dsp:cNvSpPr/>
      </dsp:nvSpPr>
      <dsp:spPr>
        <a:xfrm>
          <a:off x="509984" y="3442250"/>
          <a:ext cx="1974453" cy="197445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التفكير الموجه (التفكير الناقد-التفكير الإبداعي )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99136" y="3731402"/>
        <a:ext cx="1396149" cy="1396149"/>
      </dsp:txXfrm>
    </dsp:sp>
    <dsp:sp modelId="{CFB596F0-DECF-44F7-89B6-CF944989713A}">
      <dsp:nvSpPr>
        <dsp:cNvPr id="0" name=""/>
        <dsp:cNvSpPr/>
      </dsp:nvSpPr>
      <dsp:spPr>
        <a:xfrm>
          <a:off x="2780605" y="2342085"/>
          <a:ext cx="627876" cy="7344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780605" y="2488984"/>
        <a:ext cx="439513" cy="440698"/>
      </dsp:txXfrm>
    </dsp:sp>
    <dsp:sp modelId="{FD0F4C17-DB89-4CDC-9912-91384733663E}">
      <dsp:nvSpPr>
        <dsp:cNvPr id="0" name=""/>
        <dsp:cNvSpPr/>
      </dsp:nvSpPr>
      <dsp:spPr>
        <a:xfrm>
          <a:off x="3669109" y="734880"/>
          <a:ext cx="3948906" cy="39489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6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khbar MT" pitchFamily="2" charset="-78"/>
            </a:rPr>
            <a:t>اقسام التفكير </a:t>
          </a:r>
          <a:endParaRPr lang="en-US" sz="6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Akhbar MT" pitchFamily="2" charset="-78"/>
          </a:endParaRPr>
        </a:p>
      </dsp:txBody>
      <dsp:txXfrm>
        <a:off x="4247413" y="1313184"/>
        <a:ext cx="2792298" cy="2792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C5CD3-82CD-4045-AC5A-12CE7D73CB0B}">
      <dsp:nvSpPr>
        <dsp:cNvPr id="0" name=""/>
        <dsp:cNvSpPr/>
      </dsp:nvSpPr>
      <dsp:spPr>
        <a:xfrm>
          <a:off x="3653047" y="1118"/>
          <a:ext cx="1480095" cy="962062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800" kern="1200" dirty="0"/>
            <a:t>نشاط عقلي </a:t>
          </a:r>
          <a:endParaRPr lang="en-US" sz="1800" kern="1200" dirty="0"/>
        </a:p>
      </dsp:txBody>
      <dsp:txXfrm>
        <a:off x="3700011" y="48082"/>
        <a:ext cx="1386167" cy="868134"/>
      </dsp:txXfrm>
    </dsp:sp>
    <dsp:sp modelId="{DEC0F5A8-69D6-473F-B68B-4240EB7CB6F7}">
      <dsp:nvSpPr>
        <dsp:cNvPr id="0" name=""/>
        <dsp:cNvSpPr/>
      </dsp:nvSpPr>
      <dsp:spPr>
        <a:xfrm>
          <a:off x="2123429" y="482149"/>
          <a:ext cx="4539332" cy="4539332"/>
        </a:xfrm>
        <a:custGeom>
          <a:avLst/>
          <a:gdLst/>
          <a:ahLst/>
          <a:cxnLst/>
          <a:rect l="0" t="0" r="0" b="0"/>
          <a:pathLst>
            <a:path>
              <a:moveTo>
                <a:pt x="3196545" y="197884"/>
              </a:moveTo>
              <a:arcTo wR="2269666" hR="2269666" stAng="17646174" swAng="925866"/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AE26-1ED5-433E-998C-6F795B46063D}">
      <dsp:nvSpPr>
        <dsp:cNvPr id="0" name=""/>
        <dsp:cNvSpPr/>
      </dsp:nvSpPr>
      <dsp:spPr>
        <a:xfrm>
          <a:off x="5618636" y="1135951"/>
          <a:ext cx="1480095" cy="962062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134164"/>
                <a:satOff val="-3267"/>
                <a:lumOff val="1429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34164"/>
                <a:satOff val="-3267"/>
                <a:lumOff val="1429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34164"/>
                <a:satOff val="-3267"/>
                <a:lumOff val="1429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800" kern="1200" dirty="0"/>
            <a:t>ينطلق التفكير من الخبرة </a:t>
          </a:r>
          <a:endParaRPr lang="en-US" sz="1800" kern="1200" dirty="0"/>
        </a:p>
      </dsp:txBody>
      <dsp:txXfrm>
        <a:off x="5665600" y="1182915"/>
        <a:ext cx="1386167" cy="868134"/>
      </dsp:txXfrm>
    </dsp:sp>
    <dsp:sp modelId="{193229C4-28A9-4424-B688-129F2163CBF6}">
      <dsp:nvSpPr>
        <dsp:cNvPr id="0" name=""/>
        <dsp:cNvSpPr/>
      </dsp:nvSpPr>
      <dsp:spPr>
        <a:xfrm>
          <a:off x="2123429" y="482149"/>
          <a:ext cx="4539332" cy="4539332"/>
        </a:xfrm>
        <a:custGeom>
          <a:avLst/>
          <a:gdLst/>
          <a:ahLst/>
          <a:cxnLst/>
          <a:rect l="0" t="0" r="0" b="0"/>
          <a:pathLst>
            <a:path>
              <a:moveTo>
                <a:pt x="4503881" y="1870081"/>
              </a:moveTo>
              <a:arcTo wR="2269666" hR="2269666" stAng="20991598" swAng="1216804"/>
            </a:path>
          </a:pathLst>
        </a:custGeom>
        <a:noFill/>
        <a:ln w="6350" cap="flat" cmpd="sng" algn="ctr">
          <a:solidFill>
            <a:schemeClr val="accent1">
              <a:shade val="90000"/>
              <a:hueOff val="138475"/>
              <a:satOff val="-2957"/>
              <a:lumOff val="11036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C2143-2E6A-4757-98CD-401A7F002C71}">
      <dsp:nvSpPr>
        <dsp:cNvPr id="0" name=""/>
        <dsp:cNvSpPr/>
      </dsp:nvSpPr>
      <dsp:spPr>
        <a:xfrm>
          <a:off x="5618636" y="3405618"/>
          <a:ext cx="1480095" cy="962062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800" kern="1200" dirty="0"/>
            <a:t>يرتبط بنشاط الانسان العملي </a:t>
          </a:r>
          <a:endParaRPr lang="en-US" sz="1800" kern="1200" dirty="0"/>
        </a:p>
      </dsp:txBody>
      <dsp:txXfrm>
        <a:off x="5665600" y="3452582"/>
        <a:ext cx="1386167" cy="868134"/>
      </dsp:txXfrm>
    </dsp:sp>
    <dsp:sp modelId="{544BC476-4A95-4064-A814-512A74DD6DE2}">
      <dsp:nvSpPr>
        <dsp:cNvPr id="0" name=""/>
        <dsp:cNvSpPr/>
      </dsp:nvSpPr>
      <dsp:spPr>
        <a:xfrm>
          <a:off x="2123429" y="482149"/>
          <a:ext cx="4539332" cy="4539332"/>
        </a:xfrm>
        <a:custGeom>
          <a:avLst/>
          <a:gdLst/>
          <a:ahLst/>
          <a:cxnLst/>
          <a:rect l="0" t="0" r="0" b="0"/>
          <a:pathLst>
            <a:path>
              <a:moveTo>
                <a:pt x="3714390" y="4020139"/>
              </a:moveTo>
              <a:arcTo wR="2269666" hR="2269666" stAng="3027960" swAng="925866"/>
            </a:path>
          </a:pathLst>
        </a:custGeom>
        <a:noFill/>
        <a:ln w="6350" cap="flat" cmpd="sng" algn="ctr">
          <a:solidFill>
            <a:schemeClr val="accent1">
              <a:shade val="90000"/>
              <a:hueOff val="276951"/>
              <a:satOff val="-5914"/>
              <a:lumOff val="22073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E7456-E7F4-4C26-B8AE-E8EDFD5AF087}">
      <dsp:nvSpPr>
        <dsp:cNvPr id="0" name=""/>
        <dsp:cNvSpPr/>
      </dsp:nvSpPr>
      <dsp:spPr>
        <a:xfrm>
          <a:off x="3653047" y="4540451"/>
          <a:ext cx="1480095" cy="962062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402493"/>
                <a:satOff val="-9802"/>
                <a:lumOff val="428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402493"/>
                <a:satOff val="-9802"/>
                <a:lumOff val="428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402493"/>
                <a:satOff val="-9802"/>
                <a:lumOff val="428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800" kern="1200" dirty="0"/>
            <a:t>يدل على خصائص الشخصية </a:t>
          </a:r>
          <a:endParaRPr lang="en-US" sz="1800" kern="1200" dirty="0"/>
        </a:p>
      </dsp:txBody>
      <dsp:txXfrm>
        <a:off x="3700011" y="4587415"/>
        <a:ext cx="1386167" cy="868134"/>
      </dsp:txXfrm>
    </dsp:sp>
    <dsp:sp modelId="{257371CA-26FD-4BC0-9E1F-265FEDA9D424}">
      <dsp:nvSpPr>
        <dsp:cNvPr id="0" name=""/>
        <dsp:cNvSpPr/>
      </dsp:nvSpPr>
      <dsp:spPr>
        <a:xfrm>
          <a:off x="2123429" y="482149"/>
          <a:ext cx="4539332" cy="4539332"/>
        </a:xfrm>
        <a:custGeom>
          <a:avLst/>
          <a:gdLst/>
          <a:ahLst/>
          <a:cxnLst/>
          <a:rect l="0" t="0" r="0" b="0"/>
          <a:pathLst>
            <a:path>
              <a:moveTo>
                <a:pt x="1342787" y="4341448"/>
              </a:moveTo>
              <a:arcTo wR="2269666" hR="2269666" stAng="6846174" swAng="925866"/>
            </a:path>
          </a:pathLst>
        </a:custGeom>
        <a:noFill/>
        <a:ln w="6350" cap="flat" cmpd="sng" algn="ctr">
          <a:solidFill>
            <a:schemeClr val="accent1">
              <a:shade val="90000"/>
              <a:hueOff val="415426"/>
              <a:satOff val="-8871"/>
              <a:lumOff val="33109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A8873-C99D-4370-8F08-337FD44F783A}">
      <dsp:nvSpPr>
        <dsp:cNvPr id="0" name=""/>
        <dsp:cNvSpPr/>
      </dsp:nvSpPr>
      <dsp:spPr>
        <a:xfrm>
          <a:off x="1687459" y="3405618"/>
          <a:ext cx="1480095" cy="962062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800" kern="1200" dirty="0"/>
            <a:t>التفكير انعكاس لعلاقات الظواهر </a:t>
          </a:r>
          <a:endParaRPr lang="en-US" sz="1800" kern="1200" dirty="0"/>
        </a:p>
      </dsp:txBody>
      <dsp:txXfrm>
        <a:off x="1734423" y="3452582"/>
        <a:ext cx="1386167" cy="868134"/>
      </dsp:txXfrm>
    </dsp:sp>
    <dsp:sp modelId="{C0151988-7A74-4480-98FF-BA6AF79A4CDB}">
      <dsp:nvSpPr>
        <dsp:cNvPr id="0" name=""/>
        <dsp:cNvSpPr/>
      </dsp:nvSpPr>
      <dsp:spPr>
        <a:xfrm>
          <a:off x="2123429" y="482149"/>
          <a:ext cx="4539332" cy="4539332"/>
        </a:xfrm>
        <a:custGeom>
          <a:avLst/>
          <a:gdLst/>
          <a:ahLst/>
          <a:cxnLst/>
          <a:rect l="0" t="0" r="0" b="0"/>
          <a:pathLst>
            <a:path>
              <a:moveTo>
                <a:pt x="35451" y="2669251"/>
              </a:moveTo>
              <a:arcTo wR="2269666" hR="2269666" stAng="10191598" swAng="1216804"/>
            </a:path>
          </a:pathLst>
        </a:custGeom>
        <a:noFill/>
        <a:ln w="6350" cap="flat" cmpd="sng" algn="ctr">
          <a:solidFill>
            <a:schemeClr val="accent1">
              <a:shade val="90000"/>
              <a:hueOff val="276951"/>
              <a:satOff val="-5914"/>
              <a:lumOff val="22073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B8837-5917-43C9-BDEE-4C1355B0079A}">
      <dsp:nvSpPr>
        <dsp:cNvPr id="0" name=""/>
        <dsp:cNvSpPr/>
      </dsp:nvSpPr>
      <dsp:spPr>
        <a:xfrm>
          <a:off x="1687459" y="1135951"/>
          <a:ext cx="1480095" cy="962062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134164"/>
                <a:satOff val="-3267"/>
                <a:lumOff val="1429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34164"/>
                <a:satOff val="-3267"/>
                <a:lumOff val="1429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34164"/>
                <a:satOff val="-3267"/>
                <a:lumOff val="1429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800" kern="1200" dirty="0"/>
            <a:t>يعتمد على القوانين العامة للظواهر </a:t>
          </a:r>
          <a:endParaRPr lang="en-US" sz="1800" kern="1200" dirty="0"/>
        </a:p>
      </dsp:txBody>
      <dsp:txXfrm>
        <a:off x="1734423" y="1182915"/>
        <a:ext cx="1386167" cy="868134"/>
      </dsp:txXfrm>
    </dsp:sp>
    <dsp:sp modelId="{095C99F5-68F8-4657-8746-4B7E5F37CC9C}">
      <dsp:nvSpPr>
        <dsp:cNvPr id="0" name=""/>
        <dsp:cNvSpPr/>
      </dsp:nvSpPr>
      <dsp:spPr>
        <a:xfrm>
          <a:off x="2123429" y="482149"/>
          <a:ext cx="4539332" cy="4539332"/>
        </a:xfrm>
        <a:custGeom>
          <a:avLst/>
          <a:gdLst/>
          <a:ahLst/>
          <a:cxnLst/>
          <a:rect l="0" t="0" r="0" b="0"/>
          <a:pathLst>
            <a:path>
              <a:moveTo>
                <a:pt x="824941" y="519193"/>
              </a:moveTo>
              <a:arcTo wR="2269666" hR="2269666" stAng="13827960" swAng="925866"/>
            </a:path>
          </a:pathLst>
        </a:custGeom>
        <a:noFill/>
        <a:ln w="6350" cap="flat" cmpd="sng" algn="ctr">
          <a:solidFill>
            <a:schemeClr val="accent1">
              <a:shade val="90000"/>
              <a:hueOff val="138475"/>
              <a:satOff val="-2957"/>
              <a:lumOff val="11036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D28B2-1688-43B2-BA8E-9A60C8868B49}">
      <dsp:nvSpPr>
        <dsp:cNvPr id="0" name=""/>
        <dsp:cNvSpPr/>
      </dsp:nvSpPr>
      <dsp:spPr>
        <a:xfrm>
          <a:off x="577051" y="3605967"/>
          <a:ext cx="2920666" cy="96249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800" kern="1200" dirty="0"/>
            <a:t>المفاهيم </a:t>
          </a:r>
          <a:endParaRPr lang="en-US" sz="5800" kern="1200" dirty="0"/>
        </a:p>
      </dsp:txBody>
      <dsp:txXfrm>
        <a:off x="577051" y="3605967"/>
        <a:ext cx="2920666" cy="962492"/>
      </dsp:txXfrm>
    </dsp:sp>
    <dsp:sp modelId="{E2438C02-07F7-4DC0-A064-B9734B5D4565}">
      <dsp:nvSpPr>
        <dsp:cNvPr id="0" name=""/>
        <dsp:cNvSpPr/>
      </dsp:nvSpPr>
      <dsp:spPr>
        <a:xfrm>
          <a:off x="192410" y="1020609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468C28-1084-4835-95C2-8BD60739CBFC}">
      <dsp:nvSpPr>
        <dsp:cNvPr id="0" name=""/>
        <dsp:cNvSpPr/>
      </dsp:nvSpPr>
      <dsp:spPr>
        <a:xfrm>
          <a:off x="355038" y="695353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236ABB-D58F-4CD9-B9F0-59ED222225EC}">
      <dsp:nvSpPr>
        <dsp:cNvPr id="0" name=""/>
        <dsp:cNvSpPr/>
      </dsp:nvSpPr>
      <dsp:spPr>
        <a:xfrm>
          <a:off x="745345" y="760404"/>
          <a:ext cx="365083" cy="365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DE4EB8-860F-41D6-BD31-5BB927C424F0}">
      <dsp:nvSpPr>
        <dsp:cNvPr id="0" name=""/>
        <dsp:cNvSpPr/>
      </dsp:nvSpPr>
      <dsp:spPr>
        <a:xfrm>
          <a:off x="1070601" y="402623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3C7344-0D82-416D-BAD2-95B962871A00}">
      <dsp:nvSpPr>
        <dsp:cNvPr id="0" name=""/>
        <dsp:cNvSpPr/>
      </dsp:nvSpPr>
      <dsp:spPr>
        <a:xfrm>
          <a:off x="1493434" y="272520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811770-86F8-4DF7-BEA9-806CC5C08393}">
      <dsp:nvSpPr>
        <dsp:cNvPr id="0" name=""/>
        <dsp:cNvSpPr/>
      </dsp:nvSpPr>
      <dsp:spPr>
        <a:xfrm>
          <a:off x="2013843" y="500200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C84637-0459-41F8-973F-F54FEC506012}">
      <dsp:nvSpPr>
        <dsp:cNvPr id="0" name=""/>
        <dsp:cNvSpPr/>
      </dsp:nvSpPr>
      <dsp:spPr>
        <a:xfrm>
          <a:off x="2339099" y="662828"/>
          <a:ext cx="365083" cy="365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F2C417-CDDB-4F7E-A0EF-30A99D7EB8E6}">
      <dsp:nvSpPr>
        <dsp:cNvPr id="0" name=""/>
        <dsp:cNvSpPr/>
      </dsp:nvSpPr>
      <dsp:spPr>
        <a:xfrm>
          <a:off x="2794458" y="1020609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A554E6-A538-4AB3-A24F-010B24CD550B}">
      <dsp:nvSpPr>
        <dsp:cNvPr id="0" name=""/>
        <dsp:cNvSpPr/>
      </dsp:nvSpPr>
      <dsp:spPr>
        <a:xfrm>
          <a:off x="2989611" y="1378391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2CF1A4-01D8-442E-810C-B9C39AB2640A}">
      <dsp:nvSpPr>
        <dsp:cNvPr id="0" name=""/>
        <dsp:cNvSpPr/>
      </dsp:nvSpPr>
      <dsp:spPr>
        <a:xfrm>
          <a:off x="1298280" y="695353"/>
          <a:ext cx="597408" cy="597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95B893-F2AF-4559-8291-4D64375A9102}">
      <dsp:nvSpPr>
        <dsp:cNvPr id="0" name=""/>
        <dsp:cNvSpPr/>
      </dsp:nvSpPr>
      <dsp:spPr>
        <a:xfrm>
          <a:off x="29782" y="1931326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AB8E85-0CD4-4D56-A4FB-5D78BA32057C}">
      <dsp:nvSpPr>
        <dsp:cNvPr id="0" name=""/>
        <dsp:cNvSpPr/>
      </dsp:nvSpPr>
      <dsp:spPr>
        <a:xfrm>
          <a:off x="224935" y="2224056"/>
          <a:ext cx="365083" cy="365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D9697-9762-49B4-B440-11B6BE420F14}">
      <dsp:nvSpPr>
        <dsp:cNvPr id="0" name=""/>
        <dsp:cNvSpPr/>
      </dsp:nvSpPr>
      <dsp:spPr>
        <a:xfrm>
          <a:off x="712819" y="2484261"/>
          <a:ext cx="531030" cy="5310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34E3EC-15EF-4570-9D2E-8016684F19A1}">
      <dsp:nvSpPr>
        <dsp:cNvPr id="0" name=""/>
        <dsp:cNvSpPr/>
      </dsp:nvSpPr>
      <dsp:spPr>
        <a:xfrm>
          <a:off x="1395857" y="2907094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F5E56B-F790-4369-8690-2A7720E9F94A}">
      <dsp:nvSpPr>
        <dsp:cNvPr id="0" name=""/>
        <dsp:cNvSpPr/>
      </dsp:nvSpPr>
      <dsp:spPr>
        <a:xfrm>
          <a:off x="1525959" y="2484261"/>
          <a:ext cx="365083" cy="365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2BD9A2-7D5A-443C-B045-853962071F47}">
      <dsp:nvSpPr>
        <dsp:cNvPr id="0" name=""/>
        <dsp:cNvSpPr/>
      </dsp:nvSpPr>
      <dsp:spPr>
        <a:xfrm>
          <a:off x="1851215" y="2939620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51BEF7-2B02-4B1C-B1B5-17E031FA2534}">
      <dsp:nvSpPr>
        <dsp:cNvPr id="0" name=""/>
        <dsp:cNvSpPr/>
      </dsp:nvSpPr>
      <dsp:spPr>
        <a:xfrm>
          <a:off x="2143946" y="2419210"/>
          <a:ext cx="531030" cy="5310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65FE38-F312-4449-AA51-EF184E9607A5}">
      <dsp:nvSpPr>
        <dsp:cNvPr id="0" name=""/>
        <dsp:cNvSpPr/>
      </dsp:nvSpPr>
      <dsp:spPr>
        <a:xfrm>
          <a:off x="2859509" y="2289108"/>
          <a:ext cx="365083" cy="365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F7EC6C-2970-4BD5-A19F-A37A98DF7BDE}">
      <dsp:nvSpPr>
        <dsp:cNvPr id="0" name=""/>
        <dsp:cNvSpPr/>
      </dsp:nvSpPr>
      <dsp:spPr>
        <a:xfrm>
          <a:off x="3224592" y="759863"/>
          <a:ext cx="1072197" cy="204694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79A11-7FDB-4AC5-BAF5-B5ED6D610E37}">
      <dsp:nvSpPr>
        <dsp:cNvPr id="0" name=""/>
        <dsp:cNvSpPr/>
      </dsp:nvSpPr>
      <dsp:spPr>
        <a:xfrm>
          <a:off x="4101845" y="759863"/>
          <a:ext cx="1072197" cy="204694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C8A40-13A3-4298-8673-FD15F497787A}">
      <dsp:nvSpPr>
        <dsp:cNvPr id="0" name=""/>
        <dsp:cNvSpPr/>
      </dsp:nvSpPr>
      <dsp:spPr>
        <a:xfrm>
          <a:off x="5393355" y="614649"/>
          <a:ext cx="2485548" cy="24855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800" kern="1200" dirty="0"/>
            <a:t>عناصر التفكير </a:t>
          </a:r>
          <a:endParaRPr lang="en-US" sz="5800" kern="1200" dirty="0"/>
        </a:p>
      </dsp:txBody>
      <dsp:txXfrm>
        <a:off x="5757355" y="978649"/>
        <a:ext cx="1757548" cy="1757548"/>
      </dsp:txXfrm>
    </dsp:sp>
    <dsp:sp modelId="{9E577142-2D91-423E-8817-D2D6E3760DED}">
      <dsp:nvSpPr>
        <dsp:cNvPr id="0" name=""/>
        <dsp:cNvSpPr/>
      </dsp:nvSpPr>
      <dsp:spPr>
        <a:xfrm>
          <a:off x="5174042" y="3342904"/>
          <a:ext cx="2924175" cy="1803241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6500" kern="1200" dirty="0"/>
            <a:t>اللغة </a:t>
          </a:r>
          <a:endParaRPr lang="en-US" sz="6500" kern="1200" dirty="0"/>
        </a:p>
      </dsp:txBody>
      <dsp:txXfrm>
        <a:off x="5174042" y="3342904"/>
        <a:ext cx="2924175" cy="18032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1F484-EBA8-4982-B560-5E9DA3125C90}">
      <dsp:nvSpPr>
        <dsp:cNvPr id="0" name=""/>
        <dsp:cNvSpPr/>
      </dsp:nvSpPr>
      <dsp:spPr>
        <a:xfrm>
          <a:off x="6939314" y="-934089"/>
          <a:ext cx="7267535" cy="7267535"/>
        </a:xfrm>
        <a:prstGeom prst="blockArc">
          <a:avLst>
            <a:gd name="adj1" fmla="val 8100000"/>
            <a:gd name="adj2" fmla="val 13500000"/>
            <a:gd name="adj3" fmla="val 29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BE00B-254B-4BDD-9B35-96C032F61726}">
      <dsp:nvSpPr>
        <dsp:cNvPr id="0" name=""/>
        <dsp:cNvSpPr/>
      </dsp:nvSpPr>
      <dsp:spPr>
        <a:xfrm>
          <a:off x="72081" y="245454"/>
          <a:ext cx="7655065" cy="490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389488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700" kern="1200" dirty="0">
              <a:solidFill>
                <a:schemeClr val="tx1"/>
              </a:solidFill>
            </a:rPr>
            <a:t>التصنيف (وهو </a:t>
          </a:r>
          <a:r>
            <a:rPr lang="ar-SA" sz="1700" kern="1200" dirty="0" err="1">
              <a:solidFill>
                <a:schemeClr val="tx1"/>
              </a:solidFill>
            </a:rPr>
            <a:t>العمليه</a:t>
          </a:r>
          <a:r>
            <a:rPr lang="ar-SA" sz="1700" kern="1200" dirty="0">
              <a:solidFill>
                <a:schemeClr val="tx1"/>
              </a:solidFill>
            </a:rPr>
            <a:t> التي يتم بها تجميع أشياء او احداث معينه على أساس </a:t>
          </a:r>
          <a:r>
            <a:rPr lang="ar-SA" sz="1700" kern="1200" dirty="0" err="1">
              <a:solidFill>
                <a:schemeClr val="tx1"/>
              </a:solidFill>
            </a:rPr>
            <a:t>مايميزها</a:t>
          </a:r>
          <a:r>
            <a:rPr lang="ar-SA" sz="1700" kern="1200" dirty="0">
              <a:solidFill>
                <a:schemeClr val="tx1"/>
              </a:solidFill>
            </a:rPr>
            <a:t> 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72081" y="245454"/>
        <a:ext cx="7655065" cy="490693"/>
      </dsp:txXfrm>
    </dsp:sp>
    <dsp:sp modelId="{3647A501-52C3-4293-B057-002A9A72245E}">
      <dsp:nvSpPr>
        <dsp:cNvPr id="0" name=""/>
        <dsp:cNvSpPr/>
      </dsp:nvSpPr>
      <dsp:spPr>
        <a:xfrm>
          <a:off x="7420463" y="184118"/>
          <a:ext cx="613366" cy="6133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5D7F3-9D70-4372-AFE6-807BE2A21EF8}">
      <dsp:nvSpPr>
        <dsp:cNvPr id="0" name=""/>
        <dsp:cNvSpPr/>
      </dsp:nvSpPr>
      <dsp:spPr>
        <a:xfrm>
          <a:off x="72081" y="981927"/>
          <a:ext cx="7210698" cy="490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389488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700" kern="1200" dirty="0">
              <a:solidFill>
                <a:schemeClr val="tx1"/>
              </a:solidFill>
            </a:rPr>
            <a:t>التنظيم ( وهو ترتيب وتنسيق الفئات او الأشياء او الظواهر في نظام معين )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72081" y="981927"/>
        <a:ext cx="7210698" cy="490693"/>
      </dsp:txXfrm>
    </dsp:sp>
    <dsp:sp modelId="{C5A89E45-E758-4C7E-AC3D-EE9E7C0A0477}">
      <dsp:nvSpPr>
        <dsp:cNvPr id="0" name=""/>
        <dsp:cNvSpPr/>
      </dsp:nvSpPr>
      <dsp:spPr>
        <a:xfrm>
          <a:off x="6976096" y="920590"/>
          <a:ext cx="613366" cy="6133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98F42-F0F8-45F1-9D78-40F0A9E5BB68}">
      <dsp:nvSpPr>
        <dsp:cNvPr id="0" name=""/>
        <dsp:cNvSpPr/>
      </dsp:nvSpPr>
      <dsp:spPr>
        <a:xfrm>
          <a:off x="72081" y="1717859"/>
          <a:ext cx="6967187" cy="490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389488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700" kern="1200" dirty="0">
              <a:solidFill>
                <a:schemeClr val="tx1"/>
              </a:solidFill>
            </a:rPr>
            <a:t>التجريد (تجريد الأشياء عن ذواتها والتفكير على أساس </a:t>
          </a:r>
          <a:r>
            <a:rPr lang="ar-SA" sz="1700" kern="1200" dirty="0" err="1">
              <a:solidFill>
                <a:schemeClr val="tx1"/>
              </a:solidFill>
            </a:rPr>
            <a:t>مايميز</a:t>
          </a:r>
          <a:r>
            <a:rPr lang="ar-SA" sz="1700" kern="1200" dirty="0">
              <a:solidFill>
                <a:schemeClr val="tx1"/>
              </a:solidFill>
            </a:rPr>
            <a:t> الموضوع من خصائص 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72081" y="1717859"/>
        <a:ext cx="6967187" cy="490693"/>
      </dsp:txXfrm>
    </dsp:sp>
    <dsp:sp modelId="{485A394E-48DC-4600-9275-BEFB8A9101CE}">
      <dsp:nvSpPr>
        <dsp:cNvPr id="0" name=""/>
        <dsp:cNvSpPr/>
      </dsp:nvSpPr>
      <dsp:spPr>
        <a:xfrm>
          <a:off x="6732585" y="1656522"/>
          <a:ext cx="613366" cy="6133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3D64B-CAE4-4E9D-9E26-A4C0D9202739}">
      <dsp:nvSpPr>
        <dsp:cNvPr id="0" name=""/>
        <dsp:cNvSpPr/>
      </dsp:nvSpPr>
      <dsp:spPr>
        <a:xfrm>
          <a:off x="72081" y="2454331"/>
          <a:ext cx="6889436" cy="490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389488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700" kern="1200" dirty="0">
              <a:solidFill>
                <a:schemeClr val="tx1"/>
              </a:solidFill>
            </a:rPr>
            <a:t>التعميم ( مبدا العمومية وهو تطبيق </a:t>
          </a:r>
          <a:r>
            <a:rPr lang="ar-SA" sz="1700" kern="1200" dirty="0" err="1">
              <a:solidFill>
                <a:schemeClr val="tx1"/>
              </a:solidFill>
            </a:rPr>
            <a:t>الحاله</a:t>
          </a:r>
          <a:r>
            <a:rPr lang="ar-SA" sz="1700" kern="1200" dirty="0">
              <a:solidFill>
                <a:schemeClr val="tx1"/>
              </a:solidFill>
            </a:rPr>
            <a:t> على الحالات او المواقف الأخرى )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72081" y="2454331"/>
        <a:ext cx="6889436" cy="490693"/>
      </dsp:txXfrm>
    </dsp:sp>
    <dsp:sp modelId="{BAD68085-63A1-4AED-ACBB-9CFE3D54B955}">
      <dsp:nvSpPr>
        <dsp:cNvPr id="0" name=""/>
        <dsp:cNvSpPr/>
      </dsp:nvSpPr>
      <dsp:spPr>
        <a:xfrm>
          <a:off x="6654834" y="2392995"/>
          <a:ext cx="613366" cy="6133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630B7-B70E-4F59-9525-911BC7066364}">
      <dsp:nvSpPr>
        <dsp:cNvPr id="0" name=""/>
        <dsp:cNvSpPr/>
      </dsp:nvSpPr>
      <dsp:spPr>
        <a:xfrm>
          <a:off x="72081" y="3190804"/>
          <a:ext cx="6967187" cy="490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389488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700" kern="1200" dirty="0">
              <a:solidFill>
                <a:schemeClr val="tx1"/>
              </a:solidFill>
            </a:rPr>
            <a:t>الارتباط بالمحسوسات ( الاعتماد على ضرب امثله حيه من الواقع لتقريب المفاهيم المجردة )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72081" y="3190804"/>
        <a:ext cx="6967187" cy="490693"/>
      </dsp:txXfrm>
    </dsp:sp>
    <dsp:sp modelId="{CB02C94B-ACA9-4CC9-94A5-3E67A91024A6}">
      <dsp:nvSpPr>
        <dsp:cNvPr id="0" name=""/>
        <dsp:cNvSpPr/>
      </dsp:nvSpPr>
      <dsp:spPr>
        <a:xfrm>
          <a:off x="6732585" y="3129467"/>
          <a:ext cx="613366" cy="6133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5D7B6-3043-464A-8DCA-245E604D2ED9}">
      <dsp:nvSpPr>
        <dsp:cNvPr id="0" name=""/>
        <dsp:cNvSpPr/>
      </dsp:nvSpPr>
      <dsp:spPr>
        <a:xfrm>
          <a:off x="72081" y="3926736"/>
          <a:ext cx="7210698" cy="490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389488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700" kern="1200" dirty="0">
              <a:solidFill>
                <a:schemeClr val="tx1"/>
              </a:solidFill>
            </a:rPr>
            <a:t>التحليل والتركيب ( وهي فك ظاهرة كلية الى عناصرها ومن ثم تركيبها وتوحيدها من عناصرها )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72081" y="3926736"/>
        <a:ext cx="7210698" cy="490693"/>
      </dsp:txXfrm>
    </dsp:sp>
    <dsp:sp modelId="{52FFDF1E-4176-49FC-907C-C966C37C3B3B}">
      <dsp:nvSpPr>
        <dsp:cNvPr id="0" name=""/>
        <dsp:cNvSpPr/>
      </dsp:nvSpPr>
      <dsp:spPr>
        <a:xfrm>
          <a:off x="6976096" y="3865399"/>
          <a:ext cx="613366" cy="6133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00438-941C-4FBF-8839-B0A2024E490A}">
      <dsp:nvSpPr>
        <dsp:cNvPr id="0" name=""/>
        <dsp:cNvSpPr/>
      </dsp:nvSpPr>
      <dsp:spPr>
        <a:xfrm>
          <a:off x="72081" y="4663208"/>
          <a:ext cx="7655065" cy="490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389488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700" kern="1200" dirty="0">
              <a:solidFill>
                <a:schemeClr val="tx1"/>
              </a:solidFill>
            </a:rPr>
            <a:t>الاستدلال ( وهو الاستدلال والاستنتاج العقلي )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72081" y="4663208"/>
        <a:ext cx="7655065" cy="490693"/>
      </dsp:txXfrm>
    </dsp:sp>
    <dsp:sp modelId="{3A2E3AE4-14D5-454C-8876-372A27EB924F}">
      <dsp:nvSpPr>
        <dsp:cNvPr id="0" name=""/>
        <dsp:cNvSpPr/>
      </dsp:nvSpPr>
      <dsp:spPr>
        <a:xfrm>
          <a:off x="7420463" y="4601871"/>
          <a:ext cx="613366" cy="6133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0AA39-237A-4368-BB14-DDC93545721B}">
      <dsp:nvSpPr>
        <dsp:cNvPr id="0" name=""/>
        <dsp:cNvSpPr/>
      </dsp:nvSpPr>
      <dsp:spPr>
        <a:xfrm>
          <a:off x="3834072" y="1585"/>
          <a:ext cx="1352165" cy="1352165"/>
        </a:xfrm>
        <a:prstGeom prst="ellipse">
          <a:avLst/>
        </a:prstGeom>
        <a:solidFill>
          <a:schemeClr val="bg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>
              <a:solidFill>
                <a:schemeClr val="tx1"/>
              </a:solidFill>
            </a:rPr>
            <a:t>القبعة البيضاء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032092" y="199605"/>
        <a:ext cx="956125" cy="956125"/>
      </dsp:txXfrm>
    </dsp:sp>
    <dsp:sp modelId="{23783523-2986-4648-9212-620E3DA502B7}">
      <dsp:nvSpPr>
        <dsp:cNvPr id="0" name=""/>
        <dsp:cNvSpPr/>
      </dsp:nvSpPr>
      <dsp:spPr>
        <a:xfrm rot="1800000">
          <a:off x="5200998" y="952310"/>
          <a:ext cx="360134" cy="45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208235" y="1016571"/>
        <a:ext cx="252094" cy="273813"/>
      </dsp:txXfrm>
    </dsp:sp>
    <dsp:sp modelId="{3FDA2AA9-D8DD-41C6-874D-A1FBC9707DB5}">
      <dsp:nvSpPr>
        <dsp:cNvPr id="0" name=""/>
        <dsp:cNvSpPr/>
      </dsp:nvSpPr>
      <dsp:spPr>
        <a:xfrm>
          <a:off x="5593546" y="1017417"/>
          <a:ext cx="1352165" cy="135216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/>
            <a:t>القبعة السوداء </a:t>
          </a:r>
          <a:endParaRPr lang="en-US" sz="2200" kern="1200" dirty="0"/>
        </a:p>
      </dsp:txBody>
      <dsp:txXfrm>
        <a:off x="5791566" y="1215437"/>
        <a:ext cx="956125" cy="956125"/>
      </dsp:txXfrm>
    </dsp:sp>
    <dsp:sp modelId="{9C88EFC6-33F5-49E7-BEE6-6C187D5536BA}">
      <dsp:nvSpPr>
        <dsp:cNvPr id="0" name=""/>
        <dsp:cNvSpPr/>
      </dsp:nvSpPr>
      <dsp:spPr>
        <a:xfrm rot="5400000">
          <a:off x="6089561" y="2470963"/>
          <a:ext cx="360134" cy="45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143581" y="2508214"/>
        <a:ext cx="252094" cy="273813"/>
      </dsp:txXfrm>
    </dsp:sp>
    <dsp:sp modelId="{E21FF171-BDB9-4E2C-BDFB-BA72F5F96490}">
      <dsp:nvSpPr>
        <dsp:cNvPr id="0" name=""/>
        <dsp:cNvSpPr/>
      </dsp:nvSpPr>
      <dsp:spPr>
        <a:xfrm>
          <a:off x="5593546" y="3049083"/>
          <a:ext cx="1352165" cy="13521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/>
            <a:t>القبعة الصفراء</a:t>
          </a:r>
          <a:endParaRPr lang="en-US" sz="2200" kern="1200" dirty="0"/>
        </a:p>
      </dsp:txBody>
      <dsp:txXfrm>
        <a:off x="5791566" y="3247103"/>
        <a:ext cx="956125" cy="956125"/>
      </dsp:txXfrm>
    </dsp:sp>
    <dsp:sp modelId="{06F45EDD-6FD1-4AC1-92B0-1F5879D13C94}">
      <dsp:nvSpPr>
        <dsp:cNvPr id="0" name=""/>
        <dsp:cNvSpPr/>
      </dsp:nvSpPr>
      <dsp:spPr>
        <a:xfrm rot="9000000">
          <a:off x="5218651" y="3999808"/>
          <a:ext cx="360134" cy="45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5319454" y="4064069"/>
        <a:ext cx="252094" cy="273813"/>
      </dsp:txXfrm>
    </dsp:sp>
    <dsp:sp modelId="{1D1ED331-19AC-405B-BEB5-6E010F5ED84C}">
      <dsp:nvSpPr>
        <dsp:cNvPr id="0" name=""/>
        <dsp:cNvSpPr/>
      </dsp:nvSpPr>
      <dsp:spPr>
        <a:xfrm>
          <a:off x="3834072" y="4064916"/>
          <a:ext cx="1352165" cy="135216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/>
            <a:t>القبعة الزرقاء</a:t>
          </a:r>
          <a:endParaRPr lang="en-US" sz="2200" kern="1200" dirty="0"/>
        </a:p>
      </dsp:txBody>
      <dsp:txXfrm>
        <a:off x="4032092" y="4262936"/>
        <a:ext cx="956125" cy="956125"/>
      </dsp:txXfrm>
    </dsp:sp>
    <dsp:sp modelId="{62F40368-1A25-436E-A3F5-F7DF537ED92B}">
      <dsp:nvSpPr>
        <dsp:cNvPr id="0" name=""/>
        <dsp:cNvSpPr/>
      </dsp:nvSpPr>
      <dsp:spPr>
        <a:xfrm rot="12600000">
          <a:off x="3459178" y="4010000"/>
          <a:ext cx="360134" cy="45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3559981" y="4128281"/>
        <a:ext cx="252094" cy="273813"/>
      </dsp:txXfrm>
    </dsp:sp>
    <dsp:sp modelId="{0343D047-0A01-4173-B6E3-60C95885963B}">
      <dsp:nvSpPr>
        <dsp:cNvPr id="0" name=""/>
        <dsp:cNvSpPr/>
      </dsp:nvSpPr>
      <dsp:spPr>
        <a:xfrm>
          <a:off x="2074598" y="3049083"/>
          <a:ext cx="1352165" cy="13521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/>
            <a:t>القبعة الخضراء </a:t>
          </a:r>
          <a:endParaRPr lang="en-US" sz="2200" kern="1200" dirty="0"/>
        </a:p>
      </dsp:txBody>
      <dsp:txXfrm>
        <a:off x="2272618" y="3247103"/>
        <a:ext cx="956125" cy="956125"/>
      </dsp:txXfrm>
    </dsp:sp>
    <dsp:sp modelId="{F34B306F-F49C-4D68-AE29-C317B34EF1CC}">
      <dsp:nvSpPr>
        <dsp:cNvPr id="0" name=""/>
        <dsp:cNvSpPr/>
      </dsp:nvSpPr>
      <dsp:spPr>
        <a:xfrm rot="16200000">
          <a:off x="2570614" y="2491348"/>
          <a:ext cx="360134" cy="45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624634" y="2636639"/>
        <a:ext cx="252094" cy="273813"/>
      </dsp:txXfrm>
    </dsp:sp>
    <dsp:sp modelId="{8A7A89D5-480A-49E1-9E5A-54D8A56800A8}">
      <dsp:nvSpPr>
        <dsp:cNvPr id="0" name=""/>
        <dsp:cNvSpPr/>
      </dsp:nvSpPr>
      <dsp:spPr>
        <a:xfrm>
          <a:off x="2074598" y="1017417"/>
          <a:ext cx="1352165" cy="1352165"/>
        </a:xfrm>
        <a:prstGeom prst="ellipse">
          <a:avLst/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/>
            <a:t>القبعة الحمراء</a:t>
          </a:r>
          <a:endParaRPr lang="en-US" sz="2200" kern="1200" dirty="0"/>
        </a:p>
      </dsp:txBody>
      <dsp:txXfrm>
        <a:off x="2272618" y="1215437"/>
        <a:ext cx="956125" cy="956125"/>
      </dsp:txXfrm>
    </dsp:sp>
    <dsp:sp modelId="{079FBAF5-9CDC-45E2-9EA3-A281AFB92933}">
      <dsp:nvSpPr>
        <dsp:cNvPr id="0" name=""/>
        <dsp:cNvSpPr/>
      </dsp:nvSpPr>
      <dsp:spPr>
        <a:xfrm rot="19800000">
          <a:off x="3441524" y="962502"/>
          <a:ext cx="360134" cy="45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448761" y="1080783"/>
        <a:ext cx="252094" cy="273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7FC7A7A-6C25-4420-BF13-6760C685D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C6743D0-C7CC-49CF-9C20-F8377F8E9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379074C-4368-4B7F-847B-430F5FA0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08/07/1443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B3E7F70-A072-4AF1-89D3-EEE2BA5E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272822F-8998-4257-92FE-D56717E9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9151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1D6F652-9AAC-4C57-9D70-67153675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F246707-1FE8-41FB-9163-219CFD8B0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05A835D-802B-4691-82F4-868494E6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08/07/1443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BC461B9-6F9B-4C64-AC15-512D0D7C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0E7B6FD-630E-43CD-8281-31990BC7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7684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53D8715D-9E38-4EDE-BEA0-B0D31C78C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BFACEBA5-1301-416E-891C-DA8A50601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F8055C0-D514-4936-B767-2D15FB0C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08/07/1443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45E0AED-B737-40FD-B6C4-97E2AF48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DF3E916-5410-4E67-A454-68F60D79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661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A966A02-5D16-4DC4-B16B-B8E4F2EA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59EBB75-9742-4469-9393-8AE50DCB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68DED1B-A9B9-4B77-90B2-EC589647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08/07/1443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90ED70D-BCCF-4254-8E2C-AC2E562B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0196B16-310D-485A-B17A-D76B8ED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4970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4CE9604-4B47-4C1D-97CC-53652FC5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596B9B1-774B-45B3-A944-F0E311BBD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0844047-3D2C-43C4-B159-DAC38919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08/07/1443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A229169-9DA0-4D34-9AF1-A9D61865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BEBF40F-42D3-4692-8116-A0BE4DE6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3342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1108582-56FF-49D7-A734-FE1EA5BC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50159D5-2D1E-468B-AD00-11515F274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65424FE-4A39-4C15-8EB3-8F903911E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D0440B7-6FE3-446B-9EEB-10E72865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08/07/1443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9A9C1B3-591C-4464-9025-92FF8488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9B78830-4263-4380-AC5A-03E0FBB1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5295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FAD2618-B165-4CFA-9FFA-F63E40F5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242D04A-B737-4F2A-8F89-FC2A286B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3BD852E8-1EF7-4C31-84D5-B6A54590C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93186B73-6149-4CA5-B460-C0B70CF9C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F8B2D963-7790-4156-A7D1-51F51D2BA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9B35A184-D194-4964-AFE8-BE68B5C5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08/07/1443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57CD1BA1-15F8-43C2-AD32-22E934FD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F49B5783-D14A-4705-8833-AC497A78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36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ECC3C4D-9790-48D3-8D27-6FB2FEF8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25C72463-F09B-483B-9BF2-7B9582DB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08/07/1443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E7CD939D-7185-4224-B330-F4986653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EE081D64-6F07-4961-B1FC-A3E76F6C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1123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8D09B865-938E-47F9-82DA-F64651E3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08/07/1443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208BE2B8-F4EC-43CA-A211-5AED11A0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A94F50F-89DB-413B-B64A-873DE56F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6248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279D35D-8629-416B-8CAD-3FCED327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32AE3D9-1540-4612-A3AF-C58EFD94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22383DD1-06C8-42C7-A8C4-CBC020FDF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1DDEB97-9D9D-462B-A777-4F4D2450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08/07/1443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F276D96-9410-4332-9C9C-A1E51DEE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EEB4644-75BA-4A30-9A12-E7157738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2524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854AFFC-FEBE-4AC2-947D-4A25CEAB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82D3496F-853B-4FA7-B551-3F5CC3282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8E09B2F7-1041-4BD9-873D-95470CCE1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F2D7F3D-8915-4D57-B897-EF8572C9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08/07/1443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48B8F20-44B3-4564-89AB-7B27899F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C399069-6D28-4CD8-987A-31968CF2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5488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9C389C08-8BC2-4217-9089-8FAE82CF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9DB1F98-8568-4F19-97A8-20F561AFB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107B8BD-B9F0-4011-9113-D34FCC61D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C83A-C878-4615-B2F0-81D4536E4F45}" type="datetimeFigureOut">
              <a:rPr lang="ar-SA" smtClean="0"/>
              <a:t>08/07/1443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927FB11-ED4C-476A-8F2A-7903D75C5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BD4A1FB-3D97-464B-8F1B-8B18FE365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9101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1.jpeg"/><Relationship Id="rId7" Type="http://schemas.openxmlformats.org/officeDocument/2006/relationships/diagramData" Target="../diagrams/data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microsoft.com/office/2007/relationships/diagramDrawing" Target="../diagrams/drawing2.xml"/><Relationship Id="rId5" Type="http://schemas.openxmlformats.org/officeDocument/2006/relationships/image" Target="../media/image13.jpeg"/><Relationship Id="rId10" Type="http://schemas.openxmlformats.org/officeDocument/2006/relationships/diagramColors" Target="../diagrams/colors2.xml"/><Relationship Id="rId4" Type="http://schemas.openxmlformats.org/officeDocument/2006/relationships/image" Target="../media/image12.jpeg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AE0579-7484-4419-A346-FB23E8C59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105E667-9DD5-4D46-9BA9-4DD8DB41B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004FFF3-23C1-4009-B502-0500F1B9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aphicFrame>
        <p:nvGraphicFramePr>
          <p:cNvPr id="6" name="جدول 5">
            <a:extLst>
              <a:ext uri="{FF2B5EF4-FFF2-40B4-BE49-F238E27FC236}">
                <a16:creationId xmlns:a16="http://schemas.microsoft.com/office/drawing/2014/main" id="{929EB046-3222-42F5-B848-960995C96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25302"/>
              </p:ext>
            </p:extLst>
          </p:nvPr>
        </p:nvGraphicFramePr>
        <p:xfrm>
          <a:off x="5335793" y="5949415"/>
          <a:ext cx="6125883" cy="609600"/>
        </p:xfrm>
        <a:graphic>
          <a:graphicData uri="http://schemas.openxmlformats.org/drawingml/2006/table">
            <a:tbl>
              <a:tblPr rtl="1" firstRow="1" bandRow="1">
                <a:tableStyleId>{D27102A9-8310-4765-A935-A1911B00CA55}</a:tableStyleId>
              </a:tblPr>
              <a:tblGrid>
                <a:gridCol w="6125883">
                  <a:extLst>
                    <a:ext uri="{9D8B030D-6E8A-4147-A177-3AD203B41FA5}">
                      <a16:colId xmlns:a16="http://schemas.microsoft.com/office/drawing/2014/main" val="4125807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ar-SA" altLang="ar-SA" sz="1400" b="0" dirty="0">
                          <a:solidFill>
                            <a:schemeClr val="tx1"/>
                          </a:solidFill>
                          <a:latin typeface="Traditional Arabic" panose="02020603050405020304" pitchFamily="18" charset="-78"/>
                          <a:cs typeface="Traditional Arabic" panose="02020603050405020304" pitchFamily="18" charset="-78"/>
                        </a:rPr>
                        <a:t>الرؤية : ريادة عالمية في تدريب كوادر نسائية مهنية و تقنية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67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altLang="ar-SA" sz="1400" b="0" kern="1200" dirty="0">
                          <a:solidFill>
                            <a:schemeClr val="tx1"/>
                          </a:solidFill>
                          <a:latin typeface="Traditional Arabic" panose="02020603050405020304" pitchFamily="18" charset="-78"/>
                          <a:ea typeface="+mn-ea"/>
                          <a:cs typeface="Traditional Arabic" panose="02020603050405020304" pitchFamily="18" charset="-78"/>
                        </a:rPr>
                        <a:t>الرسالة : تنفيذ برامج تدريبية تقنية تلبي احتياجات سوق العمل النسائي بجودة عالية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722851"/>
                  </a:ext>
                </a:extLst>
              </a:tr>
            </a:tbl>
          </a:graphicData>
        </a:graphic>
      </p:graphicFrame>
      <p:graphicFrame>
        <p:nvGraphicFramePr>
          <p:cNvPr id="8" name="جدول 7">
            <a:extLst>
              <a:ext uri="{FF2B5EF4-FFF2-40B4-BE49-F238E27FC236}">
                <a16:creationId xmlns:a16="http://schemas.microsoft.com/office/drawing/2014/main" id="{023EA48D-B0A0-4E8E-BFDA-4251F806D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65156"/>
              </p:ext>
            </p:extLst>
          </p:nvPr>
        </p:nvGraphicFramePr>
        <p:xfrm>
          <a:off x="5335793" y="2528047"/>
          <a:ext cx="6125882" cy="2606328"/>
        </p:xfrm>
        <a:graphic>
          <a:graphicData uri="http://schemas.openxmlformats.org/drawingml/2006/table">
            <a:tbl>
              <a:tblPr rtl="1" firstRow="1" bandRow="1">
                <a:tableStyleId>{D27102A9-8310-4765-A935-A1911B00CA55}</a:tableStyleId>
              </a:tblPr>
              <a:tblGrid>
                <a:gridCol w="6125882">
                  <a:extLst>
                    <a:ext uri="{9D8B030D-6E8A-4147-A177-3AD203B41FA5}">
                      <a16:colId xmlns:a16="http://schemas.microsoft.com/office/drawing/2014/main" val="26244116"/>
                    </a:ext>
                  </a:extLst>
                </a:gridCol>
              </a:tblGrid>
              <a:tr h="1075765">
                <a:tc>
                  <a:txBody>
                    <a:bodyPr/>
                    <a:lstStyle/>
                    <a:p>
                      <a:pPr algn="ctr" rtl="1"/>
                      <a:endParaRPr lang="ar-SA" dirty="0"/>
                    </a:p>
                    <a:p>
                      <a:pPr algn="ctr" rtl="1"/>
                      <a:r>
                        <a:rPr lang="ar-SA" sz="6000" b="1" kern="1200" dirty="0">
                          <a:solidFill>
                            <a:schemeClr val="tx1"/>
                          </a:solidFill>
                          <a:latin typeface="Traditional Arabic" panose="02020603050405020304" pitchFamily="18" charset="-78"/>
                          <a:ea typeface="+mn-ea"/>
                          <a:cs typeface="Traditional Arabic" panose="02020603050405020304" pitchFamily="18" charset="-78"/>
                        </a:rPr>
                        <a:t>مهارات التعلم </a:t>
                      </a:r>
                    </a:p>
                    <a:p>
                      <a:pPr algn="ctr" rtl="1"/>
                      <a:endParaRPr lang="ar-SA" sz="1800" b="1" kern="1200" dirty="0">
                        <a:solidFill>
                          <a:schemeClr val="tx1"/>
                        </a:solidFill>
                        <a:latin typeface="Traditional Arabic" panose="02020603050405020304" pitchFamily="18" charset="-78"/>
                        <a:ea typeface="+mn-ea"/>
                        <a:cs typeface="Traditional Arabic" panose="02020603050405020304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89563"/>
                  </a:ext>
                </a:extLst>
              </a:tr>
              <a:tr h="1051848">
                <a:tc>
                  <a:txBody>
                    <a:bodyPr/>
                    <a:lstStyle/>
                    <a:p>
                      <a:pPr algn="ctr" rtl="1"/>
                      <a:endParaRPr lang="ar-SA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352095"/>
                  </a:ext>
                </a:extLst>
              </a:tr>
            </a:tbl>
          </a:graphicData>
        </a:graphic>
      </p:graphicFrame>
      <p:pic>
        <p:nvPicPr>
          <p:cNvPr id="9" name="صورة 8">
            <a:extLst>
              <a:ext uri="{FF2B5EF4-FFF2-40B4-BE49-F238E27FC236}">
                <a16:creationId xmlns:a16="http://schemas.microsoft.com/office/drawing/2014/main" id="{2CA4391F-B1F2-4857-AED4-E32B64136D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8" r="32143" b="35313"/>
          <a:stretch>
            <a:fillRect/>
          </a:stretch>
        </p:blipFill>
        <p:spPr bwMode="auto">
          <a:xfrm>
            <a:off x="7749709" y="1545188"/>
            <a:ext cx="980440" cy="77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صورة 2">
            <a:extLst>
              <a:ext uri="{FF2B5EF4-FFF2-40B4-BE49-F238E27FC236}">
                <a16:creationId xmlns:a16="http://schemas.microsoft.com/office/drawing/2014/main" id="{48E83A32-A7D3-4314-9D27-102DD0072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2288" y="164693"/>
            <a:ext cx="980440" cy="69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98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sp>
        <p:nvSpPr>
          <p:cNvPr id="7" name="مستطيل 6">
            <a:extLst>
              <a:ext uri="{FF2B5EF4-FFF2-40B4-BE49-F238E27FC236}">
                <a16:creationId xmlns:a16="http://schemas.microsoft.com/office/drawing/2014/main" id="{6FA51668-BD29-4A9F-B7A7-E71F821F6749}"/>
              </a:ext>
            </a:extLst>
          </p:cNvPr>
          <p:cNvSpPr/>
          <p:nvPr/>
        </p:nvSpPr>
        <p:spPr>
          <a:xfrm>
            <a:off x="3818965" y="914400"/>
            <a:ext cx="4432150" cy="530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4000" b="1" u="sng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طرق تنمية مهارات التفكير : </a:t>
            </a:r>
            <a:endParaRPr lang="en-US" sz="4000" b="1" u="sng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457200" indent="-457200">
              <a:buFont typeface="+mj-lt"/>
              <a:buAutoNum type="arabicPeriod"/>
            </a:pPr>
            <a:r>
              <a:rPr lang="ar-SA" sz="4000" b="1" dirty="0">
                <a:solidFill>
                  <a:schemeClr val="tx1"/>
                </a:solidFill>
                <a:cs typeface="Akhbar MT" pitchFamily="2" charset="-78"/>
              </a:rPr>
              <a:t> تحليل المعلومات </a:t>
            </a:r>
          </a:p>
          <a:p>
            <a:pPr marL="457200" indent="-457200">
              <a:buFont typeface="+mj-lt"/>
              <a:buAutoNum type="arabicPeriod"/>
            </a:pPr>
            <a:r>
              <a:rPr lang="ar-SA" sz="4000" b="1" dirty="0">
                <a:solidFill>
                  <a:schemeClr val="tx1"/>
                </a:solidFill>
                <a:latin typeface="Traditional Arabic" panose="02020603050405020304" pitchFamily="18" charset="-78"/>
                <a:cs typeface="Akhbar MT" pitchFamily="2" charset="-78"/>
              </a:rPr>
              <a:t>اطلاق العنان للخيال </a:t>
            </a:r>
          </a:p>
          <a:p>
            <a:pPr marL="457200" indent="-457200">
              <a:buFont typeface="+mj-lt"/>
              <a:buAutoNum type="arabicPeriod"/>
            </a:pPr>
            <a:r>
              <a:rPr lang="ar-SA" sz="4000" b="1" dirty="0">
                <a:solidFill>
                  <a:schemeClr val="tx1"/>
                </a:solidFill>
                <a:latin typeface="Traditional Arabic" panose="02020603050405020304" pitchFamily="18" charset="-78"/>
                <a:cs typeface="Akhbar MT" pitchFamily="2" charset="-78"/>
              </a:rPr>
              <a:t>التعلم المستمر </a:t>
            </a:r>
          </a:p>
          <a:p>
            <a:pPr marL="457200" indent="-457200">
              <a:buFont typeface="+mj-lt"/>
              <a:buAutoNum type="arabicPeriod"/>
            </a:pPr>
            <a:r>
              <a:rPr lang="ar-SA" sz="4000" b="1" dirty="0">
                <a:solidFill>
                  <a:schemeClr val="tx1"/>
                </a:solidFill>
                <a:latin typeface="Traditional Arabic" panose="02020603050405020304" pitchFamily="18" charset="-78"/>
                <a:cs typeface="Akhbar MT" pitchFamily="2" charset="-78"/>
              </a:rPr>
              <a:t>النقاش العلمي </a:t>
            </a:r>
            <a:endParaRPr lang="en-US" sz="4000" b="1" dirty="0">
              <a:solidFill>
                <a:schemeClr val="tx1"/>
              </a:solidFill>
              <a:latin typeface="Traditional Arabic" panose="02020603050405020304" pitchFamily="18" charset="-78"/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7136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sp>
        <p:nvSpPr>
          <p:cNvPr id="2" name="شكل بيضاوي 1">
            <a:extLst>
              <a:ext uri="{FF2B5EF4-FFF2-40B4-BE49-F238E27FC236}">
                <a16:creationId xmlns:a16="http://schemas.microsoft.com/office/drawing/2014/main" id="{391A29EA-7625-471A-BC89-A2CD86252083}"/>
              </a:ext>
            </a:extLst>
          </p:cNvPr>
          <p:cNvSpPr/>
          <p:nvPr/>
        </p:nvSpPr>
        <p:spPr>
          <a:xfrm>
            <a:off x="1721224" y="5041235"/>
            <a:ext cx="8433995" cy="173198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32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برامج عالمية في تعليم التفكير </a:t>
            </a:r>
            <a:endParaRPr lang="en-US" sz="32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sz="24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_ برنامج القبعات الست</a:t>
            </a:r>
            <a:endParaRPr lang="en-US" sz="24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pic>
        <p:nvPicPr>
          <p:cNvPr id="4" name="صورة 3" descr="صورة تحتوي على نص, خريطة&#10;&#10;وصف منشأ بثقة عالية جداً">
            <a:extLst>
              <a:ext uri="{FF2B5EF4-FFF2-40B4-BE49-F238E27FC236}">
                <a16:creationId xmlns:a16="http://schemas.microsoft.com/office/drawing/2014/main" id="{8DC0DE06-3E0D-47D9-8B3E-D2ECBE6C22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8" b="12941"/>
          <a:stretch/>
        </p:blipFill>
        <p:spPr>
          <a:xfrm>
            <a:off x="4152451" y="84784"/>
            <a:ext cx="4098664" cy="507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3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sp>
        <p:nvSpPr>
          <p:cNvPr id="2" name="شكل بيضاوي 1">
            <a:extLst>
              <a:ext uri="{FF2B5EF4-FFF2-40B4-BE49-F238E27FC236}">
                <a16:creationId xmlns:a16="http://schemas.microsoft.com/office/drawing/2014/main" id="{391A29EA-7625-471A-BC89-A2CD86252083}"/>
              </a:ext>
            </a:extLst>
          </p:cNvPr>
          <p:cNvSpPr/>
          <p:nvPr/>
        </p:nvSpPr>
        <p:spPr>
          <a:xfrm>
            <a:off x="2908252" y="192222"/>
            <a:ext cx="7278251" cy="89573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32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برامج عالمية في تعليم التفكير </a:t>
            </a:r>
            <a:endParaRPr lang="en-US" sz="32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sz="24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_ برنامج القبعات الست</a:t>
            </a:r>
            <a:endParaRPr lang="en-US" sz="24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graphicFrame>
        <p:nvGraphicFramePr>
          <p:cNvPr id="7" name="رسم تخطيطي 6">
            <a:extLst>
              <a:ext uri="{FF2B5EF4-FFF2-40B4-BE49-F238E27FC236}">
                <a16:creationId xmlns:a16="http://schemas.microsoft.com/office/drawing/2014/main" id="{40E6C931-644E-4966-AF65-38D7F2365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4419724"/>
              </p:ext>
            </p:extLst>
          </p:nvPr>
        </p:nvGraphicFramePr>
        <p:xfrm>
          <a:off x="1679412" y="1247111"/>
          <a:ext cx="902031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965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pic>
        <p:nvPicPr>
          <p:cNvPr id="3" name="صورة 2" descr="صورة تحتوي على قصاصة فنية&#10;&#10;وصف منشأ بثقة عالية">
            <a:extLst>
              <a:ext uri="{FF2B5EF4-FFF2-40B4-BE49-F238E27FC236}">
                <a16:creationId xmlns:a16="http://schemas.microsoft.com/office/drawing/2014/main" id="{4B3AF2C5-4822-4685-BA96-CA98E8DAB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798" y="355002"/>
            <a:ext cx="9197787" cy="4184725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CC39F562-6D78-4DDD-8819-955ECA104289}"/>
              </a:ext>
            </a:extLst>
          </p:cNvPr>
          <p:cNvSpPr txBox="1"/>
          <p:nvPr/>
        </p:nvSpPr>
        <p:spPr>
          <a:xfrm>
            <a:off x="1473798" y="4797911"/>
            <a:ext cx="913324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72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التفكير</a:t>
            </a:r>
            <a:r>
              <a:rPr lang="ar-SA" dirty="0"/>
              <a:t> </a:t>
            </a:r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532552C0-E67F-491B-9F1F-38E71B22C3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22" y="4136313"/>
            <a:ext cx="1377813" cy="11779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2A733442-4F23-4DFF-9076-0A1C880F50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477" y="3171152"/>
            <a:ext cx="2143125" cy="2143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09F94FFD-715B-422E-A702-DDF0FB73073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3"/>
          <a:stretch/>
        </p:blipFill>
        <p:spPr>
          <a:xfrm>
            <a:off x="8521849" y="4956585"/>
            <a:ext cx="1280159" cy="8390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صورة 14">
            <a:extLst>
              <a:ext uri="{FF2B5EF4-FFF2-40B4-BE49-F238E27FC236}">
                <a16:creationId xmlns:a16="http://schemas.microsoft.com/office/drawing/2014/main" id="{0E4D8D39-C77D-4765-84D7-B49B9D6E1E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28" y="1456318"/>
            <a:ext cx="1905000" cy="23209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1836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pic>
        <p:nvPicPr>
          <p:cNvPr id="3" name="صورة 2">
            <a:extLst>
              <a:ext uri="{FF2B5EF4-FFF2-40B4-BE49-F238E27FC236}">
                <a16:creationId xmlns:a16="http://schemas.microsoft.com/office/drawing/2014/main" id="{ABD6EC50-1385-4127-AF75-2B559F03D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753035"/>
            <a:ext cx="9950822" cy="5526741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E2F1AC7A-0874-4635-AC41-6748913A32DF}"/>
              </a:ext>
            </a:extLst>
          </p:cNvPr>
          <p:cNvSpPr txBox="1"/>
          <p:nvPr/>
        </p:nvSpPr>
        <p:spPr>
          <a:xfrm>
            <a:off x="6095999" y="1435704"/>
            <a:ext cx="391309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4800" b="1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ماذا نتعلم ؟ </a:t>
            </a:r>
          </a:p>
        </p:txBody>
      </p:sp>
    </p:spTree>
    <p:extLst>
      <p:ext uri="{BB962C8B-B14F-4D97-AF65-F5344CB8AC3E}">
        <p14:creationId xmlns:p14="http://schemas.microsoft.com/office/powerpoint/2010/main" val="8291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1" y="1"/>
            <a:ext cx="12191999" cy="6857999"/>
          </a:xfrm>
        </p:spPr>
      </p:pic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32D4EE94-1665-4F0E-94FB-00EC32CC76FE}"/>
              </a:ext>
            </a:extLst>
          </p:cNvPr>
          <p:cNvSpPr/>
          <p:nvPr/>
        </p:nvSpPr>
        <p:spPr>
          <a:xfrm>
            <a:off x="3032297" y="322058"/>
            <a:ext cx="7691718" cy="191486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التفكير</a:t>
            </a:r>
            <a:r>
              <a:rPr lang="ar-SA" sz="28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</a:p>
          <a:p>
            <a:pPr algn="ctr"/>
            <a:r>
              <a:rPr lang="ar-SA" sz="24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سلسلة من النشاطات التي يقوم بها الدماغ عندما يتعرض لمثير ويتم استقباله عن طريق واحدة أو أكثر من الحواس ويساهم في توليد الأفكار وتحليلها ونقدها</a:t>
            </a:r>
            <a:endParaRPr lang="en-US" sz="24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37DFA346-AEAE-4473-8BC8-ADF92241C24A}"/>
              </a:ext>
            </a:extLst>
          </p:cNvPr>
          <p:cNvSpPr/>
          <p:nvPr/>
        </p:nvSpPr>
        <p:spPr>
          <a:xfrm>
            <a:off x="4443913" y="2354470"/>
            <a:ext cx="7691718" cy="23178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400" b="1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أهمية تعليم التفكير : </a:t>
            </a:r>
          </a:p>
          <a:p>
            <a:pPr algn="ctr"/>
            <a:endParaRPr lang="ar-SA" sz="24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sz="24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التفكير هو أداة أساسية في تحصيل المعرفة فلم تعد النظم التربوية تهدف فقط الى ملئ عقول </a:t>
            </a:r>
            <a:r>
              <a:rPr lang="ar-SA" sz="2400" b="1" dirty="0" err="1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الطلبه</a:t>
            </a:r>
            <a:r>
              <a:rPr lang="ar-SA" sz="24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بالمعارف فقط بل تعدت ذلك الى تعليم التفكير للتعامل مع متطلبات العصر </a:t>
            </a:r>
            <a:endParaRPr lang="en-US" sz="24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9" name="شكل بيضاوي 8">
            <a:extLst>
              <a:ext uri="{FF2B5EF4-FFF2-40B4-BE49-F238E27FC236}">
                <a16:creationId xmlns:a16="http://schemas.microsoft.com/office/drawing/2014/main" id="{39FA210C-4C8E-4197-9870-C1FA41FA9CB8}"/>
              </a:ext>
            </a:extLst>
          </p:cNvPr>
          <p:cNvSpPr/>
          <p:nvPr/>
        </p:nvSpPr>
        <p:spPr>
          <a:xfrm>
            <a:off x="442068" y="4474119"/>
            <a:ext cx="8003689" cy="23178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ar-SA" sz="24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ar-SA" sz="24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sz="2400" b="1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الفرق بين التفكير والتذكر : </a:t>
            </a:r>
          </a:p>
          <a:p>
            <a:pPr algn="ctr"/>
            <a:r>
              <a:rPr lang="ar-SA" sz="2400" b="1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التذكر :</a:t>
            </a:r>
            <a:r>
              <a:rPr lang="ar-SA" sz="24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هو العملية التي يتم من خلالها استرجاع الخبرات الماضية </a:t>
            </a:r>
          </a:p>
          <a:p>
            <a:pPr algn="ctr"/>
            <a:r>
              <a:rPr lang="ar-SA" sz="2400" b="1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التفكير : </a:t>
            </a:r>
            <a:r>
              <a:rPr lang="ar-SA" sz="24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يذهب الى ابعد من مجرد استرجاع بل انه يعيد تنظيم الخبرات وفق كل جديد يناسب الموقف </a:t>
            </a:r>
          </a:p>
          <a:p>
            <a:endParaRPr lang="ar-SA" sz="24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en-US" sz="2000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82E7F2AF-B1ED-488D-AEA5-6DC9ACAD7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04" y="1659088"/>
            <a:ext cx="3005291" cy="26974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0136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graphicFrame>
        <p:nvGraphicFramePr>
          <p:cNvPr id="3" name="رسم تخطيطي 2">
            <a:extLst>
              <a:ext uri="{FF2B5EF4-FFF2-40B4-BE49-F238E27FC236}">
                <a16:creationId xmlns:a16="http://schemas.microsoft.com/office/drawing/2014/main" id="{AB90F61A-0937-4250-A51A-544E5098F6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54159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339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pic>
        <p:nvPicPr>
          <p:cNvPr id="4" name="عنصر نائب للمحتوى 4">
            <a:extLst>
              <a:ext uri="{FF2B5EF4-FFF2-40B4-BE49-F238E27FC236}">
                <a16:creationId xmlns:a16="http://schemas.microsoft.com/office/drawing/2014/main" id="{CFD4A941-6B8F-4E09-BA20-5A12E757D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8" name="مستطيل: زوايا مستديرة 7">
            <a:extLst>
              <a:ext uri="{FF2B5EF4-FFF2-40B4-BE49-F238E27FC236}">
                <a16:creationId xmlns:a16="http://schemas.microsoft.com/office/drawing/2014/main" id="{B608B5E6-3570-49BC-9992-B12FCA413720}"/>
              </a:ext>
            </a:extLst>
          </p:cNvPr>
          <p:cNvSpPr/>
          <p:nvPr/>
        </p:nvSpPr>
        <p:spPr>
          <a:xfrm>
            <a:off x="4230951" y="25706"/>
            <a:ext cx="4087906" cy="9348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>
                <a:solidFill>
                  <a:schemeClr val="accent2">
                    <a:lumMod val="75000"/>
                  </a:schemeClr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خصائص التفكير 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F88DD036-BC41-45CE-BEA7-55135D2C0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856" y="4577656"/>
            <a:ext cx="1068971" cy="101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صورة 13" descr="صورة تحتوي على داخلي, جالس, أداة كتابة&#10;&#10;وصف منشأ بثقة عالية">
            <a:extLst>
              <a:ext uri="{FF2B5EF4-FFF2-40B4-BE49-F238E27FC236}">
                <a16:creationId xmlns:a16="http://schemas.microsoft.com/office/drawing/2014/main" id="{1668E8EF-4EC9-474C-BAF5-A9BBF46177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2"/>
          <a:stretch/>
        </p:blipFill>
        <p:spPr>
          <a:xfrm>
            <a:off x="6274904" y="3359797"/>
            <a:ext cx="1075765" cy="10112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صورة 15">
            <a:extLst>
              <a:ext uri="{FF2B5EF4-FFF2-40B4-BE49-F238E27FC236}">
                <a16:creationId xmlns:a16="http://schemas.microsoft.com/office/drawing/2014/main" id="{6D5E085E-34CC-4846-ACB7-3A6CD6488C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783" y="2357999"/>
            <a:ext cx="1039123" cy="8401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صورة 17">
            <a:extLst>
              <a:ext uri="{FF2B5EF4-FFF2-40B4-BE49-F238E27FC236}">
                <a16:creationId xmlns:a16="http://schemas.microsoft.com/office/drawing/2014/main" id="{4D1B8DF3-C190-4D46-94EE-6731291175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68" y="3334165"/>
            <a:ext cx="1129432" cy="101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2" name="رسم تخطيطي 1">
            <a:extLst>
              <a:ext uri="{FF2B5EF4-FFF2-40B4-BE49-F238E27FC236}">
                <a16:creationId xmlns:a16="http://schemas.microsoft.com/office/drawing/2014/main" id="{40DAB8F9-3A99-4E3C-A3E8-0D4A56FE37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4685713"/>
              </p:ext>
            </p:extLst>
          </p:nvPr>
        </p:nvGraphicFramePr>
        <p:xfrm>
          <a:off x="1720248" y="1157445"/>
          <a:ext cx="8786191" cy="5503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7545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pic>
        <p:nvPicPr>
          <p:cNvPr id="4" name="عنصر نائب للمحتوى 4">
            <a:extLst>
              <a:ext uri="{FF2B5EF4-FFF2-40B4-BE49-F238E27FC236}">
                <a16:creationId xmlns:a16="http://schemas.microsoft.com/office/drawing/2014/main" id="{CFD4A941-6B8F-4E09-BA20-5A12E757D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8" name="مستطيل: زوايا مستديرة 7">
            <a:extLst>
              <a:ext uri="{FF2B5EF4-FFF2-40B4-BE49-F238E27FC236}">
                <a16:creationId xmlns:a16="http://schemas.microsoft.com/office/drawing/2014/main" id="{B608B5E6-3570-49BC-9992-B12FCA413720}"/>
              </a:ext>
            </a:extLst>
          </p:cNvPr>
          <p:cNvSpPr/>
          <p:nvPr/>
        </p:nvSpPr>
        <p:spPr>
          <a:xfrm>
            <a:off x="4281426" y="238338"/>
            <a:ext cx="4087906" cy="9348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عناصر التفكير </a:t>
            </a:r>
            <a:endParaRPr lang="en-US" sz="2800" b="1" dirty="0">
              <a:solidFill>
                <a:schemeClr val="tx2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graphicFrame>
        <p:nvGraphicFramePr>
          <p:cNvPr id="3" name="رسم تخطيطي 2">
            <a:extLst>
              <a:ext uri="{FF2B5EF4-FFF2-40B4-BE49-F238E27FC236}">
                <a16:creationId xmlns:a16="http://schemas.microsoft.com/office/drawing/2014/main" id="{D9643823-50AF-4CF0-915F-24B31EF8AA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483354"/>
              </p:ext>
            </p:extLst>
          </p:nvPr>
        </p:nvGraphicFramePr>
        <p:xfrm>
          <a:off x="2031999" y="14888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090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33132" y="0"/>
            <a:ext cx="12158867" cy="6839362"/>
          </a:xfrm>
        </p:spPr>
      </p:pic>
      <p:pic>
        <p:nvPicPr>
          <p:cNvPr id="4" name="عنصر نائب للمحتوى 4">
            <a:extLst>
              <a:ext uri="{FF2B5EF4-FFF2-40B4-BE49-F238E27FC236}">
                <a16:creationId xmlns:a16="http://schemas.microsoft.com/office/drawing/2014/main" id="{CFD4A941-6B8F-4E09-BA20-5A12E757D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33133" y="1"/>
            <a:ext cx="12158867" cy="6839362"/>
          </a:xfrm>
          <a:prstGeom prst="rect">
            <a:avLst/>
          </a:prstGeom>
        </p:spPr>
      </p:pic>
      <p:sp>
        <p:nvSpPr>
          <p:cNvPr id="8" name="مستطيل: زوايا مستديرة 7">
            <a:extLst>
              <a:ext uri="{FF2B5EF4-FFF2-40B4-BE49-F238E27FC236}">
                <a16:creationId xmlns:a16="http://schemas.microsoft.com/office/drawing/2014/main" id="{B608B5E6-3570-49BC-9992-B12FCA413720}"/>
              </a:ext>
            </a:extLst>
          </p:cNvPr>
          <p:cNvSpPr/>
          <p:nvPr/>
        </p:nvSpPr>
        <p:spPr>
          <a:xfrm>
            <a:off x="4292534" y="238337"/>
            <a:ext cx="4076797" cy="9314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عمليات التفكير </a:t>
            </a:r>
          </a:p>
        </p:txBody>
      </p:sp>
      <p:graphicFrame>
        <p:nvGraphicFramePr>
          <p:cNvPr id="2" name="رسم تخطيطي 1">
            <a:extLst>
              <a:ext uri="{FF2B5EF4-FFF2-40B4-BE49-F238E27FC236}">
                <a16:creationId xmlns:a16="http://schemas.microsoft.com/office/drawing/2014/main" id="{093DCC69-69AC-4A42-95B2-524A4BD244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5718627"/>
              </p:ext>
            </p:extLst>
          </p:nvPr>
        </p:nvGraphicFramePr>
        <p:xfrm>
          <a:off x="2054087" y="1306243"/>
          <a:ext cx="8105912" cy="5399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5602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sp>
        <p:nvSpPr>
          <p:cNvPr id="7" name="مستطيل 6">
            <a:extLst>
              <a:ext uri="{FF2B5EF4-FFF2-40B4-BE49-F238E27FC236}">
                <a16:creationId xmlns:a16="http://schemas.microsoft.com/office/drawing/2014/main" id="{6FA51668-BD29-4A9F-B7A7-E71F821F6749}"/>
              </a:ext>
            </a:extLst>
          </p:cNvPr>
          <p:cNvSpPr/>
          <p:nvPr/>
        </p:nvSpPr>
        <p:spPr>
          <a:xfrm>
            <a:off x="3219225" y="1489821"/>
            <a:ext cx="5943600" cy="36038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342900" indent="-342900">
              <a:buFont typeface="+mj-lt"/>
              <a:buAutoNum type="arabicPeriod"/>
            </a:pPr>
            <a:r>
              <a:rPr lang="ar-SA" sz="24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الأخطاء المنطقية </a:t>
            </a:r>
          </a:p>
          <a:p>
            <a:pPr marL="342900" indent="-342900">
              <a:buFont typeface="+mj-lt"/>
              <a:buAutoNum type="arabicPeriod"/>
            </a:pPr>
            <a:r>
              <a:rPr lang="ar-SA" sz="24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العوامل الانفعالية والوجدانية </a:t>
            </a:r>
          </a:p>
          <a:p>
            <a:pPr marL="342900" indent="-342900">
              <a:buFont typeface="+mj-lt"/>
              <a:buAutoNum type="arabicPeriod"/>
            </a:pPr>
            <a:r>
              <a:rPr lang="ar-SA" sz="24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المعلومات الخاطئة </a:t>
            </a:r>
          </a:p>
          <a:p>
            <a:pPr marL="342900" indent="-342900">
              <a:buFont typeface="+mj-lt"/>
              <a:buAutoNum type="arabicPeriod"/>
            </a:pPr>
            <a:r>
              <a:rPr lang="ar-SA" sz="24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التقبل السلبي </a:t>
            </a:r>
            <a:r>
              <a:rPr lang="ar-SA" sz="2400" b="1" dirty="0" err="1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لاراء</a:t>
            </a:r>
            <a:r>
              <a:rPr lang="ar-SA" sz="24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السلطة </a:t>
            </a:r>
          </a:p>
          <a:p>
            <a:pPr marL="342900" indent="-342900">
              <a:buFont typeface="+mj-lt"/>
              <a:buAutoNum type="arabicPeriod"/>
            </a:pPr>
            <a:r>
              <a:rPr lang="ar-SA" sz="24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انتقاء المعلومات والاستنتاجات </a:t>
            </a:r>
            <a:endParaRPr lang="en-US" sz="24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2" name="شكل بيضاوي 1">
            <a:extLst>
              <a:ext uri="{FF2B5EF4-FFF2-40B4-BE49-F238E27FC236}">
                <a16:creationId xmlns:a16="http://schemas.microsoft.com/office/drawing/2014/main" id="{EC6928A1-681F-43C8-AF9F-D07546BD3141}"/>
              </a:ext>
            </a:extLst>
          </p:cNvPr>
          <p:cNvSpPr/>
          <p:nvPr/>
        </p:nvSpPr>
        <p:spPr>
          <a:xfrm>
            <a:off x="3219225" y="679055"/>
            <a:ext cx="5787615" cy="7960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3200" b="1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معوقات التفكير السليم </a:t>
            </a:r>
            <a:endParaRPr lang="en-US" sz="3200" b="1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43389D21-5826-4A62-B860-0997A8AC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28" y="3225870"/>
            <a:ext cx="4141694" cy="2749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39604951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321</Words>
  <Application>Microsoft Office PowerPoint</Application>
  <PresentationFormat>شاشة عريضة</PresentationFormat>
  <Paragraphs>59</Paragraphs>
  <Slides>12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8" baseType="lpstr">
      <vt:lpstr>Akhbar MT</vt:lpstr>
      <vt:lpstr>Arial</vt:lpstr>
      <vt:lpstr>Calibri</vt:lpstr>
      <vt:lpstr>Calibri Light</vt:lpstr>
      <vt:lpstr>Traditional Arabic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Administrator</dc:creator>
  <cp:lastModifiedBy>layla.s</cp:lastModifiedBy>
  <cp:revision>34</cp:revision>
  <dcterms:created xsi:type="dcterms:W3CDTF">2018-10-08T08:51:34Z</dcterms:created>
  <dcterms:modified xsi:type="dcterms:W3CDTF">2022-02-09T10:13:12Z</dcterms:modified>
</cp:coreProperties>
</file>