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65" r:id="rId6"/>
    <p:sldId id="270" r:id="rId7"/>
    <p:sldId id="271" r:id="rId8"/>
    <p:sldId id="268" r:id="rId9"/>
    <p:sldId id="267" r:id="rId10"/>
    <p:sldId id="269" r:id="rId11"/>
    <p:sldId id="273" r:id="rId1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نمط فاتح 1 - تميي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نمط متوسط 1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2D57D-96CE-4034-9734-EE2ECD2F02F8}" type="doc">
      <dgm:prSet loTypeId="urn:microsoft.com/office/officeart/2005/8/layout/default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AA65C34-1604-4477-A594-86C0DE2AC424}">
      <dgm:prSet phldrT="[نص]"/>
      <dgm:spPr/>
      <dgm:t>
        <a:bodyPr/>
        <a:lstStyle/>
        <a:p>
          <a:r>
            <a:rPr lang="ar-SA" dirty="0"/>
            <a:t>تطوير الابداع </a:t>
          </a:r>
          <a:endParaRPr lang="en-US" dirty="0"/>
        </a:p>
      </dgm:t>
    </dgm:pt>
    <dgm:pt modelId="{3922FE97-C3A2-4829-B8F4-23B83514B49F}" type="parTrans" cxnId="{4D91CF99-EE99-43C2-A29D-1C95C21512B4}">
      <dgm:prSet/>
      <dgm:spPr/>
      <dgm:t>
        <a:bodyPr/>
        <a:lstStyle/>
        <a:p>
          <a:endParaRPr lang="en-US"/>
        </a:p>
      </dgm:t>
    </dgm:pt>
    <dgm:pt modelId="{8CA9D339-082D-47F8-9112-8CBD29AD7224}" type="sibTrans" cxnId="{4D91CF99-EE99-43C2-A29D-1C95C21512B4}">
      <dgm:prSet/>
      <dgm:spPr/>
      <dgm:t>
        <a:bodyPr/>
        <a:lstStyle/>
        <a:p>
          <a:endParaRPr lang="en-US"/>
        </a:p>
      </dgm:t>
    </dgm:pt>
    <dgm:pt modelId="{16241104-85C3-4603-8F21-DB9F24F37317}">
      <dgm:prSet phldrT="[نص]"/>
      <dgm:spPr/>
      <dgm:t>
        <a:bodyPr/>
        <a:lstStyle/>
        <a:p>
          <a:r>
            <a:rPr lang="ar-SA" dirty="0"/>
            <a:t>زيادة التركيز والتفكير والتحليل </a:t>
          </a:r>
          <a:endParaRPr lang="en-US" dirty="0"/>
        </a:p>
      </dgm:t>
    </dgm:pt>
    <dgm:pt modelId="{B5007EB9-184E-4BD2-9B99-34E56AE9C081}" type="parTrans" cxnId="{08D74A12-8082-4AFC-88DC-3E4F6B8F5A77}">
      <dgm:prSet/>
      <dgm:spPr/>
      <dgm:t>
        <a:bodyPr/>
        <a:lstStyle/>
        <a:p>
          <a:endParaRPr lang="en-US"/>
        </a:p>
      </dgm:t>
    </dgm:pt>
    <dgm:pt modelId="{AFD99C63-3E59-4C3B-9D49-2B49A1479490}" type="sibTrans" cxnId="{08D74A12-8082-4AFC-88DC-3E4F6B8F5A77}">
      <dgm:prSet/>
      <dgm:spPr/>
      <dgm:t>
        <a:bodyPr/>
        <a:lstStyle/>
        <a:p>
          <a:endParaRPr lang="en-US"/>
        </a:p>
      </dgm:t>
    </dgm:pt>
    <dgm:pt modelId="{FD5214C7-A04D-4B0E-B164-94960E73A5AB}">
      <dgm:prSet phldrT="[نص]"/>
      <dgm:spPr/>
      <dgm:t>
        <a:bodyPr/>
        <a:lstStyle/>
        <a:p>
          <a:r>
            <a:rPr lang="ar-SA" dirty="0"/>
            <a:t>تقوية الوصلات العصبية في الدماغ</a:t>
          </a:r>
          <a:endParaRPr lang="en-US" dirty="0"/>
        </a:p>
      </dgm:t>
    </dgm:pt>
    <dgm:pt modelId="{DC1CB3C5-E7E7-44B5-8951-9498CDEEA4E8}" type="parTrans" cxnId="{FEAD0AB5-B966-47D5-8C18-53F94B9831E5}">
      <dgm:prSet/>
      <dgm:spPr/>
      <dgm:t>
        <a:bodyPr/>
        <a:lstStyle/>
        <a:p>
          <a:endParaRPr lang="en-US"/>
        </a:p>
      </dgm:t>
    </dgm:pt>
    <dgm:pt modelId="{95BAB9D7-6D6E-4682-909A-1B6E0A9CD0FD}" type="sibTrans" cxnId="{FEAD0AB5-B966-47D5-8C18-53F94B9831E5}">
      <dgm:prSet/>
      <dgm:spPr/>
      <dgm:t>
        <a:bodyPr/>
        <a:lstStyle/>
        <a:p>
          <a:endParaRPr lang="en-US"/>
        </a:p>
      </dgm:t>
    </dgm:pt>
    <dgm:pt modelId="{7EF5CF5A-E2EF-471F-A6D4-0430A6AB1A73}">
      <dgm:prSet phldrT="[نص]"/>
      <dgm:spPr/>
      <dgm:t>
        <a:bodyPr/>
        <a:lstStyle/>
        <a:p>
          <a:r>
            <a:rPr lang="ar-SA" dirty="0"/>
            <a:t>توسيع للمدارك ومقاومة للاكتئاب</a:t>
          </a:r>
          <a:endParaRPr lang="en-US" dirty="0"/>
        </a:p>
      </dgm:t>
    </dgm:pt>
    <dgm:pt modelId="{03F2E4B4-8EA2-4361-ADF5-B92533C09C76}" type="parTrans" cxnId="{D54971A1-39A1-416F-9FCB-4FE3C74CC25B}">
      <dgm:prSet/>
      <dgm:spPr/>
      <dgm:t>
        <a:bodyPr/>
        <a:lstStyle/>
        <a:p>
          <a:endParaRPr lang="en-US"/>
        </a:p>
      </dgm:t>
    </dgm:pt>
    <dgm:pt modelId="{EA8140CE-E364-466D-834E-3FDADD836271}" type="sibTrans" cxnId="{D54971A1-39A1-416F-9FCB-4FE3C74CC25B}">
      <dgm:prSet/>
      <dgm:spPr/>
      <dgm:t>
        <a:bodyPr/>
        <a:lstStyle/>
        <a:p>
          <a:endParaRPr lang="en-US"/>
        </a:p>
      </dgm:t>
    </dgm:pt>
    <dgm:pt modelId="{6C7896F6-2B72-48A5-8EA5-17984A555589}">
      <dgm:prSet phldrT="[نص]"/>
      <dgm:spPr/>
      <dgm:t>
        <a:bodyPr/>
        <a:lstStyle/>
        <a:p>
          <a:r>
            <a:rPr lang="ar-SA" dirty="0"/>
            <a:t>وسيلة للاتصال </a:t>
          </a:r>
          <a:endParaRPr lang="en-US" dirty="0"/>
        </a:p>
      </dgm:t>
    </dgm:pt>
    <dgm:pt modelId="{685D3505-3794-4797-B9BD-2B5C296A4725}" type="parTrans" cxnId="{F5A1BAC3-0E92-4BDA-9CCA-F8D1B3362125}">
      <dgm:prSet/>
      <dgm:spPr/>
      <dgm:t>
        <a:bodyPr/>
        <a:lstStyle/>
        <a:p>
          <a:endParaRPr lang="en-US"/>
        </a:p>
      </dgm:t>
    </dgm:pt>
    <dgm:pt modelId="{B31CD93C-1197-4AF4-B5CD-E80FC62900F0}" type="sibTrans" cxnId="{F5A1BAC3-0E92-4BDA-9CCA-F8D1B3362125}">
      <dgm:prSet/>
      <dgm:spPr/>
      <dgm:t>
        <a:bodyPr/>
        <a:lstStyle/>
        <a:p>
          <a:endParaRPr lang="en-US"/>
        </a:p>
      </dgm:t>
    </dgm:pt>
    <dgm:pt modelId="{6A746207-0DBA-4DBC-849E-10201C3E8505}">
      <dgm:prSet/>
      <dgm:spPr/>
      <dgm:t>
        <a:bodyPr/>
        <a:lstStyle/>
        <a:p>
          <a:r>
            <a:rPr lang="ar-SA" dirty="0"/>
            <a:t>تعلم ذاتي </a:t>
          </a:r>
          <a:endParaRPr lang="en-US" dirty="0"/>
        </a:p>
      </dgm:t>
    </dgm:pt>
    <dgm:pt modelId="{93364D31-BBB1-410A-ABF4-56861E5C4E47}" type="parTrans" cxnId="{2703A4D8-7334-4C57-8EB4-EE85A13CE971}">
      <dgm:prSet/>
      <dgm:spPr/>
      <dgm:t>
        <a:bodyPr/>
        <a:lstStyle/>
        <a:p>
          <a:endParaRPr lang="en-US"/>
        </a:p>
      </dgm:t>
    </dgm:pt>
    <dgm:pt modelId="{97C4708F-05FF-441C-A4CD-14A8B67C9C2E}" type="sibTrans" cxnId="{2703A4D8-7334-4C57-8EB4-EE85A13CE971}">
      <dgm:prSet/>
      <dgm:spPr/>
      <dgm:t>
        <a:bodyPr/>
        <a:lstStyle/>
        <a:p>
          <a:endParaRPr lang="en-US"/>
        </a:p>
      </dgm:t>
    </dgm:pt>
    <dgm:pt modelId="{CAB1FD62-C738-4480-B5C0-6FF2AF04CA8F}" type="pres">
      <dgm:prSet presAssocID="{2172D57D-96CE-4034-9734-EE2ECD2F02F8}" presName="diagram" presStyleCnt="0">
        <dgm:presLayoutVars>
          <dgm:dir/>
          <dgm:resizeHandles val="exact"/>
        </dgm:presLayoutVars>
      </dgm:prSet>
      <dgm:spPr/>
    </dgm:pt>
    <dgm:pt modelId="{30AF767D-638C-44CC-B7FA-B1E4FA4FC205}" type="pres">
      <dgm:prSet presAssocID="{6AA65C34-1604-4477-A594-86C0DE2AC424}" presName="node" presStyleLbl="node1" presStyleIdx="0" presStyleCnt="6">
        <dgm:presLayoutVars>
          <dgm:bulletEnabled val="1"/>
        </dgm:presLayoutVars>
      </dgm:prSet>
      <dgm:spPr/>
    </dgm:pt>
    <dgm:pt modelId="{87C4681B-C56D-4AFB-8056-2249EFB7F1F0}" type="pres">
      <dgm:prSet presAssocID="{8CA9D339-082D-47F8-9112-8CBD29AD7224}" presName="sibTrans" presStyleCnt="0"/>
      <dgm:spPr/>
    </dgm:pt>
    <dgm:pt modelId="{A98B9D9D-FB84-46D8-A9DB-4A5488C87B44}" type="pres">
      <dgm:prSet presAssocID="{16241104-85C3-4603-8F21-DB9F24F37317}" presName="node" presStyleLbl="node1" presStyleIdx="1" presStyleCnt="6">
        <dgm:presLayoutVars>
          <dgm:bulletEnabled val="1"/>
        </dgm:presLayoutVars>
      </dgm:prSet>
      <dgm:spPr/>
    </dgm:pt>
    <dgm:pt modelId="{C863013A-5A6F-4C21-94E3-256FE73201CA}" type="pres">
      <dgm:prSet presAssocID="{AFD99C63-3E59-4C3B-9D49-2B49A1479490}" presName="sibTrans" presStyleCnt="0"/>
      <dgm:spPr/>
    </dgm:pt>
    <dgm:pt modelId="{D9D81B91-F36B-4333-81A0-177690AA7184}" type="pres">
      <dgm:prSet presAssocID="{FD5214C7-A04D-4B0E-B164-94960E73A5AB}" presName="node" presStyleLbl="node1" presStyleIdx="2" presStyleCnt="6">
        <dgm:presLayoutVars>
          <dgm:bulletEnabled val="1"/>
        </dgm:presLayoutVars>
      </dgm:prSet>
      <dgm:spPr/>
    </dgm:pt>
    <dgm:pt modelId="{1D01365D-C85A-4459-B190-9095571DD7C6}" type="pres">
      <dgm:prSet presAssocID="{95BAB9D7-6D6E-4682-909A-1B6E0A9CD0FD}" presName="sibTrans" presStyleCnt="0"/>
      <dgm:spPr/>
    </dgm:pt>
    <dgm:pt modelId="{DAD6C73E-6668-4423-A544-EC904109FDDB}" type="pres">
      <dgm:prSet presAssocID="{7EF5CF5A-E2EF-471F-A6D4-0430A6AB1A73}" presName="node" presStyleLbl="node1" presStyleIdx="3" presStyleCnt="6">
        <dgm:presLayoutVars>
          <dgm:bulletEnabled val="1"/>
        </dgm:presLayoutVars>
      </dgm:prSet>
      <dgm:spPr/>
    </dgm:pt>
    <dgm:pt modelId="{43289072-E4E8-4E22-8E0B-4DDF1DA7CD30}" type="pres">
      <dgm:prSet presAssocID="{EA8140CE-E364-466D-834E-3FDADD836271}" presName="sibTrans" presStyleCnt="0"/>
      <dgm:spPr/>
    </dgm:pt>
    <dgm:pt modelId="{B3EADB24-F763-4E46-B001-7251D74BE653}" type="pres">
      <dgm:prSet presAssocID="{6C7896F6-2B72-48A5-8EA5-17984A555589}" presName="node" presStyleLbl="node1" presStyleIdx="4" presStyleCnt="6">
        <dgm:presLayoutVars>
          <dgm:bulletEnabled val="1"/>
        </dgm:presLayoutVars>
      </dgm:prSet>
      <dgm:spPr/>
    </dgm:pt>
    <dgm:pt modelId="{35568AAE-D8F3-49B4-8A7C-B4D1EC0286D3}" type="pres">
      <dgm:prSet presAssocID="{B31CD93C-1197-4AF4-B5CD-E80FC62900F0}" presName="sibTrans" presStyleCnt="0"/>
      <dgm:spPr/>
    </dgm:pt>
    <dgm:pt modelId="{9318123F-E7F1-416B-B20B-CEF02E6E36C2}" type="pres">
      <dgm:prSet presAssocID="{6A746207-0DBA-4DBC-849E-10201C3E8505}" presName="node" presStyleLbl="node1" presStyleIdx="5" presStyleCnt="6">
        <dgm:presLayoutVars>
          <dgm:bulletEnabled val="1"/>
        </dgm:presLayoutVars>
      </dgm:prSet>
      <dgm:spPr/>
    </dgm:pt>
  </dgm:ptLst>
  <dgm:cxnLst>
    <dgm:cxn modelId="{E606DC11-23C9-474A-92B6-46AD7BF392DA}" type="presOf" srcId="{FD5214C7-A04D-4B0E-B164-94960E73A5AB}" destId="{D9D81B91-F36B-4333-81A0-177690AA7184}" srcOrd="0" destOrd="0" presId="urn:microsoft.com/office/officeart/2005/8/layout/default"/>
    <dgm:cxn modelId="{08D74A12-8082-4AFC-88DC-3E4F6B8F5A77}" srcId="{2172D57D-96CE-4034-9734-EE2ECD2F02F8}" destId="{16241104-85C3-4603-8F21-DB9F24F37317}" srcOrd="1" destOrd="0" parTransId="{B5007EB9-184E-4BD2-9B99-34E56AE9C081}" sibTransId="{AFD99C63-3E59-4C3B-9D49-2B49A1479490}"/>
    <dgm:cxn modelId="{BEB08D27-92E7-4619-B28E-D4E4297F62F4}" type="presOf" srcId="{6A746207-0DBA-4DBC-849E-10201C3E8505}" destId="{9318123F-E7F1-416B-B20B-CEF02E6E36C2}" srcOrd="0" destOrd="0" presId="urn:microsoft.com/office/officeart/2005/8/layout/default"/>
    <dgm:cxn modelId="{A2C06763-B755-44D8-AA75-A3E21DD888FD}" type="presOf" srcId="{2172D57D-96CE-4034-9734-EE2ECD2F02F8}" destId="{CAB1FD62-C738-4480-B5C0-6FF2AF04CA8F}" srcOrd="0" destOrd="0" presId="urn:microsoft.com/office/officeart/2005/8/layout/default"/>
    <dgm:cxn modelId="{3CBA426A-0B12-4F63-B4AD-8931E6FB42B6}" type="presOf" srcId="{6AA65C34-1604-4477-A594-86C0DE2AC424}" destId="{30AF767D-638C-44CC-B7FA-B1E4FA4FC205}" srcOrd="0" destOrd="0" presId="urn:microsoft.com/office/officeart/2005/8/layout/default"/>
    <dgm:cxn modelId="{BF405B79-EF98-4456-898F-A23A3F75A42C}" type="presOf" srcId="{6C7896F6-2B72-48A5-8EA5-17984A555589}" destId="{B3EADB24-F763-4E46-B001-7251D74BE653}" srcOrd="0" destOrd="0" presId="urn:microsoft.com/office/officeart/2005/8/layout/default"/>
    <dgm:cxn modelId="{4D91CF99-EE99-43C2-A29D-1C95C21512B4}" srcId="{2172D57D-96CE-4034-9734-EE2ECD2F02F8}" destId="{6AA65C34-1604-4477-A594-86C0DE2AC424}" srcOrd="0" destOrd="0" parTransId="{3922FE97-C3A2-4829-B8F4-23B83514B49F}" sibTransId="{8CA9D339-082D-47F8-9112-8CBD29AD7224}"/>
    <dgm:cxn modelId="{D54971A1-39A1-416F-9FCB-4FE3C74CC25B}" srcId="{2172D57D-96CE-4034-9734-EE2ECD2F02F8}" destId="{7EF5CF5A-E2EF-471F-A6D4-0430A6AB1A73}" srcOrd="3" destOrd="0" parTransId="{03F2E4B4-8EA2-4361-ADF5-B92533C09C76}" sibTransId="{EA8140CE-E364-466D-834E-3FDADD836271}"/>
    <dgm:cxn modelId="{524C4CA3-E91D-4F11-AFEC-87AB1A81C10A}" type="presOf" srcId="{16241104-85C3-4603-8F21-DB9F24F37317}" destId="{A98B9D9D-FB84-46D8-A9DB-4A5488C87B44}" srcOrd="0" destOrd="0" presId="urn:microsoft.com/office/officeart/2005/8/layout/default"/>
    <dgm:cxn modelId="{FEAD0AB5-B966-47D5-8C18-53F94B9831E5}" srcId="{2172D57D-96CE-4034-9734-EE2ECD2F02F8}" destId="{FD5214C7-A04D-4B0E-B164-94960E73A5AB}" srcOrd="2" destOrd="0" parTransId="{DC1CB3C5-E7E7-44B5-8951-9498CDEEA4E8}" sibTransId="{95BAB9D7-6D6E-4682-909A-1B6E0A9CD0FD}"/>
    <dgm:cxn modelId="{F5A1BAC3-0E92-4BDA-9CCA-F8D1B3362125}" srcId="{2172D57D-96CE-4034-9734-EE2ECD2F02F8}" destId="{6C7896F6-2B72-48A5-8EA5-17984A555589}" srcOrd="4" destOrd="0" parTransId="{685D3505-3794-4797-B9BD-2B5C296A4725}" sibTransId="{B31CD93C-1197-4AF4-B5CD-E80FC62900F0}"/>
    <dgm:cxn modelId="{600A6EC9-5EB9-4259-82C9-22DA30C91F6C}" type="presOf" srcId="{7EF5CF5A-E2EF-471F-A6D4-0430A6AB1A73}" destId="{DAD6C73E-6668-4423-A544-EC904109FDDB}" srcOrd="0" destOrd="0" presId="urn:microsoft.com/office/officeart/2005/8/layout/default"/>
    <dgm:cxn modelId="{2703A4D8-7334-4C57-8EB4-EE85A13CE971}" srcId="{2172D57D-96CE-4034-9734-EE2ECD2F02F8}" destId="{6A746207-0DBA-4DBC-849E-10201C3E8505}" srcOrd="5" destOrd="0" parTransId="{93364D31-BBB1-410A-ABF4-56861E5C4E47}" sibTransId="{97C4708F-05FF-441C-A4CD-14A8B67C9C2E}"/>
    <dgm:cxn modelId="{5DAC8405-4833-4CB3-9860-001773408730}" type="presParOf" srcId="{CAB1FD62-C738-4480-B5C0-6FF2AF04CA8F}" destId="{30AF767D-638C-44CC-B7FA-B1E4FA4FC205}" srcOrd="0" destOrd="0" presId="urn:microsoft.com/office/officeart/2005/8/layout/default"/>
    <dgm:cxn modelId="{E1F289E4-D8D0-4A9D-AEDC-FF90AC4A524F}" type="presParOf" srcId="{CAB1FD62-C738-4480-B5C0-6FF2AF04CA8F}" destId="{87C4681B-C56D-4AFB-8056-2249EFB7F1F0}" srcOrd="1" destOrd="0" presId="urn:microsoft.com/office/officeart/2005/8/layout/default"/>
    <dgm:cxn modelId="{219BD538-8532-4B8E-AAA1-B762BE1A0D0F}" type="presParOf" srcId="{CAB1FD62-C738-4480-B5C0-6FF2AF04CA8F}" destId="{A98B9D9D-FB84-46D8-A9DB-4A5488C87B44}" srcOrd="2" destOrd="0" presId="urn:microsoft.com/office/officeart/2005/8/layout/default"/>
    <dgm:cxn modelId="{5A5688DC-C6B1-4371-99AC-7E8EC5AEA4D3}" type="presParOf" srcId="{CAB1FD62-C738-4480-B5C0-6FF2AF04CA8F}" destId="{C863013A-5A6F-4C21-94E3-256FE73201CA}" srcOrd="3" destOrd="0" presId="urn:microsoft.com/office/officeart/2005/8/layout/default"/>
    <dgm:cxn modelId="{C188EEDF-B81A-4B2F-8D32-4936B5E3EF7A}" type="presParOf" srcId="{CAB1FD62-C738-4480-B5C0-6FF2AF04CA8F}" destId="{D9D81B91-F36B-4333-81A0-177690AA7184}" srcOrd="4" destOrd="0" presId="urn:microsoft.com/office/officeart/2005/8/layout/default"/>
    <dgm:cxn modelId="{89344B53-B9F6-4168-A857-68A3EEE892AE}" type="presParOf" srcId="{CAB1FD62-C738-4480-B5C0-6FF2AF04CA8F}" destId="{1D01365D-C85A-4459-B190-9095571DD7C6}" srcOrd="5" destOrd="0" presId="urn:microsoft.com/office/officeart/2005/8/layout/default"/>
    <dgm:cxn modelId="{F01080F2-E23A-4D2D-AA8F-44E98121ED6B}" type="presParOf" srcId="{CAB1FD62-C738-4480-B5C0-6FF2AF04CA8F}" destId="{DAD6C73E-6668-4423-A544-EC904109FDDB}" srcOrd="6" destOrd="0" presId="urn:microsoft.com/office/officeart/2005/8/layout/default"/>
    <dgm:cxn modelId="{90F08B9E-4186-4700-ADB5-4E9DD776F9B5}" type="presParOf" srcId="{CAB1FD62-C738-4480-B5C0-6FF2AF04CA8F}" destId="{43289072-E4E8-4E22-8E0B-4DDF1DA7CD30}" srcOrd="7" destOrd="0" presId="urn:microsoft.com/office/officeart/2005/8/layout/default"/>
    <dgm:cxn modelId="{DC5F0C3E-CF2D-4186-B747-79BFAF207C38}" type="presParOf" srcId="{CAB1FD62-C738-4480-B5C0-6FF2AF04CA8F}" destId="{B3EADB24-F763-4E46-B001-7251D74BE653}" srcOrd="8" destOrd="0" presId="urn:microsoft.com/office/officeart/2005/8/layout/default"/>
    <dgm:cxn modelId="{8189ACB8-3077-4943-9F20-BA3D04FF249C}" type="presParOf" srcId="{CAB1FD62-C738-4480-B5C0-6FF2AF04CA8F}" destId="{35568AAE-D8F3-49B4-8A7C-B4D1EC0286D3}" srcOrd="9" destOrd="0" presId="urn:microsoft.com/office/officeart/2005/8/layout/default"/>
    <dgm:cxn modelId="{42AC3C64-0EE9-4B6B-8F99-A2D08265DA3B}" type="presParOf" srcId="{CAB1FD62-C738-4480-B5C0-6FF2AF04CA8F}" destId="{9318123F-E7F1-416B-B20B-CEF02E6E36C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E345B8-352C-4944-A890-B0852D4E3AE4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A5505C-748F-49F4-B5DF-4053DD632240}">
      <dgm:prSet phldrT="[نص]"/>
      <dgm:spPr/>
      <dgm:t>
        <a:bodyPr/>
        <a:lstStyle/>
        <a:p>
          <a:r>
            <a:rPr lang="ar-SA" dirty="0"/>
            <a:t>الجلوس بمكان هادئ</a:t>
          </a:r>
          <a:endParaRPr lang="en-US" dirty="0"/>
        </a:p>
      </dgm:t>
    </dgm:pt>
    <dgm:pt modelId="{46A8AD59-D7B1-4D69-B7F4-BC10D4ADA821}" type="parTrans" cxnId="{CFF5E529-E4BA-4AA1-A533-2B889A944954}">
      <dgm:prSet/>
      <dgm:spPr/>
      <dgm:t>
        <a:bodyPr/>
        <a:lstStyle/>
        <a:p>
          <a:endParaRPr lang="en-US"/>
        </a:p>
      </dgm:t>
    </dgm:pt>
    <dgm:pt modelId="{D402FF84-79F8-45F0-A255-929135D3F962}" type="sibTrans" cxnId="{CFF5E529-E4BA-4AA1-A533-2B889A944954}">
      <dgm:prSet/>
      <dgm:spPr/>
      <dgm:t>
        <a:bodyPr/>
        <a:lstStyle/>
        <a:p>
          <a:endParaRPr lang="en-US"/>
        </a:p>
      </dgm:t>
    </dgm:pt>
    <dgm:pt modelId="{72FF487E-73F3-42A7-8410-30877AFADB99}">
      <dgm:prSet phldrT="[نص]"/>
      <dgm:spPr/>
      <dgm:t>
        <a:bodyPr/>
        <a:lstStyle/>
        <a:p>
          <a:r>
            <a:rPr lang="ar-SA" dirty="0"/>
            <a:t>تدوين الملاحظات </a:t>
          </a:r>
          <a:endParaRPr lang="en-US" dirty="0"/>
        </a:p>
      </dgm:t>
    </dgm:pt>
    <dgm:pt modelId="{E88CE61D-25DE-441E-9AD8-5844561001E1}" type="parTrans" cxnId="{93156B52-2E65-4D09-B5CA-5107EA0B3229}">
      <dgm:prSet/>
      <dgm:spPr/>
      <dgm:t>
        <a:bodyPr/>
        <a:lstStyle/>
        <a:p>
          <a:endParaRPr lang="en-US"/>
        </a:p>
      </dgm:t>
    </dgm:pt>
    <dgm:pt modelId="{B584B92D-0B75-4378-B4E0-F70026E1E605}" type="sibTrans" cxnId="{93156B52-2E65-4D09-B5CA-5107EA0B3229}">
      <dgm:prSet/>
      <dgm:spPr/>
      <dgm:t>
        <a:bodyPr/>
        <a:lstStyle/>
        <a:p>
          <a:endParaRPr lang="en-US"/>
        </a:p>
      </dgm:t>
    </dgm:pt>
    <dgm:pt modelId="{CE22546F-AD89-44A6-A161-6A251E605644}">
      <dgm:prSet phldrT="[نص]"/>
      <dgm:spPr/>
      <dgm:t>
        <a:bodyPr/>
        <a:lstStyle/>
        <a:p>
          <a:r>
            <a:rPr lang="ar-SA" dirty="0"/>
            <a:t>الاستمتاع </a:t>
          </a:r>
          <a:endParaRPr lang="en-US" dirty="0"/>
        </a:p>
      </dgm:t>
    </dgm:pt>
    <dgm:pt modelId="{7F44FCDC-C2A5-4B56-B75B-DCE8CA821F09}" type="parTrans" cxnId="{3CD00EBD-CA8C-4199-B61B-9561D3583DCF}">
      <dgm:prSet/>
      <dgm:spPr/>
      <dgm:t>
        <a:bodyPr/>
        <a:lstStyle/>
        <a:p>
          <a:endParaRPr lang="en-US"/>
        </a:p>
      </dgm:t>
    </dgm:pt>
    <dgm:pt modelId="{0B368939-672A-47A0-B8FB-17843631B671}" type="sibTrans" cxnId="{3CD00EBD-CA8C-4199-B61B-9561D3583DCF}">
      <dgm:prSet/>
      <dgm:spPr/>
      <dgm:t>
        <a:bodyPr/>
        <a:lstStyle/>
        <a:p>
          <a:endParaRPr lang="en-US"/>
        </a:p>
      </dgm:t>
    </dgm:pt>
    <dgm:pt modelId="{151A432C-D848-40E0-B518-474275A2D858}">
      <dgm:prSet phldrT="[نص]"/>
      <dgm:spPr/>
      <dgm:t>
        <a:bodyPr/>
        <a:lstStyle/>
        <a:p>
          <a:r>
            <a:rPr lang="ar-SA" dirty="0"/>
            <a:t>إعادة القراءة </a:t>
          </a:r>
          <a:endParaRPr lang="en-US" dirty="0"/>
        </a:p>
      </dgm:t>
    </dgm:pt>
    <dgm:pt modelId="{0A873174-E784-42F1-A4C7-2540F4B31EB1}" type="parTrans" cxnId="{13B126FC-156B-4274-8B5E-CAFDDBCC9D1E}">
      <dgm:prSet/>
      <dgm:spPr/>
      <dgm:t>
        <a:bodyPr/>
        <a:lstStyle/>
        <a:p>
          <a:endParaRPr lang="en-US"/>
        </a:p>
      </dgm:t>
    </dgm:pt>
    <dgm:pt modelId="{90FD2AAD-4A7B-4065-B62F-46C001845100}" type="sibTrans" cxnId="{13B126FC-156B-4274-8B5E-CAFDDBCC9D1E}">
      <dgm:prSet/>
      <dgm:spPr/>
      <dgm:t>
        <a:bodyPr/>
        <a:lstStyle/>
        <a:p>
          <a:endParaRPr lang="en-US"/>
        </a:p>
      </dgm:t>
    </dgm:pt>
    <dgm:pt modelId="{D7136341-23A5-471E-B106-B67FA41B84DC}">
      <dgm:prSet phldrT="[نص]"/>
      <dgm:spPr/>
      <dgm:t>
        <a:bodyPr/>
        <a:lstStyle/>
        <a:p>
          <a:r>
            <a:rPr lang="ar-SA" dirty="0"/>
            <a:t>تنظيم الوقت </a:t>
          </a:r>
          <a:endParaRPr lang="en-US" dirty="0"/>
        </a:p>
      </dgm:t>
    </dgm:pt>
    <dgm:pt modelId="{B7CF333E-0141-42F2-A993-9058964799D5}" type="parTrans" cxnId="{8C4771B3-D1B5-4C59-94D4-75CDE43BCF3D}">
      <dgm:prSet/>
      <dgm:spPr/>
      <dgm:t>
        <a:bodyPr/>
        <a:lstStyle/>
        <a:p>
          <a:endParaRPr lang="en-US"/>
        </a:p>
      </dgm:t>
    </dgm:pt>
    <dgm:pt modelId="{0BF27C0B-6EE5-47C3-A87B-9B9D86F30F6E}" type="sibTrans" cxnId="{8C4771B3-D1B5-4C59-94D4-75CDE43BCF3D}">
      <dgm:prSet/>
      <dgm:spPr/>
      <dgm:t>
        <a:bodyPr/>
        <a:lstStyle/>
        <a:p>
          <a:endParaRPr lang="en-US"/>
        </a:p>
      </dgm:t>
    </dgm:pt>
    <dgm:pt modelId="{D51F302C-836E-408E-A75C-FCC875A289A0}" type="pres">
      <dgm:prSet presAssocID="{23E345B8-352C-4944-A890-B0852D4E3AE4}" presName="cycle" presStyleCnt="0">
        <dgm:presLayoutVars>
          <dgm:dir/>
          <dgm:resizeHandles val="exact"/>
        </dgm:presLayoutVars>
      </dgm:prSet>
      <dgm:spPr/>
    </dgm:pt>
    <dgm:pt modelId="{B2ACAFE2-CE26-4549-8A98-C9B4E92668B6}" type="pres">
      <dgm:prSet presAssocID="{15A5505C-748F-49F4-B5DF-4053DD632240}" presName="node" presStyleLbl="node1" presStyleIdx="0" presStyleCnt="5">
        <dgm:presLayoutVars>
          <dgm:bulletEnabled val="1"/>
        </dgm:presLayoutVars>
      </dgm:prSet>
      <dgm:spPr/>
    </dgm:pt>
    <dgm:pt modelId="{3AE5837B-04E7-459A-BC9C-37EA0C5E930C}" type="pres">
      <dgm:prSet presAssocID="{15A5505C-748F-49F4-B5DF-4053DD632240}" presName="spNode" presStyleCnt="0"/>
      <dgm:spPr/>
    </dgm:pt>
    <dgm:pt modelId="{72D08CDA-E0F8-4991-B21C-E7B10626BCA3}" type="pres">
      <dgm:prSet presAssocID="{D402FF84-79F8-45F0-A255-929135D3F962}" presName="sibTrans" presStyleLbl="sibTrans1D1" presStyleIdx="0" presStyleCnt="5"/>
      <dgm:spPr/>
    </dgm:pt>
    <dgm:pt modelId="{0B5B9EF6-2DD1-46C8-BB0F-7904BCA4FAA1}" type="pres">
      <dgm:prSet presAssocID="{72FF487E-73F3-42A7-8410-30877AFADB99}" presName="node" presStyleLbl="node1" presStyleIdx="1" presStyleCnt="5">
        <dgm:presLayoutVars>
          <dgm:bulletEnabled val="1"/>
        </dgm:presLayoutVars>
      </dgm:prSet>
      <dgm:spPr/>
    </dgm:pt>
    <dgm:pt modelId="{2B1741A5-FF96-4634-B708-F909CE3C6BCB}" type="pres">
      <dgm:prSet presAssocID="{72FF487E-73F3-42A7-8410-30877AFADB99}" presName="spNode" presStyleCnt="0"/>
      <dgm:spPr/>
    </dgm:pt>
    <dgm:pt modelId="{0AD4BBC1-1E03-4CC2-B4D7-0FFF5BD174E2}" type="pres">
      <dgm:prSet presAssocID="{B584B92D-0B75-4378-B4E0-F70026E1E605}" presName="sibTrans" presStyleLbl="sibTrans1D1" presStyleIdx="1" presStyleCnt="5"/>
      <dgm:spPr/>
    </dgm:pt>
    <dgm:pt modelId="{C04E65AA-24E8-44FD-8506-2294DDDF61A6}" type="pres">
      <dgm:prSet presAssocID="{CE22546F-AD89-44A6-A161-6A251E605644}" presName="node" presStyleLbl="node1" presStyleIdx="2" presStyleCnt="5">
        <dgm:presLayoutVars>
          <dgm:bulletEnabled val="1"/>
        </dgm:presLayoutVars>
      </dgm:prSet>
      <dgm:spPr/>
    </dgm:pt>
    <dgm:pt modelId="{2E7443A0-DF7D-4204-88DF-FBF4A15A10F9}" type="pres">
      <dgm:prSet presAssocID="{CE22546F-AD89-44A6-A161-6A251E605644}" presName="spNode" presStyleCnt="0"/>
      <dgm:spPr/>
    </dgm:pt>
    <dgm:pt modelId="{3400EEFE-86D0-45CD-9715-F831D8486132}" type="pres">
      <dgm:prSet presAssocID="{0B368939-672A-47A0-B8FB-17843631B671}" presName="sibTrans" presStyleLbl="sibTrans1D1" presStyleIdx="2" presStyleCnt="5"/>
      <dgm:spPr/>
    </dgm:pt>
    <dgm:pt modelId="{F7627BAB-0C3B-4A70-969E-9390CD0598C3}" type="pres">
      <dgm:prSet presAssocID="{151A432C-D848-40E0-B518-474275A2D858}" presName="node" presStyleLbl="node1" presStyleIdx="3" presStyleCnt="5">
        <dgm:presLayoutVars>
          <dgm:bulletEnabled val="1"/>
        </dgm:presLayoutVars>
      </dgm:prSet>
      <dgm:spPr/>
    </dgm:pt>
    <dgm:pt modelId="{722E2770-81CE-4F14-ABCA-627BD6B25B99}" type="pres">
      <dgm:prSet presAssocID="{151A432C-D848-40E0-B518-474275A2D858}" presName="spNode" presStyleCnt="0"/>
      <dgm:spPr/>
    </dgm:pt>
    <dgm:pt modelId="{23A577CD-0DA3-4B9C-9953-88CA550FB15C}" type="pres">
      <dgm:prSet presAssocID="{90FD2AAD-4A7B-4065-B62F-46C001845100}" presName="sibTrans" presStyleLbl="sibTrans1D1" presStyleIdx="3" presStyleCnt="5"/>
      <dgm:spPr/>
    </dgm:pt>
    <dgm:pt modelId="{F0669821-8717-44B4-B764-C9BCD3DF87D1}" type="pres">
      <dgm:prSet presAssocID="{D7136341-23A5-471E-B106-B67FA41B84DC}" presName="node" presStyleLbl="node1" presStyleIdx="4" presStyleCnt="5">
        <dgm:presLayoutVars>
          <dgm:bulletEnabled val="1"/>
        </dgm:presLayoutVars>
      </dgm:prSet>
      <dgm:spPr/>
    </dgm:pt>
    <dgm:pt modelId="{70FE2E07-9ED2-44BC-8555-E87F587B1851}" type="pres">
      <dgm:prSet presAssocID="{D7136341-23A5-471E-B106-B67FA41B84DC}" presName="spNode" presStyleCnt="0"/>
      <dgm:spPr/>
    </dgm:pt>
    <dgm:pt modelId="{2B622C3B-D8EE-4F97-ADE9-1BB038B7D3C3}" type="pres">
      <dgm:prSet presAssocID="{0BF27C0B-6EE5-47C3-A87B-9B9D86F30F6E}" presName="sibTrans" presStyleLbl="sibTrans1D1" presStyleIdx="4" presStyleCnt="5"/>
      <dgm:spPr/>
    </dgm:pt>
  </dgm:ptLst>
  <dgm:cxnLst>
    <dgm:cxn modelId="{3E84BB04-0B93-47FD-BCD2-4E40A2B629A7}" type="presOf" srcId="{90FD2AAD-4A7B-4065-B62F-46C001845100}" destId="{23A577CD-0DA3-4B9C-9953-88CA550FB15C}" srcOrd="0" destOrd="0" presId="urn:microsoft.com/office/officeart/2005/8/layout/cycle5"/>
    <dgm:cxn modelId="{CB5E2206-CA6E-4F7C-A14A-F3A3A30D3F11}" type="presOf" srcId="{151A432C-D848-40E0-B518-474275A2D858}" destId="{F7627BAB-0C3B-4A70-969E-9390CD0598C3}" srcOrd="0" destOrd="0" presId="urn:microsoft.com/office/officeart/2005/8/layout/cycle5"/>
    <dgm:cxn modelId="{AAC2EE09-F70D-44BE-B9CF-F29891B7F4F5}" type="presOf" srcId="{D402FF84-79F8-45F0-A255-929135D3F962}" destId="{72D08CDA-E0F8-4991-B21C-E7B10626BCA3}" srcOrd="0" destOrd="0" presId="urn:microsoft.com/office/officeart/2005/8/layout/cycle5"/>
    <dgm:cxn modelId="{CA56B213-F358-4FA0-B84A-EE29BE0D9381}" type="presOf" srcId="{0BF27C0B-6EE5-47C3-A87B-9B9D86F30F6E}" destId="{2B622C3B-D8EE-4F97-ADE9-1BB038B7D3C3}" srcOrd="0" destOrd="0" presId="urn:microsoft.com/office/officeart/2005/8/layout/cycle5"/>
    <dgm:cxn modelId="{CFF5E529-E4BA-4AA1-A533-2B889A944954}" srcId="{23E345B8-352C-4944-A890-B0852D4E3AE4}" destId="{15A5505C-748F-49F4-B5DF-4053DD632240}" srcOrd="0" destOrd="0" parTransId="{46A8AD59-D7B1-4D69-B7F4-BC10D4ADA821}" sibTransId="{D402FF84-79F8-45F0-A255-929135D3F962}"/>
    <dgm:cxn modelId="{6197875B-EF67-4322-95B4-BAE99A423EA4}" type="presOf" srcId="{CE22546F-AD89-44A6-A161-6A251E605644}" destId="{C04E65AA-24E8-44FD-8506-2294DDDF61A6}" srcOrd="0" destOrd="0" presId="urn:microsoft.com/office/officeart/2005/8/layout/cycle5"/>
    <dgm:cxn modelId="{DE788766-AC34-4A4F-81FD-F3658A4376DC}" type="presOf" srcId="{72FF487E-73F3-42A7-8410-30877AFADB99}" destId="{0B5B9EF6-2DD1-46C8-BB0F-7904BCA4FAA1}" srcOrd="0" destOrd="0" presId="urn:microsoft.com/office/officeart/2005/8/layout/cycle5"/>
    <dgm:cxn modelId="{93156B52-2E65-4D09-B5CA-5107EA0B3229}" srcId="{23E345B8-352C-4944-A890-B0852D4E3AE4}" destId="{72FF487E-73F3-42A7-8410-30877AFADB99}" srcOrd="1" destOrd="0" parTransId="{E88CE61D-25DE-441E-9AD8-5844561001E1}" sibTransId="{B584B92D-0B75-4378-B4E0-F70026E1E605}"/>
    <dgm:cxn modelId="{B8C79A73-68C7-4B5F-803E-CD58579C5F0A}" type="presOf" srcId="{15A5505C-748F-49F4-B5DF-4053DD632240}" destId="{B2ACAFE2-CE26-4549-8A98-C9B4E92668B6}" srcOrd="0" destOrd="0" presId="urn:microsoft.com/office/officeart/2005/8/layout/cycle5"/>
    <dgm:cxn modelId="{9A386E55-55F9-4EC5-A587-0107F4F1E0CF}" type="presOf" srcId="{B584B92D-0B75-4378-B4E0-F70026E1E605}" destId="{0AD4BBC1-1E03-4CC2-B4D7-0FFF5BD174E2}" srcOrd="0" destOrd="0" presId="urn:microsoft.com/office/officeart/2005/8/layout/cycle5"/>
    <dgm:cxn modelId="{EF1656A8-CFA1-48B7-9EA9-01A05C350643}" type="presOf" srcId="{D7136341-23A5-471E-B106-B67FA41B84DC}" destId="{F0669821-8717-44B4-B764-C9BCD3DF87D1}" srcOrd="0" destOrd="0" presId="urn:microsoft.com/office/officeart/2005/8/layout/cycle5"/>
    <dgm:cxn modelId="{18F1D7B0-1599-42F0-A1F6-FDD7CB5A5CAC}" type="presOf" srcId="{0B368939-672A-47A0-B8FB-17843631B671}" destId="{3400EEFE-86D0-45CD-9715-F831D8486132}" srcOrd="0" destOrd="0" presId="urn:microsoft.com/office/officeart/2005/8/layout/cycle5"/>
    <dgm:cxn modelId="{8C4771B3-D1B5-4C59-94D4-75CDE43BCF3D}" srcId="{23E345B8-352C-4944-A890-B0852D4E3AE4}" destId="{D7136341-23A5-471E-B106-B67FA41B84DC}" srcOrd="4" destOrd="0" parTransId="{B7CF333E-0141-42F2-A993-9058964799D5}" sibTransId="{0BF27C0B-6EE5-47C3-A87B-9B9D86F30F6E}"/>
    <dgm:cxn modelId="{EAC841B4-36B2-462F-8523-CC255F358B64}" type="presOf" srcId="{23E345B8-352C-4944-A890-B0852D4E3AE4}" destId="{D51F302C-836E-408E-A75C-FCC875A289A0}" srcOrd="0" destOrd="0" presId="urn:microsoft.com/office/officeart/2005/8/layout/cycle5"/>
    <dgm:cxn modelId="{3CD00EBD-CA8C-4199-B61B-9561D3583DCF}" srcId="{23E345B8-352C-4944-A890-B0852D4E3AE4}" destId="{CE22546F-AD89-44A6-A161-6A251E605644}" srcOrd="2" destOrd="0" parTransId="{7F44FCDC-C2A5-4B56-B75B-DCE8CA821F09}" sibTransId="{0B368939-672A-47A0-B8FB-17843631B671}"/>
    <dgm:cxn modelId="{13B126FC-156B-4274-8B5E-CAFDDBCC9D1E}" srcId="{23E345B8-352C-4944-A890-B0852D4E3AE4}" destId="{151A432C-D848-40E0-B518-474275A2D858}" srcOrd="3" destOrd="0" parTransId="{0A873174-E784-42F1-A4C7-2540F4B31EB1}" sibTransId="{90FD2AAD-4A7B-4065-B62F-46C001845100}"/>
    <dgm:cxn modelId="{774EACD5-4E2B-46D3-9B70-C250DF465724}" type="presParOf" srcId="{D51F302C-836E-408E-A75C-FCC875A289A0}" destId="{B2ACAFE2-CE26-4549-8A98-C9B4E92668B6}" srcOrd="0" destOrd="0" presId="urn:microsoft.com/office/officeart/2005/8/layout/cycle5"/>
    <dgm:cxn modelId="{1550F820-E3C9-479A-A06B-609532D87A7F}" type="presParOf" srcId="{D51F302C-836E-408E-A75C-FCC875A289A0}" destId="{3AE5837B-04E7-459A-BC9C-37EA0C5E930C}" srcOrd="1" destOrd="0" presId="urn:microsoft.com/office/officeart/2005/8/layout/cycle5"/>
    <dgm:cxn modelId="{FF054562-5A74-4989-AC60-47E7FD26E338}" type="presParOf" srcId="{D51F302C-836E-408E-A75C-FCC875A289A0}" destId="{72D08CDA-E0F8-4991-B21C-E7B10626BCA3}" srcOrd="2" destOrd="0" presId="urn:microsoft.com/office/officeart/2005/8/layout/cycle5"/>
    <dgm:cxn modelId="{705D5DD5-8949-4A31-8392-104C83AAE149}" type="presParOf" srcId="{D51F302C-836E-408E-A75C-FCC875A289A0}" destId="{0B5B9EF6-2DD1-46C8-BB0F-7904BCA4FAA1}" srcOrd="3" destOrd="0" presId="urn:microsoft.com/office/officeart/2005/8/layout/cycle5"/>
    <dgm:cxn modelId="{5B8EA31C-5756-4839-BF13-06A5B029D4A3}" type="presParOf" srcId="{D51F302C-836E-408E-A75C-FCC875A289A0}" destId="{2B1741A5-FF96-4634-B708-F909CE3C6BCB}" srcOrd="4" destOrd="0" presId="urn:microsoft.com/office/officeart/2005/8/layout/cycle5"/>
    <dgm:cxn modelId="{82E69226-7121-458E-964A-DE0D07BECEDA}" type="presParOf" srcId="{D51F302C-836E-408E-A75C-FCC875A289A0}" destId="{0AD4BBC1-1E03-4CC2-B4D7-0FFF5BD174E2}" srcOrd="5" destOrd="0" presId="urn:microsoft.com/office/officeart/2005/8/layout/cycle5"/>
    <dgm:cxn modelId="{EDC6D8FC-82D1-49D9-B233-73C053AE27F8}" type="presParOf" srcId="{D51F302C-836E-408E-A75C-FCC875A289A0}" destId="{C04E65AA-24E8-44FD-8506-2294DDDF61A6}" srcOrd="6" destOrd="0" presId="urn:microsoft.com/office/officeart/2005/8/layout/cycle5"/>
    <dgm:cxn modelId="{D479F080-63E8-41D2-BE04-5D25D02A524B}" type="presParOf" srcId="{D51F302C-836E-408E-A75C-FCC875A289A0}" destId="{2E7443A0-DF7D-4204-88DF-FBF4A15A10F9}" srcOrd="7" destOrd="0" presId="urn:microsoft.com/office/officeart/2005/8/layout/cycle5"/>
    <dgm:cxn modelId="{B2AE9128-6B80-41F2-9FB4-396FA30BBF90}" type="presParOf" srcId="{D51F302C-836E-408E-A75C-FCC875A289A0}" destId="{3400EEFE-86D0-45CD-9715-F831D8486132}" srcOrd="8" destOrd="0" presId="urn:microsoft.com/office/officeart/2005/8/layout/cycle5"/>
    <dgm:cxn modelId="{F98DBB88-6F99-4D93-BD55-FB283A5F87AA}" type="presParOf" srcId="{D51F302C-836E-408E-A75C-FCC875A289A0}" destId="{F7627BAB-0C3B-4A70-969E-9390CD0598C3}" srcOrd="9" destOrd="0" presId="urn:microsoft.com/office/officeart/2005/8/layout/cycle5"/>
    <dgm:cxn modelId="{C834D157-3D81-4887-BDBE-DF8430ECF16B}" type="presParOf" srcId="{D51F302C-836E-408E-A75C-FCC875A289A0}" destId="{722E2770-81CE-4F14-ABCA-627BD6B25B99}" srcOrd="10" destOrd="0" presId="urn:microsoft.com/office/officeart/2005/8/layout/cycle5"/>
    <dgm:cxn modelId="{E576DB5F-5AE9-4305-A82B-B7F7C8605F6D}" type="presParOf" srcId="{D51F302C-836E-408E-A75C-FCC875A289A0}" destId="{23A577CD-0DA3-4B9C-9953-88CA550FB15C}" srcOrd="11" destOrd="0" presId="urn:microsoft.com/office/officeart/2005/8/layout/cycle5"/>
    <dgm:cxn modelId="{67DEDE10-B09D-4B90-B937-62ADF2CEA94D}" type="presParOf" srcId="{D51F302C-836E-408E-A75C-FCC875A289A0}" destId="{F0669821-8717-44B4-B764-C9BCD3DF87D1}" srcOrd="12" destOrd="0" presId="urn:microsoft.com/office/officeart/2005/8/layout/cycle5"/>
    <dgm:cxn modelId="{69AF3BC5-D410-4518-AD7C-777E5C3C28C1}" type="presParOf" srcId="{D51F302C-836E-408E-A75C-FCC875A289A0}" destId="{70FE2E07-9ED2-44BC-8555-E87F587B1851}" srcOrd="13" destOrd="0" presId="urn:microsoft.com/office/officeart/2005/8/layout/cycle5"/>
    <dgm:cxn modelId="{FEAE8D51-82F8-43D5-81A5-0AC355DD0D94}" type="presParOf" srcId="{D51F302C-836E-408E-A75C-FCC875A289A0}" destId="{2B622C3B-D8EE-4F97-ADE9-1BB038B7D3C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162D2-8364-4391-BE7F-611F37374A9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A5B79CB-9025-41EE-9EA8-EC31949143A2}">
      <dgm:prSet phldrT="[نص]"/>
      <dgm:spPr/>
      <dgm:t>
        <a:bodyPr/>
        <a:lstStyle/>
        <a:p>
          <a:r>
            <a:rPr lang="ar-SA" dirty="0"/>
            <a:t>قراءة النص عدة مرات وفهم الأفكار الرئيسية التي تدور حولة </a:t>
          </a:r>
          <a:endParaRPr lang="en-US" dirty="0"/>
        </a:p>
      </dgm:t>
    </dgm:pt>
    <dgm:pt modelId="{B5FFBADD-61CB-4A37-A710-00EDB733F481}" type="parTrans" cxnId="{7936B867-299D-4058-B94B-5BEA880C95E6}">
      <dgm:prSet/>
      <dgm:spPr/>
      <dgm:t>
        <a:bodyPr/>
        <a:lstStyle/>
        <a:p>
          <a:endParaRPr lang="en-US"/>
        </a:p>
      </dgm:t>
    </dgm:pt>
    <dgm:pt modelId="{CCE5E7CA-3276-4707-A79B-AB7C861DC1BA}" type="sibTrans" cxnId="{7936B867-299D-4058-B94B-5BEA880C95E6}">
      <dgm:prSet/>
      <dgm:spPr/>
      <dgm:t>
        <a:bodyPr/>
        <a:lstStyle/>
        <a:p>
          <a:endParaRPr lang="en-US"/>
        </a:p>
      </dgm:t>
    </dgm:pt>
    <dgm:pt modelId="{505C0CE0-E999-4831-A504-F9FD05E3934B}">
      <dgm:prSet phldrT="[نص]"/>
      <dgm:spPr/>
      <dgm:t>
        <a:bodyPr/>
        <a:lstStyle/>
        <a:p>
          <a:r>
            <a:rPr lang="ar-SA" dirty="0"/>
            <a:t>الاحتفاظ </a:t>
          </a:r>
          <a:r>
            <a:rPr lang="ar-SA" dirty="0" err="1"/>
            <a:t>بالافكار</a:t>
          </a:r>
          <a:r>
            <a:rPr lang="ar-SA" dirty="0"/>
            <a:t> الأساسية وحذف الأفكار الثانوية </a:t>
          </a:r>
          <a:endParaRPr lang="en-US" dirty="0"/>
        </a:p>
      </dgm:t>
    </dgm:pt>
    <dgm:pt modelId="{83EBBB6C-7D6D-4E6F-9BC8-DA0D8DDD51FD}" type="parTrans" cxnId="{C078219B-3A47-4992-BAEB-75F7A42A75D7}">
      <dgm:prSet/>
      <dgm:spPr/>
      <dgm:t>
        <a:bodyPr/>
        <a:lstStyle/>
        <a:p>
          <a:endParaRPr lang="en-US"/>
        </a:p>
      </dgm:t>
    </dgm:pt>
    <dgm:pt modelId="{43F7EF75-26E0-4D5E-BAAD-F5D95C6267F1}" type="sibTrans" cxnId="{C078219B-3A47-4992-BAEB-75F7A42A75D7}">
      <dgm:prSet/>
      <dgm:spPr/>
      <dgm:t>
        <a:bodyPr/>
        <a:lstStyle/>
        <a:p>
          <a:endParaRPr lang="en-US"/>
        </a:p>
      </dgm:t>
    </dgm:pt>
    <dgm:pt modelId="{4C4ABD7E-DE5A-48BF-9D90-131BBE33830C}">
      <dgm:prSet phldrT="[نص]"/>
      <dgm:spPr/>
      <dgm:t>
        <a:bodyPr/>
        <a:lstStyle/>
        <a:p>
          <a:r>
            <a:rPr lang="ar-SA" dirty="0"/>
            <a:t>الموضوعية والتقيد بالنص الأصلي وعدم إضافة </a:t>
          </a:r>
          <a:r>
            <a:rPr lang="ar-SA" dirty="0" err="1"/>
            <a:t>ماليس</a:t>
          </a:r>
          <a:r>
            <a:rPr lang="ar-SA" dirty="0"/>
            <a:t> بالنص </a:t>
          </a:r>
          <a:endParaRPr lang="en-US" dirty="0"/>
        </a:p>
      </dgm:t>
    </dgm:pt>
    <dgm:pt modelId="{0D82F997-B1E0-4D3D-8D6C-61B69B85C664}" type="parTrans" cxnId="{CCFA4D5A-6DA8-4431-A248-D364ED3C78E4}">
      <dgm:prSet/>
      <dgm:spPr/>
      <dgm:t>
        <a:bodyPr/>
        <a:lstStyle/>
        <a:p>
          <a:endParaRPr lang="en-US"/>
        </a:p>
      </dgm:t>
    </dgm:pt>
    <dgm:pt modelId="{A124DFD5-0748-4FE4-9E11-7537EF8B806B}" type="sibTrans" cxnId="{CCFA4D5A-6DA8-4431-A248-D364ED3C78E4}">
      <dgm:prSet/>
      <dgm:spPr/>
      <dgm:t>
        <a:bodyPr/>
        <a:lstStyle/>
        <a:p>
          <a:endParaRPr lang="en-US"/>
        </a:p>
      </dgm:t>
    </dgm:pt>
    <dgm:pt modelId="{6897EEFA-B5FC-40FC-8DD9-62CE8FC0ADE6}">
      <dgm:prSet/>
      <dgm:spPr/>
      <dgm:t>
        <a:bodyPr/>
        <a:lstStyle/>
        <a:p>
          <a:r>
            <a:rPr lang="ar-SA" dirty="0"/>
            <a:t>ترابط الجمل </a:t>
          </a:r>
          <a:r>
            <a:rPr lang="ar-SA" dirty="0" err="1"/>
            <a:t>والمفرادت</a:t>
          </a:r>
          <a:r>
            <a:rPr lang="ar-SA" dirty="0"/>
            <a:t> التي تم استخلاصها من النص الأصلي والمحافظة على التسلسل الوارد في النص </a:t>
          </a:r>
          <a:endParaRPr lang="en-US" dirty="0"/>
        </a:p>
      </dgm:t>
    </dgm:pt>
    <dgm:pt modelId="{A8515633-A613-4FBA-B862-9CEEDDE4BDBE}" type="parTrans" cxnId="{20454D02-53F9-4A3F-B552-A521D206151F}">
      <dgm:prSet/>
      <dgm:spPr/>
      <dgm:t>
        <a:bodyPr/>
        <a:lstStyle/>
        <a:p>
          <a:endParaRPr lang="en-US"/>
        </a:p>
      </dgm:t>
    </dgm:pt>
    <dgm:pt modelId="{BF057FFA-AE51-4436-886B-ACC13216CC12}" type="sibTrans" cxnId="{20454D02-53F9-4A3F-B552-A521D206151F}">
      <dgm:prSet/>
      <dgm:spPr/>
      <dgm:t>
        <a:bodyPr/>
        <a:lstStyle/>
        <a:p>
          <a:endParaRPr lang="en-US"/>
        </a:p>
      </dgm:t>
    </dgm:pt>
    <dgm:pt modelId="{EDF5D3E0-6597-4CB4-B432-F4FA7B80335D}" type="pres">
      <dgm:prSet presAssocID="{D57162D2-8364-4391-BE7F-611F37374A91}" presName="Name0" presStyleCnt="0">
        <dgm:presLayoutVars>
          <dgm:chMax val="7"/>
          <dgm:chPref val="7"/>
          <dgm:dir val="rev"/>
        </dgm:presLayoutVars>
      </dgm:prSet>
      <dgm:spPr/>
    </dgm:pt>
    <dgm:pt modelId="{E109BC72-F6C2-4BB1-B483-42BF0089A846}" type="pres">
      <dgm:prSet presAssocID="{D57162D2-8364-4391-BE7F-611F37374A91}" presName="Name1" presStyleCnt="0"/>
      <dgm:spPr/>
    </dgm:pt>
    <dgm:pt modelId="{EE066E3A-D9D2-4BB2-A97D-18DF0EC24657}" type="pres">
      <dgm:prSet presAssocID="{D57162D2-8364-4391-BE7F-611F37374A91}" presName="cycle" presStyleCnt="0"/>
      <dgm:spPr/>
    </dgm:pt>
    <dgm:pt modelId="{CF9F7614-88D6-4498-BC03-268C425BF812}" type="pres">
      <dgm:prSet presAssocID="{D57162D2-8364-4391-BE7F-611F37374A91}" presName="srcNode" presStyleLbl="node1" presStyleIdx="0" presStyleCnt="4"/>
      <dgm:spPr/>
    </dgm:pt>
    <dgm:pt modelId="{F44928DD-D2DE-45E4-A0DE-C3D9F8074AD4}" type="pres">
      <dgm:prSet presAssocID="{D57162D2-8364-4391-BE7F-611F37374A91}" presName="conn" presStyleLbl="parChTrans1D2" presStyleIdx="0" presStyleCnt="1"/>
      <dgm:spPr/>
    </dgm:pt>
    <dgm:pt modelId="{CE159B90-AC6B-4654-8DC2-D7766D973C5B}" type="pres">
      <dgm:prSet presAssocID="{D57162D2-8364-4391-BE7F-611F37374A91}" presName="extraNode" presStyleLbl="node1" presStyleIdx="0" presStyleCnt="4"/>
      <dgm:spPr/>
    </dgm:pt>
    <dgm:pt modelId="{470786AF-803C-4FB0-AF69-7ED2EDA292F2}" type="pres">
      <dgm:prSet presAssocID="{D57162D2-8364-4391-BE7F-611F37374A91}" presName="dstNode" presStyleLbl="node1" presStyleIdx="0" presStyleCnt="4"/>
      <dgm:spPr/>
    </dgm:pt>
    <dgm:pt modelId="{81D4B4CD-B687-4323-9D2E-594BD9780B45}" type="pres">
      <dgm:prSet presAssocID="{1A5B79CB-9025-41EE-9EA8-EC31949143A2}" presName="text_1" presStyleLbl="node1" presStyleIdx="0" presStyleCnt="4">
        <dgm:presLayoutVars>
          <dgm:bulletEnabled val="1"/>
        </dgm:presLayoutVars>
      </dgm:prSet>
      <dgm:spPr/>
    </dgm:pt>
    <dgm:pt modelId="{876A85AC-815B-447E-9436-5416FD28D2CA}" type="pres">
      <dgm:prSet presAssocID="{1A5B79CB-9025-41EE-9EA8-EC31949143A2}" presName="accent_1" presStyleCnt="0"/>
      <dgm:spPr/>
    </dgm:pt>
    <dgm:pt modelId="{740C8969-1146-42C3-885C-AAA5FC23CF60}" type="pres">
      <dgm:prSet presAssocID="{1A5B79CB-9025-41EE-9EA8-EC31949143A2}" presName="accentRepeatNode" presStyleLbl="solidFgAcc1" presStyleIdx="0" presStyleCnt="4"/>
      <dgm:spPr/>
    </dgm:pt>
    <dgm:pt modelId="{76902492-B1DC-40B0-B709-931EE7C7B669}" type="pres">
      <dgm:prSet presAssocID="{505C0CE0-E999-4831-A504-F9FD05E3934B}" presName="text_2" presStyleLbl="node1" presStyleIdx="1" presStyleCnt="4">
        <dgm:presLayoutVars>
          <dgm:bulletEnabled val="1"/>
        </dgm:presLayoutVars>
      </dgm:prSet>
      <dgm:spPr/>
    </dgm:pt>
    <dgm:pt modelId="{3F981A6F-D189-4232-98AF-B6A36FFA6F30}" type="pres">
      <dgm:prSet presAssocID="{505C0CE0-E999-4831-A504-F9FD05E3934B}" presName="accent_2" presStyleCnt="0"/>
      <dgm:spPr/>
    </dgm:pt>
    <dgm:pt modelId="{E4BFD056-02F0-48A9-A005-C456AA89C09F}" type="pres">
      <dgm:prSet presAssocID="{505C0CE0-E999-4831-A504-F9FD05E3934B}" presName="accentRepeatNode" presStyleLbl="solidFgAcc1" presStyleIdx="1" presStyleCnt="4"/>
      <dgm:spPr/>
    </dgm:pt>
    <dgm:pt modelId="{9B69F4FF-1A34-4EF9-9933-46110FDA1838}" type="pres">
      <dgm:prSet presAssocID="{4C4ABD7E-DE5A-48BF-9D90-131BBE33830C}" presName="text_3" presStyleLbl="node1" presStyleIdx="2" presStyleCnt="4">
        <dgm:presLayoutVars>
          <dgm:bulletEnabled val="1"/>
        </dgm:presLayoutVars>
      </dgm:prSet>
      <dgm:spPr/>
    </dgm:pt>
    <dgm:pt modelId="{D5330424-568F-42AF-97C6-2286C1472A77}" type="pres">
      <dgm:prSet presAssocID="{4C4ABD7E-DE5A-48BF-9D90-131BBE33830C}" presName="accent_3" presStyleCnt="0"/>
      <dgm:spPr/>
    </dgm:pt>
    <dgm:pt modelId="{E9358660-271C-4F9A-BDE5-4F3FD9D0314A}" type="pres">
      <dgm:prSet presAssocID="{4C4ABD7E-DE5A-48BF-9D90-131BBE33830C}" presName="accentRepeatNode" presStyleLbl="solidFgAcc1" presStyleIdx="2" presStyleCnt="4"/>
      <dgm:spPr/>
    </dgm:pt>
    <dgm:pt modelId="{486C4AAE-DDD9-41DE-B187-E4E874D06BC0}" type="pres">
      <dgm:prSet presAssocID="{6897EEFA-B5FC-40FC-8DD9-62CE8FC0ADE6}" presName="text_4" presStyleLbl="node1" presStyleIdx="3" presStyleCnt="4">
        <dgm:presLayoutVars>
          <dgm:bulletEnabled val="1"/>
        </dgm:presLayoutVars>
      </dgm:prSet>
      <dgm:spPr/>
    </dgm:pt>
    <dgm:pt modelId="{6B1F3982-C882-4725-8C7D-F3217454B5CA}" type="pres">
      <dgm:prSet presAssocID="{6897EEFA-B5FC-40FC-8DD9-62CE8FC0ADE6}" presName="accent_4" presStyleCnt="0"/>
      <dgm:spPr/>
    </dgm:pt>
    <dgm:pt modelId="{E3F81727-9F8E-4089-82CB-C8D88FDDCA38}" type="pres">
      <dgm:prSet presAssocID="{6897EEFA-B5FC-40FC-8DD9-62CE8FC0ADE6}" presName="accentRepeatNode" presStyleLbl="solidFgAcc1" presStyleIdx="3" presStyleCnt="4"/>
      <dgm:spPr/>
    </dgm:pt>
  </dgm:ptLst>
  <dgm:cxnLst>
    <dgm:cxn modelId="{20454D02-53F9-4A3F-B552-A521D206151F}" srcId="{D57162D2-8364-4391-BE7F-611F37374A91}" destId="{6897EEFA-B5FC-40FC-8DD9-62CE8FC0ADE6}" srcOrd="3" destOrd="0" parTransId="{A8515633-A613-4FBA-B862-9CEEDDE4BDBE}" sibTransId="{BF057FFA-AE51-4436-886B-ACC13216CC12}"/>
    <dgm:cxn modelId="{15BFB340-80B3-4E68-AB8B-88569E82E268}" type="presOf" srcId="{6897EEFA-B5FC-40FC-8DD9-62CE8FC0ADE6}" destId="{486C4AAE-DDD9-41DE-B187-E4E874D06BC0}" srcOrd="0" destOrd="0" presId="urn:microsoft.com/office/officeart/2008/layout/VerticalCurvedList"/>
    <dgm:cxn modelId="{CADF1767-4E1C-4108-9024-C9468CD90CD7}" type="presOf" srcId="{CCE5E7CA-3276-4707-A79B-AB7C861DC1BA}" destId="{F44928DD-D2DE-45E4-A0DE-C3D9F8074AD4}" srcOrd="0" destOrd="0" presId="urn:microsoft.com/office/officeart/2008/layout/VerticalCurvedList"/>
    <dgm:cxn modelId="{7936B867-299D-4058-B94B-5BEA880C95E6}" srcId="{D57162D2-8364-4391-BE7F-611F37374A91}" destId="{1A5B79CB-9025-41EE-9EA8-EC31949143A2}" srcOrd="0" destOrd="0" parTransId="{B5FFBADD-61CB-4A37-A710-00EDB733F481}" sibTransId="{CCE5E7CA-3276-4707-A79B-AB7C861DC1BA}"/>
    <dgm:cxn modelId="{AB0A5569-A22C-416D-A135-C8A89C8751B7}" type="presOf" srcId="{D57162D2-8364-4391-BE7F-611F37374A91}" destId="{EDF5D3E0-6597-4CB4-B432-F4FA7B80335D}" srcOrd="0" destOrd="0" presId="urn:microsoft.com/office/officeart/2008/layout/VerticalCurvedList"/>
    <dgm:cxn modelId="{A23BA949-77CE-4F8A-8838-02BAB99F8751}" type="presOf" srcId="{1A5B79CB-9025-41EE-9EA8-EC31949143A2}" destId="{81D4B4CD-B687-4323-9D2E-594BD9780B45}" srcOrd="0" destOrd="0" presId="urn:microsoft.com/office/officeart/2008/layout/VerticalCurvedList"/>
    <dgm:cxn modelId="{CCFA4D5A-6DA8-4431-A248-D364ED3C78E4}" srcId="{D57162D2-8364-4391-BE7F-611F37374A91}" destId="{4C4ABD7E-DE5A-48BF-9D90-131BBE33830C}" srcOrd="2" destOrd="0" parTransId="{0D82F997-B1E0-4D3D-8D6C-61B69B85C664}" sibTransId="{A124DFD5-0748-4FE4-9E11-7537EF8B806B}"/>
    <dgm:cxn modelId="{C078219B-3A47-4992-BAEB-75F7A42A75D7}" srcId="{D57162D2-8364-4391-BE7F-611F37374A91}" destId="{505C0CE0-E999-4831-A504-F9FD05E3934B}" srcOrd="1" destOrd="0" parTransId="{83EBBB6C-7D6D-4E6F-9BC8-DA0D8DDD51FD}" sibTransId="{43F7EF75-26E0-4D5E-BAAD-F5D95C6267F1}"/>
    <dgm:cxn modelId="{2877C5AE-4BBE-4D26-A9FA-3F0343C285DD}" type="presOf" srcId="{505C0CE0-E999-4831-A504-F9FD05E3934B}" destId="{76902492-B1DC-40B0-B709-931EE7C7B669}" srcOrd="0" destOrd="0" presId="urn:microsoft.com/office/officeart/2008/layout/VerticalCurvedList"/>
    <dgm:cxn modelId="{FC5970BC-7F74-469F-ABCC-1A0D9E5CBC8F}" type="presOf" srcId="{4C4ABD7E-DE5A-48BF-9D90-131BBE33830C}" destId="{9B69F4FF-1A34-4EF9-9933-46110FDA1838}" srcOrd="0" destOrd="0" presId="urn:microsoft.com/office/officeart/2008/layout/VerticalCurvedList"/>
    <dgm:cxn modelId="{D4E9A46C-7566-4BE5-98A4-7497ADA3979E}" type="presParOf" srcId="{EDF5D3E0-6597-4CB4-B432-F4FA7B80335D}" destId="{E109BC72-F6C2-4BB1-B483-42BF0089A846}" srcOrd="0" destOrd="0" presId="urn:microsoft.com/office/officeart/2008/layout/VerticalCurvedList"/>
    <dgm:cxn modelId="{EC5815B3-4029-40F4-9387-8F4FFCEDAE4C}" type="presParOf" srcId="{E109BC72-F6C2-4BB1-B483-42BF0089A846}" destId="{EE066E3A-D9D2-4BB2-A97D-18DF0EC24657}" srcOrd="0" destOrd="0" presId="urn:microsoft.com/office/officeart/2008/layout/VerticalCurvedList"/>
    <dgm:cxn modelId="{9D06C320-F4C6-42CA-9B30-FAD80A4F6433}" type="presParOf" srcId="{EE066E3A-D9D2-4BB2-A97D-18DF0EC24657}" destId="{CF9F7614-88D6-4498-BC03-268C425BF812}" srcOrd="0" destOrd="0" presId="urn:microsoft.com/office/officeart/2008/layout/VerticalCurvedList"/>
    <dgm:cxn modelId="{7A6138CB-3DAD-4DD7-95E1-DD5750C9AA2A}" type="presParOf" srcId="{EE066E3A-D9D2-4BB2-A97D-18DF0EC24657}" destId="{F44928DD-D2DE-45E4-A0DE-C3D9F8074AD4}" srcOrd="1" destOrd="0" presId="urn:microsoft.com/office/officeart/2008/layout/VerticalCurvedList"/>
    <dgm:cxn modelId="{CBBA349E-0591-4B38-8069-6E4C941B2880}" type="presParOf" srcId="{EE066E3A-D9D2-4BB2-A97D-18DF0EC24657}" destId="{CE159B90-AC6B-4654-8DC2-D7766D973C5B}" srcOrd="2" destOrd="0" presId="urn:microsoft.com/office/officeart/2008/layout/VerticalCurvedList"/>
    <dgm:cxn modelId="{A9C632C6-35DC-4BB2-8381-C68D17EE3A23}" type="presParOf" srcId="{EE066E3A-D9D2-4BB2-A97D-18DF0EC24657}" destId="{470786AF-803C-4FB0-AF69-7ED2EDA292F2}" srcOrd="3" destOrd="0" presId="urn:microsoft.com/office/officeart/2008/layout/VerticalCurvedList"/>
    <dgm:cxn modelId="{295BB75F-C13E-48D0-B2F5-606D76BB5D19}" type="presParOf" srcId="{E109BC72-F6C2-4BB1-B483-42BF0089A846}" destId="{81D4B4CD-B687-4323-9D2E-594BD9780B45}" srcOrd="1" destOrd="0" presId="urn:microsoft.com/office/officeart/2008/layout/VerticalCurvedList"/>
    <dgm:cxn modelId="{FBCE944D-0269-4E54-8A4D-BD93D5746C0B}" type="presParOf" srcId="{E109BC72-F6C2-4BB1-B483-42BF0089A846}" destId="{876A85AC-815B-447E-9436-5416FD28D2CA}" srcOrd="2" destOrd="0" presId="urn:microsoft.com/office/officeart/2008/layout/VerticalCurvedList"/>
    <dgm:cxn modelId="{5707F6A8-FC2F-485F-9907-E3E819053EC2}" type="presParOf" srcId="{876A85AC-815B-447E-9436-5416FD28D2CA}" destId="{740C8969-1146-42C3-885C-AAA5FC23CF60}" srcOrd="0" destOrd="0" presId="urn:microsoft.com/office/officeart/2008/layout/VerticalCurvedList"/>
    <dgm:cxn modelId="{9DB6B120-4998-4A52-8C2D-17FD5667AC6E}" type="presParOf" srcId="{E109BC72-F6C2-4BB1-B483-42BF0089A846}" destId="{76902492-B1DC-40B0-B709-931EE7C7B669}" srcOrd="3" destOrd="0" presId="urn:microsoft.com/office/officeart/2008/layout/VerticalCurvedList"/>
    <dgm:cxn modelId="{24E089A1-A9C5-46C8-A516-D1A89B94DFD7}" type="presParOf" srcId="{E109BC72-F6C2-4BB1-B483-42BF0089A846}" destId="{3F981A6F-D189-4232-98AF-B6A36FFA6F30}" srcOrd="4" destOrd="0" presId="urn:microsoft.com/office/officeart/2008/layout/VerticalCurvedList"/>
    <dgm:cxn modelId="{C3E89DCA-4755-4C8B-A110-C7FCF8281349}" type="presParOf" srcId="{3F981A6F-D189-4232-98AF-B6A36FFA6F30}" destId="{E4BFD056-02F0-48A9-A005-C456AA89C09F}" srcOrd="0" destOrd="0" presId="urn:microsoft.com/office/officeart/2008/layout/VerticalCurvedList"/>
    <dgm:cxn modelId="{14252044-9FA4-424B-9B31-5B231DC34A2C}" type="presParOf" srcId="{E109BC72-F6C2-4BB1-B483-42BF0089A846}" destId="{9B69F4FF-1A34-4EF9-9933-46110FDA1838}" srcOrd="5" destOrd="0" presId="urn:microsoft.com/office/officeart/2008/layout/VerticalCurvedList"/>
    <dgm:cxn modelId="{4E2839CE-692B-4582-8075-793A731938B2}" type="presParOf" srcId="{E109BC72-F6C2-4BB1-B483-42BF0089A846}" destId="{D5330424-568F-42AF-97C6-2286C1472A77}" srcOrd="6" destOrd="0" presId="urn:microsoft.com/office/officeart/2008/layout/VerticalCurvedList"/>
    <dgm:cxn modelId="{7DBF2ACE-BC3F-45FF-8087-1660D81D94E7}" type="presParOf" srcId="{D5330424-568F-42AF-97C6-2286C1472A77}" destId="{E9358660-271C-4F9A-BDE5-4F3FD9D0314A}" srcOrd="0" destOrd="0" presId="urn:microsoft.com/office/officeart/2008/layout/VerticalCurvedList"/>
    <dgm:cxn modelId="{732096C3-4FA5-482F-A240-D6A49C7FC1AC}" type="presParOf" srcId="{E109BC72-F6C2-4BB1-B483-42BF0089A846}" destId="{486C4AAE-DDD9-41DE-B187-E4E874D06BC0}" srcOrd="7" destOrd="0" presId="urn:microsoft.com/office/officeart/2008/layout/VerticalCurvedList"/>
    <dgm:cxn modelId="{24B77E0C-334F-41FB-9955-CC578D984C82}" type="presParOf" srcId="{E109BC72-F6C2-4BB1-B483-42BF0089A846}" destId="{6B1F3982-C882-4725-8C7D-F3217454B5CA}" srcOrd="8" destOrd="0" presId="urn:microsoft.com/office/officeart/2008/layout/VerticalCurvedList"/>
    <dgm:cxn modelId="{29E7ABBA-F8D9-4D19-8C5C-BC07E56148D6}" type="presParOf" srcId="{6B1F3982-C882-4725-8C7D-F3217454B5CA}" destId="{E3F81727-9F8E-4089-82CB-C8D88FDDCA3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F767D-638C-44CC-B7FA-B1E4FA4FC205}">
      <dsp:nvSpPr>
        <dsp:cNvPr id="0" name=""/>
        <dsp:cNvSpPr/>
      </dsp:nvSpPr>
      <dsp:spPr>
        <a:xfrm>
          <a:off x="0" y="788148"/>
          <a:ext cx="2278336" cy="1367001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تطوير الابداع </a:t>
          </a:r>
          <a:endParaRPr lang="en-US" sz="2800" kern="1200" dirty="0"/>
        </a:p>
      </dsp:txBody>
      <dsp:txXfrm>
        <a:off x="0" y="788148"/>
        <a:ext cx="2278336" cy="1367001"/>
      </dsp:txXfrm>
    </dsp:sp>
    <dsp:sp modelId="{A98B9D9D-FB84-46D8-A9DB-4A5488C87B44}">
      <dsp:nvSpPr>
        <dsp:cNvPr id="0" name=""/>
        <dsp:cNvSpPr/>
      </dsp:nvSpPr>
      <dsp:spPr>
        <a:xfrm>
          <a:off x="2506169" y="788148"/>
          <a:ext cx="2278336" cy="1367001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198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1198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1198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زيادة التركيز والتفكير والتحليل </a:t>
          </a:r>
          <a:endParaRPr lang="en-US" sz="2800" kern="1200" dirty="0"/>
        </a:p>
      </dsp:txBody>
      <dsp:txXfrm>
        <a:off x="2506169" y="788148"/>
        <a:ext cx="2278336" cy="1367001"/>
      </dsp:txXfrm>
    </dsp:sp>
    <dsp:sp modelId="{D9D81B91-F36B-4333-81A0-177690AA7184}">
      <dsp:nvSpPr>
        <dsp:cNvPr id="0" name=""/>
        <dsp:cNvSpPr/>
      </dsp:nvSpPr>
      <dsp:spPr>
        <a:xfrm>
          <a:off x="5012339" y="788148"/>
          <a:ext cx="2278336" cy="1367001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تقوية الوصلات العصبية في الدماغ</a:t>
          </a:r>
          <a:endParaRPr lang="en-US" sz="2800" kern="1200" dirty="0"/>
        </a:p>
      </dsp:txBody>
      <dsp:txXfrm>
        <a:off x="5012339" y="788148"/>
        <a:ext cx="2278336" cy="1367001"/>
      </dsp:txXfrm>
    </dsp:sp>
    <dsp:sp modelId="{DAD6C73E-6668-4423-A544-EC904109FDDB}">
      <dsp:nvSpPr>
        <dsp:cNvPr id="0" name=""/>
        <dsp:cNvSpPr/>
      </dsp:nvSpPr>
      <dsp:spPr>
        <a:xfrm>
          <a:off x="0" y="2382983"/>
          <a:ext cx="2278336" cy="1367001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توسيع للمدارك ومقاومة للاكتئاب</a:t>
          </a:r>
          <a:endParaRPr lang="en-US" sz="2800" kern="1200" dirty="0"/>
        </a:p>
      </dsp:txBody>
      <dsp:txXfrm>
        <a:off x="0" y="2382983"/>
        <a:ext cx="2278336" cy="1367001"/>
      </dsp:txXfrm>
    </dsp:sp>
    <dsp:sp modelId="{B3EADB24-F763-4E46-B001-7251D74BE653}">
      <dsp:nvSpPr>
        <dsp:cNvPr id="0" name=""/>
        <dsp:cNvSpPr/>
      </dsp:nvSpPr>
      <dsp:spPr>
        <a:xfrm>
          <a:off x="2506169" y="2382983"/>
          <a:ext cx="2278336" cy="1367001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وسيلة للاتصال </a:t>
          </a:r>
          <a:endParaRPr lang="en-US" sz="2800" kern="1200" dirty="0"/>
        </a:p>
      </dsp:txBody>
      <dsp:txXfrm>
        <a:off x="2506169" y="2382983"/>
        <a:ext cx="2278336" cy="1367001"/>
      </dsp:txXfrm>
    </dsp:sp>
    <dsp:sp modelId="{9318123F-E7F1-416B-B20B-CEF02E6E36C2}">
      <dsp:nvSpPr>
        <dsp:cNvPr id="0" name=""/>
        <dsp:cNvSpPr/>
      </dsp:nvSpPr>
      <dsp:spPr>
        <a:xfrm>
          <a:off x="5012339" y="2382983"/>
          <a:ext cx="2278336" cy="1367001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198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1198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1198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/>
            <a:t>تعلم ذاتي </a:t>
          </a:r>
          <a:endParaRPr lang="en-US" sz="2800" kern="1200" dirty="0"/>
        </a:p>
      </dsp:txBody>
      <dsp:txXfrm>
        <a:off x="5012339" y="2382983"/>
        <a:ext cx="2278336" cy="1367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CAFE2-CE26-4549-8A98-C9B4E92668B6}">
      <dsp:nvSpPr>
        <dsp:cNvPr id="0" name=""/>
        <dsp:cNvSpPr/>
      </dsp:nvSpPr>
      <dsp:spPr>
        <a:xfrm>
          <a:off x="3250406" y="412"/>
          <a:ext cx="1627187" cy="10576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الجلوس بمكان هادئ</a:t>
          </a:r>
          <a:endParaRPr lang="en-US" sz="2700" kern="1200" dirty="0"/>
        </a:p>
      </dsp:txBody>
      <dsp:txXfrm>
        <a:off x="3302037" y="52043"/>
        <a:ext cx="1523925" cy="954409"/>
      </dsp:txXfrm>
    </dsp:sp>
    <dsp:sp modelId="{72D08CDA-E0F8-4991-B21C-E7B10626BCA3}">
      <dsp:nvSpPr>
        <dsp:cNvPr id="0" name=""/>
        <dsp:cNvSpPr/>
      </dsp:nvSpPr>
      <dsp:spPr>
        <a:xfrm>
          <a:off x="1948501" y="529248"/>
          <a:ext cx="4230996" cy="4230996"/>
        </a:xfrm>
        <a:custGeom>
          <a:avLst/>
          <a:gdLst/>
          <a:ahLst/>
          <a:cxnLst/>
          <a:rect l="0" t="0" r="0" b="0"/>
          <a:pathLst>
            <a:path>
              <a:moveTo>
                <a:pt x="3147662" y="268887"/>
              </a:moveTo>
              <a:arcTo wR="2115498" hR="2115498" stAng="17952182" swAng="121352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9EF6-2DD1-46C8-BB0F-7904BCA4FAA1}">
      <dsp:nvSpPr>
        <dsp:cNvPr id="0" name=""/>
        <dsp:cNvSpPr/>
      </dsp:nvSpPr>
      <dsp:spPr>
        <a:xfrm>
          <a:off x="5262364" y="1462185"/>
          <a:ext cx="1627187" cy="1057671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تدوين الملاحظات </a:t>
          </a:r>
          <a:endParaRPr lang="en-US" sz="2700" kern="1200" dirty="0"/>
        </a:p>
      </dsp:txBody>
      <dsp:txXfrm>
        <a:off x="5313995" y="1513816"/>
        <a:ext cx="1523925" cy="954409"/>
      </dsp:txXfrm>
    </dsp:sp>
    <dsp:sp modelId="{0AD4BBC1-1E03-4CC2-B4D7-0FFF5BD174E2}">
      <dsp:nvSpPr>
        <dsp:cNvPr id="0" name=""/>
        <dsp:cNvSpPr/>
      </dsp:nvSpPr>
      <dsp:spPr>
        <a:xfrm>
          <a:off x="1948501" y="529248"/>
          <a:ext cx="4230996" cy="4230996"/>
        </a:xfrm>
        <a:custGeom>
          <a:avLst/>
          <a:gdLst/>
          <a:ahLst/>
          <a:cxnLst/>
          <a:rect l="0" t="0" r="0" b="0"/>
          <a:pathLst>
            <a:path>
              <a:moveTo>
                <a:pt x="4225949" y="2261537"/>
              </a:moveTo>
              <a:arcTo wR="2115498" hR="2115498" stAng="21837508" swAng="1361265"/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E65AA-24E8-44FD-8506-2294DDDF61A6}">
      <dsp:nvSpPr>
        <dsp:cNvPr id="0" name=""/>
        <dsp:cNvSpPr/>
      </dsp:nvSpPr>
      <dsp:spPr>
        <a:xfrm>
          <a:off x="4493864" y="3827384"/>
          <a:ext cx="1627187" cy="105767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الاستمتاع </a:t>
          </a:r>
          <a:endParaRPr lang="en-US" sz="2700" kern="1200" dirty="0"/>
        </a:p>
      </dsp:txBody>
      <dsp:txXfrm>
        <a:off x="4545495" y="3879015"/>
        <a:ext cx="1523925" cy="954409"/>
      </dsp:txXfrm>
    </dsp:sp>
    <dsp:sp modelId="{3400EEFE-86D0-45CD-9715-F831D8486132}">
      <dsp:nvSpPr>
        <dsp:cNvPr id="0" name=""/>
        <dsp:cNvSpPr/>
      </dsp:nvSpPr>
      <dsp:spPr>
        <a:xfrm>
          <a:off x="1948501" y="529248"/>
          <a:ext cx="4230996" cy="4230996"/>
        </a:xfrm>
        <a:custGeom>
          <a:avLst/>
          <a:gdLst/>
          <a:ahLst/>
          <a:cxnLst/>
          <a:rect l="0" t="0" r="0" b="0"/>
          <a:pathLst>
            <a:path>
              <a:moveTo>
                <a:pt x="2375770" y="4214924"/>
              </a:moveTo>
              <a:arcTo wR="2115498" hR="2115498" stAng="4975976" swAng="848049"/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27BAB-0C3B-4A70-969E-9390CD0598C3}">
      <dsp:nvSpPr>
        <dsp:cNvPr id="0" name=""/>
        <dsp:cNvSpPr/>
      </dsp:nvSpPr>
      <dsp:spPr>
        <a:xfrm>
          <a:off x="2006947" y="3827384"/>
          <a:ext cx="1627187" cy="1057671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إعادة القراءة </a:t>
          </a:r>
          <a:endParaRPr lang="en-US" sz="2700" kern="1200" dirty="0"/>
        </a:p>
      </dsp:txBody>
      <dsp:txXfrm>
        <a:off x="2058578" y="3879015"/>
        <a:ext cx="1523925" cy="954409"/>
      </dsp:txXfrm>
    </dsp:sp>
    <dsp:sp modelId="{23A577CD-0DA3-4B9C-9953-88CA550FB15C}">
      <dsp:nvSpPr>
        <dsp:cNvPr id="0" name=""/>
        <dsp:cNvSpPr/>
      </dsp:nvSpPr>
      <dsp:spPr>
        <a:xfrm>
          <a:off x="1948501" y="529248"/>
          <a:ext cx="4230996" cy="4230996"/>
        </a:xfrm>
        <a:custGeom>
          <a:avLst/>
          <a:gdLst/>
          <a:ahLst/>
          <a:cxnLst/>
          <a:rect l="0" t="0" r="0" b="0"/>
          <a:pathLst>
            <a:path>
              <a:moveTo>
                <a:pt x="224681" y="3064256"/>
              </a:moveTo>
              <a:arcTo wR="2115498" hR="2115498" stAng="9201228" swAng="1361265"/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69821-8717-44B4-B764-C9BCD3DF87D1}">
      <dsp:nvSpPr>
        <dsp:cNvPr id="0" name=""/>
        <dsp:cNvSpPr/>
      </dsp:nvSpPr>
      <dsp:spPr>
        <a:xfrm>
          <a:off x="1238448" y="1462185"/>
          <a:ext cx="1627187" cy="105767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700" kern="1200" dirty="0"/>
            <a:t>تنظيم الوقت </a:t>
          </a:r>
          <a:endParaRPr lang="en-US" sz="2700" kern="1200" dirty="0"/>
        </a:p>
      </dsp:txBody>
      <dsp:txXfrm>
        <a:off x="1290079" y="1513816"/>
        <a:ext cx="1523925" cy="954409"/>
      </dsp:txXfrm>
    </dsp:sp>
    <dsp:sp modelId="{2B622C3B-D8EE-4F97-ADE9-1BB038B7D3C3}">
      <dsp:nvSpPr>
        <dsp:cNvPr id="0" name=""/>
        <dsp:cNvSpPr/>
      </dsp:nvSpPr>
      <dsp:spPr>
        <a:xfrm>
          <a:off x="1948501" y="529248"/>
          <a:ext cx="4230996" cy="4230996"/>
        </a:xfrm>
        <a:custGeom>
          <a:avLst/>
          <a:gdLst/>
          <a:ahLst/>
          <a:cxnLst/>
          <a:rect l="0" t="0" r="0" b="0"/>
          <a:pathLst>
            <a:path>
              <a:moveTo>
                <a:pt x="508576" y="739585"/>
              </a:moveTo>
              <a:arcTo wR="2115498" hR="2115498" stAng="13234290" swAng="1213528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928DD-D2DE-45E4-A0DE-C3D9F8074AD4}">
      <dsp:nvSpPr>
        <dsp:cNvPr id="0" name=""/>
        <dsp:cNvSpPr/>
      </dsp:nvSpPr>
      <dsp:spPr>
        <a:xfrm>
          <a:off x="6878410" y="-809064"/>
          <a:ext cx="6290596" cy="6290596"/>
        </a:xfrm>
        <a:prstGeom prst="blockArc">
          <a:avLst>
            <a:gd name="adj1" fmla="val 8100000"/>
            <a:gd name="adj2" fmla="val 13500000"/>
            <a:gd name="adj3" fmla="val 343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4B4CD-B687-4323-9D2E-594BD9780B45}">
      <dsp:nvSpPr>
        <dsp:cNvPr id="0" name=""/>
        <dsp:cNvSpPr/>
      </dsp:nvSpPr>
      <dsp:spPr>
        <a:xfrm>
          <a:off x="64796" y="359219"/>
          <a:ext cx="7293793" cy="7188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70557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قراءة النص عدة مرات وفهم الأفكار الرئيسية التي تدور حولة </a:t>
          </a:r>
          <a:endParaRPr lang="en-US" sz="2200" kern="1200" dirty="0"/>
        </a:p>
      </dsp:txBody>
      <dsp:txXfrm>
        <a:off x="64796" y="359219"/>
        <a:ext cx="7293793" cy="718812"/>
      </dsp:txXfrm>
    </dsp:sp>
    <dsp:sp modelId="{740C8969-1146-42C3-885C-AAA5FC23CF60}">
      <dsp:nvSpPr>
        <dsp:cNvPr id="0" name=""/>
        <dsp:cNvSpPr/>
      </dsp:nvSpPr>
      <dsp:spPr>
        <a:xfrm>
          <a:off x="6909331" y="269367"/>
          <a:ext cx="898515" cy="898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02492-B1DC-40B0-B709-931EE7C7B669}">
      <dsp:nvSpPr>
        <dsp:cNvPr id="0" name=""/>
        <dsp:cNvSpPr/>
      </dsp:nvSpPr>
      <dsp:spPr>
        <a:xfrm>
          <a:off x="64796" y="1437624"/>
          <a:ext cx="6881681" cy="718812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70557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الاحتفاظ </a:t>
          </a:r>
          <a:r>
            <a:rPr lang="ar-SA" sz="2200" kern="1200" dirty="0" err="1"/>
            <a:t>بالافكار</a:t>
          </a:r>
          <a:r>
            <a:rPr lang="ar-SA" sz="2200" kern="1200" dirty="0"/>
            <a:t> الأساسية وحذف الأفكار الثانوية </a:t>
          </a:r>
          <a:endParaRPr lang="en-US" sz="2200" kern="1200" dirty="0"/>
        </a:p>
      </dsp:txBody>
      <dsp:txXfrm>
        <a:off x="64796" y="1437624"/>
        <a:ext cx="6881681" cy="718812"/>
      </dsp:txXfrm>
    </dsp:sp>
    <dsp:sp modelId="{E4BFD056-02F0-48A9-A005-C456AA89C09F}">
      <dsp:nvSpPr>
        <dsp:cNvPr id="0" name=""/>
        <dsp:cNvSpPr/>
      </dsp:nvSpPr>
      <dsp:spPr>
        <a:xfrm>
          <a:off x="6497220" y="1347773"/>
          <a:ext cx="898515" cy="898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9F4FF-1A34-4EF9-9933-46110FDA1838}">
      <dsp:nvSpPr>
        <dsp:cNvPr id="0" name=""/>
        <dsp:cNvSpPr/>
      </dsp:nvSpPr>
      <dsp:spPr>
        <a:xfrm>
          <a:off x="64796" y="2516030"/>
          <a:ext cx="6881681" cy="718812"/>
        </a:xfrm>
        <a:prstGeom prst="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70557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الموضوعية والتقيد بالنص الأصلي وعدم إضافة </a:t>
          </a:r>
          <a:r>
            <a:rPr lang="ar-SA" sz="2200" kern="1200" dirty="0" err="1"/>
            <a:t>ماليس</a:t>
          </a:r>
          <a:r>
            <a:rPr lang="ar-SA" sz="2200" kern="1200" dirty="0"/>
            <a:t> بالنص </a:t>
          </a:r>
          <a:endParaRPr lang="en-US" sz="2200" kern="1200" dirty="0"/>
        </a:p>
      </dsp:txBody>
      <dsp:txXfrm>
        <a:off x="64796" y="2516030"/>
        <a:ext cx="6881681" cy="718812"/>
      </dsp:txXfrm>
    </dsp:sp>
    <dsp:sp modelId="{E9358660-271C-4F9A-BDE5-4F3FD9D0314A}">
      <dsp:nvSpPr>
        <dsp:cNvPr id="0" name=""/>
        <dsp:cNvSpPr/>
      </dsp:nvSpPr>
      <dsp:spPr>
        <a:xfrm>
          <a:off x="6497220" y="2426179"/>
          <a:ext cx="898515" cy="898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4AAE-DDD9-41DE-B187-E4E874D06BC0}">
      <dsp:nvSpPr>
        <dsp:cNvPr id="0" name=""/>
        <dsp:cNvSpPr/>
      </dsp:nvSpPr>
      <dsp:spPr>
        <a:xfrm>
          <a:off x="64796" y="3594436"/>
          <a:ext cx="7293793" cy="718812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70557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ترابط الجمل </a:t>
          </a:r>
          <a:r>
            <a:rPr lang="ar-SA" sz="2200" kern="1200" dirty="0" err="1"/>
            <a:t>والمفرادت</a:t>
          </a:r>
          <a:r>
            <a:rPr lang="ar-SA" sz="2200" kern="1200" dirty="0"/>
            <a:t> التي تم استخلاصها من النص الأصلي والمحافظة على التسلسل الوارد في النص </a:t>
          </a:r>
          <a:endParaRPr lang="en-US" sz="2200" kern="1200" dirty="0"/>
        </a:p>
      </dsp:txBody>
      <dsp:txXfrm>
        <a:off x="64796" y="3594436"/>
        <a:ext cx="7293793" cy="718812"/>
      </dsp:txXfrm>
    </dsp:sp>
    <dsp:sp modelId="{E3F81727-9F8E-4089-82CB-C8D88FDDCA38}">
      <dsp:nvSpPr>
        <dsp:cNvPr id="0" name=""/>
        <dsp:cNvSpPr/>
      </dsp:nvSpPr>
      <dsp:spPr>
        <a:xfrm>
          <a:off x="6909331" y="3504584"/>
          <a:ext cx="898515" cy="8985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FC7A7A-6C25-4420-BF13-6760C685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C6743D0-C7CC-49CF-9C20-F8377F8E9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379074C-4368-4B7F-847B-430F5FA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3E7F70-A072-4AF1-89D3-EEE2BA5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72822F-8998-4257-92FE-D56717E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15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D6F652-9AAC-4C57-9D70-6715367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F246707-1FE8-41FB-9163-219CFD8B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5A835D-802B-4691-82F4-868494E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C461B9-6F9B-4C64-AC15-512D0D7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0E7B6FD-630E-43CD-8281-31990BC7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3D8715D-9E38-4EDE-BEA0-B0D31C78C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FACEBA5-1301-416E-891C-DA8A506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8055C0-D514-4936-B767-2D15FB0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5E0AED-B737-40FD-B6C4-97E2AF48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F3E916-5410-4E67-A454-68F60D7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6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966A02-5D16-4DC4-B16B-B8E4F2EA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9EBB75-9742-4469-9393-8AE50DCB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68DED1B-A9B9-4B77-90B2-EC589647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0ED70D-BCCF-4254-8E2C-AC2E562B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196B16-310D-485A-B17A-D76B8ED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97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CE9604-4B47-4C1D-97CC-53652FC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596B9B1-774B-45B3-A944-F0E311BB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0844047-3D2C-43C4-B159-DAC3891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229169-9DA0-4D34-9AF1-A9D6186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BEBF40F-42D3-4692-8116-A0BE4DE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342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108582-56FF-49D7-A734-FE1EA5BC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50159D5-2D1E-468B-AD00-11515F274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65424FE-4A39-4C15-8EB3-8F903911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D0440B7-6FE3-446B-9EEB-10E7286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9A9C1B3-591C-4464-9025-92FF8488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B78830-4263-4380-AC5A-03E0FBB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29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AD2618-B165-4CFA-9FFA-F63E40F5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242D04A-B737-4F2A-8F89-FC2A286B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BD852E8-1EF7-4C31-84D5-B6A54590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3186B73-6149-4CA5-B460-C0B70CF9C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8B2D963-7790-4156-A7D1-51F51D2B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B35A184-D194-4964-AFE8-BE68B5C5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7CD1BA1-15F8-43C2-AD32-22E934F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49B5783-D14A-4705-8833-AC497A7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3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C3C4D-9790-48D3-8D27-6FB2FEF8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5C72463-F09B-483B-9BF2-7B9582D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7CD939D-7185-4224-B330-F498665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E081D64-6F07-4961-B1FC-A3E76F6C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12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8D09B865-938E-47F9-82DA-F64651E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08BE2B8-F4EC-43CA-A211-5AED11A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A94F50F-89DB-413B-B64A-873DE56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24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79D35D-8629-416B-8CAD-3FCED327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2AE3D9-1540-4612-A3AF-C58EFD94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2383DD1-06C8-42C7-A8C4-CBC020FD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DDEB97-9D9D-462B-A777-4F4D2450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F276D96-9410-4332-9C9C-A1E51DE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EB4644-75BA-4A30-9A12-E715773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52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54AFFC-FEBE-4AC2-947D-4A25CEAB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82D3496F-853B-4FA7-B551-3F5CC3282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E09B2F7-1041-4BD9-873D-95470CCE1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2D7F3D-8915-4D57-B897-EF8572C9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8B8F20-44B3-4564-89AB-7B27899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C399069-6D28-4CD8-987A-31968CF2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48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C389C08-8BC2-4217-9089-8FAE82CF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9DB1F98-8568-4F19-97A8-20F561AF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107B8BD-B9F0-4011-9113-D34FCC61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C83A-C878-4615-B2F0-81D4536E4F45}" type="datetimeFigureOut">
              <a:rPr lang="ar-SA" smtClean="0"/>
              <a:t>09/09/1443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927FB11-ED4C-476A-8F2A-7903D75C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BD4A1FB-3D97-464B-8F1B-8B18FE365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0AEA-1F65-4847-A978-FFB654D82F0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910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432"/>
            <a:ext cx="12192000" cy="685800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5A0A2C6A-298D-4299-A2EC-6FB474E16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20" y="454982"/>
            <a:ext cx="4641229" cy="3974937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5ACCB5D7-A23B-4F67-B626-7939E66F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70" y="4791588"/>
            <a:ext cx="5742930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C7F302C4-EE43-40B1-837F-97348CA6CC47}"/>
              </a:ext>
            </a:extLst>
          </p:cNvPr>
          <p:cNvSpPr txBox="1"/>
          <p:nvPr/>
        </p:nvSpPr>
        <p:spPr>
          <a:xfrm>
            <a:off x="4239321" y="412595"/>
            <a:ext cx="37133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b="1" dirty="0"/>
              <a:t>التلخيص 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58B2181-ED51-4DA2-BF87-2E0B60889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80" y="1058927"/>
            <a:ext cx="2754350" cy="476201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7773A9AA-F352-4012-B767-DBF29B5E5313}"/>
              </a:ext>
            </a:extLst>
          </p:cNvPr>
          <p:cNvSpPr txBox="1"/>
          <p:nvPr/>
        </p:nvSpPr>
        <p:spPr>
          <a:xfrm>
            <a:off x="4828474" y="1802010"/>
            <a:ext cx="5553307" cy="1384995"/>
          </a:xfrm>
          <a:prstGeom prst="rect">
            <a:avLst/>
          </a:prstGeom>
          <a:ln/>
          <a:scene3d>
            <a:camera prst="obliqueTop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ar-SA" sz="2800" b="1" dirty="0"/>
              <a:t>التلخيص : </a:t>
            </a:r>
            <a:r>
              <a:rPr lang="ar-SA" sz="2800" dirty="0"/>
              <a:t> التلخيص هو عملية إعادة صياغة النص في عدد قليل من الكلمات مع المحافظة على الأفكار الأساسية ، وإعادة صياغتها .</a:t>
            </a:r>
            <a:endParaRPr lang="en-US" sz="2800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867F5F4B-4E43-496F-A484-BA39DB887FC9}"/>
              </a:ext>
            </a:extLst>
          </p:cNvPr>
          <p:cNvSpPr txBox="1"/>
          <p:nvPr/>
        </p:nvSpPr>
        <p:spPr>
          <a:xfrm>
            <a:off x="4828473" y="3586577"/>
            <a:ext cx="5553307" cy="2246769"/>
          </a:xfrm>
          <a:prstGeom prst="rect">
            <a:avLst/>
          </a:prstGeom>
          <a:ln/>
          <a:scene3d>
            <a:camera prst="obliqueTop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ar-SA" sz="2800" b="1" dirty="0"/>
              <a:t>فوائد التلخيص : 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ar-SA" sz="2800" dirty="0"/>
              <a:t>يساعد التلخيص في توفير الوقت والجهد</a:t>
            </a:r>
          </a:p>
          <a:p>
            <a:pPr marL="514350" indent="-514350">
              <a:buFont typeface="+mj-lt"/>
              <a:buAutoNum type="arabicPeriod"/>
            </a:pPr>
            <a:r>
              <a:rPr lang="ar-SA" sz="2800" dirty="0"/>
              <a:t>- يؤدي إلى التركيز على الأفكار المهمة</a:t>
            </a:r>
          </a:p>
          <a:p>
            <a:pPr marL="514350" indent="-514350">
              <a:buFont typeface="+mj-lt"/>
              <a:buAutoNum type="arabicPeriod"/>
            </a:pPr>
            <a:r>
              <a:rPr lang="ar-SA" sz="2800" dirty="0"/>
              <a:t>- القدرة على التعامل مع المعلومات الكثيرة</a:t>
            </a:r>
          </a:p>
          <a:p>
            <a:pPr marL="514350" indent="-514350">
              <a:buFont typeface="+mj-lt"/>
              <a:buAutoNum type="arabicPeriod"/>
            </a:pPr>
            <a:r>
              <a:rPr lang="ar-SA" sz="2800" dirty="0"/>
              <a:t>- توليد الثقة في النفس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30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236483" y="-173421"/>
            <a:ext cx="12191999" cy="6857999"/>
          </a:xfr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C7F302C4-EE43-40B1-837F-97348CA6CC47}"/>
              </a:ext>
            </a:extLst>
          </p:cNvPr>
          <p:cNvSpPr txBox="1"/>
          <p:nvPr/>
        </p:nvSpPr>
        <p:spPr>
          <a:xfrm>
            <a:off x="4239321" y="412595"/>
            <a:ext cx="663888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b="1" dirty="0"/>
              <a:t>خطوات مهارة الكتابة والتلخيص 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58B2181-ED51-4DA2-BF87-2E0B60889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6" y="735760"/>
            <a:ext cx="2754350" cy="5223606"/>
          </a:xfrm>
          <a:prstGeom prst="rect">
            <a:avLst/>
          </a:prstGeom>
        </p:spPr>
      </p:pic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76B9A1BF-C27A-4742-8968-FEFFC6AB0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372361"/>
              </p:ext>
            </p:extLst>
          </p:nvPr>
        </p:nvGraphicFramePr>
        <p:xfrm>
          <a:off x="4002839" y="1058926"/>
          <a:ext cx="7886262" cy="467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76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ABD6EC50-1385-4127-AF75-2B559F03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753035"/>
            <a:ext cx="9950822" cy="5526741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E2F1AC7A-0874-4635-AC41-6748913A32DF}"/>
              </a:ext>
            </a:extLst>
          </p:cNvPr>
          <p:cNvSpPr txBox="1"/>
          <p:nvPr/>
        </p:nvSpPr>
        <p:spPr>
          <a:xfrm>
            <a:off x="6095999" y="1435704"/>
            <a:ext cx="391309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8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ماذا نتعلم ؟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533943D-2D07-4383-8056-1B2F41AA1653}"/>
              </a:ext>
            </a:extLst>
          </p:cNvPr>
          <p:cNvSpPr txBox="1"/>
          <p:nvPr/>
        </p:nvSpPr>
        <p:spPr>
          <a:xfrm>
            <a:off x="4679577" y="2778854"/>
            <a:ext cx="391309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أهمية القراءة وفوائدها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أنواع القراءة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أسس القراءة الفعالة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استراتيجيات تحسين القراءة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r-SA" sz="24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مهارة الكتابة و التلخيص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SA" sz="2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432"/>
            <a:ext cx="12192000" cy="68580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0C6FAF1F-1138-40D5-8661-CCD6D980C874}"/>
              </a:ext>
            </a:extLst>
          </p:cNvPr>
          <p:cNvSpPr txBox="1"/>
          <p:nvPr/>
        </p:nvSpPr>
        <p:spPr>
          <a:xfrm>
            <a:off x="4176489" y="2008161"/>
            <a:ext cx="8015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dirty="0">
                <a:solidFill>
                  <a:schemeClr val="accent1">
                    <a:lumMod val="75000"/>
                  </a:schemeClr>
                </a:solidFill>
              </a:rPr>
              <a:t>قال تعالى ( اقراء باسم ربك الذي خلق ) </a:t>
            </a:r>
          </a:p>
          <a:p>
            <a:pPr algn="ctr"/>
            <a:endParaRPr lang="ar-SA" sz="2800" dirty="0"/>
          </a:p>
          <a:p>
            <a:pPr algn="ctr"/>
            <a:r>
              <a:rPr lang="ar-SA" sz="2800" dirty="0"/>
              <a:t>جاءت هذه </a:t>
            </a:r>
            <a:r>
              <a:rPr lang="ar-SA" sz="2800" dirty="0" err="1"/>
              <a:t>الاية</a:t>
            </a:r>
            <a:r>
              <a:rPr lang="ar-SA" sz="2800" dirty="0"/>
              <a:t> لتضع الأساس المتين لدستور حياتنا على الأرض ليؤكد رساله العلم والتعلم بالقراءة والاطلاع لمحو الامية سواء كانت امية </a:t>
            </a:r>
            <a:r>
              <a:rPr lang="ar-SA" sz="2800" dirty="0" err="1"/>
              <a:t>ينية</a:t>
            </a:r>
            <a:r>
              <a:rPr lang="ar-SA" sz="2800" dirty="0"/>
              <a:t> او </a:t>
            </a:r>
            <a:r>
              <a:rPr lang="ar-SA" sz="2800" dirty="0" err="1"/>
              <a:t>دنيويه</a:t>
            </a:r>
            <a:r>
              <a:rPr lang="ar-SA" sz="2800" dirty="0"/>
              <a:t> </a:t>
            </a:r>
          </a:p>
          <a:p>
            <a:pPr algn="ctr"/>
            <a:endParaRPr lang="ar-SA" sz="2800" dirty="0"/>
          </a:p>
          <a:p>
            <a:pPr algn="ctr"/>
            <a:endParaRPr lang="ar-SA" sz="2800" dirty="0"/>
          </a:p>
          <a:p>
            <a:pPr algn="ctr"/>
            <a:endParaRPr lang="ar-SA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ar-SA" sz="2800" dirty="0">
                <a:solidFill>
                  <a:schemeClr val="accent1">
                    <a:lumMod val="75000"/>
                  </a:schemeClr>
                </a:solidFill>
              </a:rPr>
              <a:t>فالقراءة تعتبر من اهم المهارات المكتسبة والتي تحقق النجاح والمتعة لكل شخص خلال حياته 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AE0579-7484-4419-A346-FB23E8C5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105E667-9DD5-4D46-9BA9-4DD8DB41B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04FFF3-23C1-4009-B502-0500F1B9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432"/>
            <a:ext cx="12192000" cy="6858000"/>
          </a:xfrm>
          <a:prstGeom prst="rect">
            <a:avLst/>
          </a:prstGeom>
        </p:spPr>
      </p:pic>
      <p:graphicFrame>
        <p:nvGraphicFramePr>
          <p:cNvPr id="6" name="رسم تخطيطي 5">
            <a:extLst>
              <a:ext uri="{FF2B5EF4-FFF2-40B4-BE49-F238E27FC236}">
                <a16:creationId xmlns:a16="http://schemas.microsoft.com/office/drawing/2014/main" id="{53E4D9BE-CAB6-4B0E-905C-1669CF550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083231"/>
              </p:ext>
            </p:extLst>
          </p:nvPr>
        </p:nvGraphicFramePr>
        <p:xfrm>
          <a:off x="4901323" y="2045693"/>
          <a:ext cx="7290676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مربع نص 6">
            <a:extLst>
              <a:ext uri="{FF2B5EF4-FFF2-40B4-BE49-F238E27FC236}">
                <a16:creationId xmlns:a16="http://schemas.microsoft.com/office/drawing/2014/main" id="{D12372AB-01AC-4512-B262-30FC2D33F901}"/>
              </a:ext>
            </a:extLst>
          </p:cNvPr>
          <p:cNvSpPr txBox="1"/>
          <p:nvPr/>
        </p:nvSpPr>
        <p:spPr>
          <a:xfrm>
            <a:off x="8051592" y="1122363"/>
            <a:ext cx="3220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5400" u="sng" dirty="0">
                <a:solidFill>
                  <a:schemeClr val="accent1">
                    <a:lumMod val="75000"/>
                  </a:schemeClr>
                </a:solidFill>
              </a:rPr>
              <a:t>فوائد القراءة :</a:t>
            </a:r>
            <a:endParaRPr lang="en-US" sz="5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7" y="122676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dirty="0"/>
              <a:t> 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A308634D-0A38-4F09-8B3C-C82467D35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80703"/>
              </p:ext>
            </p:extLst>
          </p:nvPr>
        </p:nvGraphicFramePr>
        <p:xfrm>
          <a:off x="4232030" y="2542674"/>
          <a:ext cx="6343413" cy="2332324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2114471">
                  <a:extLst>
                    <a:ext uri="{9D8B030D-6E8A-4147-A177-3AD203B41FA5}">
                      <a16:colId xmlns:a16="http://schemas.microsoft.com/office/drawing/2014/main" val="2752867509"/>
                    </a:ext>
                  </a:extLst>
                </a:gridCol>
                <a:gridCol w="2114471">
                  <a:extLst>
                    <a:ext uri="{9D8B030D-6E8A-4147-A177-3AD203B41FA5}">
                      <a16:colId xmlns:a16="http://schemas.microsoft.com/office/drawing/2014/main" val="2194272814"/>
                    </a:ext>
                  </a:extLst>
                </a:gridCol>
                <a:gridCol w="2114471">
                  <a:extLst>
                    <a:ext uri="{9D8B030D-6E8A-4147-A177-3AD203B41FA5}">
                      <a16:colId xmlns:a16="http://schemas.microsoft.com/office/drawing/2014/main" val="3694053497"/>
                    </a:ext>
                  </a:extLst>
                </a:gridCol>
              </a:tblGrid>
              <a:tr h="150688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1-القراءة </a:t>
                      </a:r>
                      <a:r>
                        <a:rPr lang="ar-SA" sz="4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الصامته</a:t>
                      </a:r>
                      <a:r>
                        <a:rPr lang="ar-SA" sz="4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2-القراءة الجهرية </a:t>
                      </a:r>
                      <a:endParaRPr lang="en-US" sz="4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4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3-قراءة الاستماع </a:t>
                      </a:r>
                      <a:endParaRPr lang="en-US" sz="4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4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8514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20415"/>
                  </a:ext>
                </a:extLst>
              </a:tr>
            </a:tbl>
          </a:graphicData>
        </a:graphic>
      </p:graphicFrame>
      <p:pic>
        <p:nvPicPr>
          <p:cNvPr id="7" name="صورة 6" descr="صورة تحتوي على مكعبات الليجو, لعبة&#10;&#10;وصف منشأ بثقة عالية جداً">
            <a:extLst>
              <a:ext uri="{FF2B5EF4-FFF2-40B4-BE49-F238E27FC236}">
                <a16:creationId xmlns:a16="http://schemas.microsoft.com/office/drawing/2014/main" id="{8CDF0369-46F9-4DEF-97E3-E56083620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-6970" r="-1291" b="6970"/>
          <a:stretch/>
        </p:blipFill>
        <p:spPr>
          <a:xfrm>
            <a:off x="1796881" y="1432113"/>
            <a:ext cx="2196790" cy="3670881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4232030" y="1432113"/>
            <a:ext cx="6131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b="1" dirty="0"/>
              <a:t>انواع القراءة :</a:t>
            </a:r>
          </a:p>
        </p:txBody>
      </p:sp>
    </p:spTree>
    <p:extLst>
      <p:ext uri="{BB962C8B-B14F-4D97-AF65-F5344CB8AC3E}">
        <p14:creationId xmlns:p14="http://schemas.microsoft.com/office/powerpoint/2010/main" val="7912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6" y="10847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dirty="0"/>
              <a:t> 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A308634D-0A38-4F09-8B3C-C82467D35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60285"/>
              </p:ext>
            </p:extLst>
          </p:nvPr>
        </p:nvGraphicFramePr>
        <p:xfrm>
          <a:off x="2251375" y="2252755"/>
          <a:ext cx="8040660" cy="2952128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4020330">
                  <a:extLst>
                    <a:ext uri="{9D8B030D-6E8A-4147-A177-3AD203B41FA5}">
                      <a16:colId xmlns:a16="http://schemas.microsoft.com/office/drawing/2014/main" val="2752867509"/>
                    </a:ext>
                  </a:extLst>
                </a:gridCol>
                <a:gridCol w="4020330">
                  <a:extLst>
                    <a:ext uri="{9D8B030D-6E8A-4147-A177-3AD203B41FA5}">
                      <a16:colId xmlns:a16="http://schemas.microsoft.com/office/drawing/2014/main" val="2194272814"/>
                    </a:ext>
                  </a:extLst>
                </a:gridCol>
              </a:tblGrid>
              <a:tr h="66612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القراءة الصامتة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– القراءة الجهرية 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8514"/>
                  </a:ext>
                </a:extLst>
              </a:tr>
              <a:tr h="185433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تعتمد بشكل أساس على العينين، ولا يقوم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القارئ بتحريك شفتيه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تفيد في زيادة الرغبة في التمعّن والتمتع</a:t>
                      </a:r>
                      <a:r>
                        <a:rPr lang="ar-SA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با</a:t>
                      </a: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لقراءة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تنمي لدى القارئ الأحاسيس الجميلة والذوق</a:t>
                      </a:r>
                      <a:r>
                        <a:rPr lang="ar-SA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الرفيع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تمكن من الفهم بطريقة أعمق وأفضل وأسرع</a:t>
                      </a:r>
                      <a:r>
                        <a:rPr lang="ar-SA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وأكثر تركيز 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تتميز بالسهولة والراحة ويمكن ممارستها في</a:t>
                      </a:r>
                      <a:r>
                        <a:rPr lang="ar-SA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أي </a:t>
                      </a: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مكان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تقوم على النطق بالحروف وإخراجها من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مخارجها الصحيحة ، وينبغي التقيّد بالوقف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الملائم والسرعة المناسبة ليتم الإفهام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تساعد في التدرب على إجادة النطق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رائعة في إلقاء الشعر والنثر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تنمي مهارة الحديث أمام الآخرين</a:t>
                      </a:r>
                    </a:p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تفيد في قراءة التعليمات وللأعداد الكبيرة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20415"/>
                  </a:ext>
                </a:extLst>
              </a:tr>
            </a:tbl>
          </a:graphicData>
        </a:graphic>
      </p:graphicFrame>
      <p:sp>
        <p:nvSpPr>
          <p:cNvPr id="4" name="مربع نص 3"/>
          <p:cNvSpPr txBox="1"/>
          <p:nvPr/>
        </p:nvSpPr>
        <p:spPr>
          <a:xfrm>
            <a:off x="4232030" y="1432113"/>
            <a:ext cx="61311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b="1" dirty="0"/>
              <a:t>الفرق بين القراءة الصامتة والجهرية :</a:t>
            </a:r>
          </a:p>
        </p:txBody>
      </p:sp>
    </p:spTree>
    <p:extLst>
      <p:ext uri="{BB962C8B-B14F-4D97-AF65-F5344CB8AC3E}">
        <p14:creationId xmlns:p14="http://schemas.microsoft.com/office/powerpoint/2010/main" val="31240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</p:spPr>
      </p:pic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43A341B6-E020-4BD0-B06C-B4B3FAEABC89}"/>
              </a:ext>
            </a:extLst>
          </p:cNvPr>
          <p:cNvSpPr/>
          <p:nvPr/>
        </p:nvSpPr>
        <p:spPr>
          <a:xfrm>
            <a:off x="688486" y="108474"/>
            <a:ext cx="11166439" cy="63954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ar-SA" dirty="0"/>
              <a:t> </a:t>
            </a:r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4132353-E84E-4376-A888-7D0A09CA10FD}"/>
              </a:ext>
            </a:extLst>
          </p:cNvPr>
          <p:cNvSpPr txBox="1"/>
          <p:nvPr/>
        </p:nvSpPr>
        <p:spPr>
          <a:xfrm>
            <a:off x="8986221" y="3306184"/>
            <a:ext cx="473337" cy="4276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4" name="مربع نص 3"/>
          <p:cNvSpPr txBox="1"/>
          <p:nvPr/>
        </p:nvSpPr>
        <p:spPr>
          <a:xfrm>
            <a:off x="9949670" y="319557"/>
            <a:ext cx="20390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اسس القراءة الفعالة :</a:t>
            </a:r>
          </a:p>
        </p:txBody>
      </p:sp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779C3E3B-AE9A-4633-8A29-F6AAAA07F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77315"/>
              </p:ext>
            </p:extLst>
          </p:nvPr>
        </p:nvGraphicFramePr>
        <p:xfrm>
          <a:off x="2032000" y="719667"/>
          <a:ext cx="8128000" cy="495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54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0"/>
            <a:ext cx="12191999" cy="6857999"/>
          </a:xfr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C7F302C4-EE43-40B1-837F-97348CA6CC47}"/>
              </a:ext>
            </a:extLst>
          </p:cNvPr>
          <p:cNvSpPr txBox="1"/>
          <p:nvPr/>
        </p:nvSpPr>
        <p:spPr>
          <a:xfrm>
            <a:off x="3599054" y="413482"/>
            <a:ext cx="499388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b="1" u="sng" dirty="0">
                <a:solidFill>
                  <a:schemeClr val="accent1">
                    <a:lumMod val="75000"/>
                  </a:schemeClr>
                </a:solidFill>
              </a:rPr>
              <a:t>استراتيجية تحسين القراءة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359877" y="2051538"/>
            <a:ext cx="854612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b="1" dirty="0"/>
              <a:t>1- تعلم مفردات جديدة يوميا </a:t>
            </a:r>
          </a:p>
          <a:p>
            <a:r>
              <a:rPr lang="ar-SA" sz="2400" b="1" dirty="0"/>
              <a:t>2-تنمية الثروة اللغوية بشكل مستمر </a:t>
            </a:r>
          </a:p>
          <a:p>
            <a:r>
              <a:rPr lang="ar-SA" sz="2400" b="1" dirty="0"/>
              <a:t>3-تتبع حركة النص </a:t>
            </a:r>
          </a:p>
          <a:p>
            <a:r>
              <a:rPr lang="ar-SA" sz="2400" b="1" dirty="0"/>
              <a:t>4-التدريب المستمر </a:t>
            </a:r>
          </a:p>
          <a:p>
            <a:r>
              <a:rPr lang="ar-SA" sz="2400" b="1" dirty="0"/>
              <a:t>5-القراءة بصوت عال </a:t>
            </a:r>
          </a:p>
          <a:p>
            <a:r>
              <a:rPr lang="ar-SA" sz="2400" b="1" dirty="0"/>
              <a:t>6- حركة العين </a:t>
            </a:r>
          </a:p>
          <a:p>
            <a:r>
              <a:rPr lang="ar-SA" sz="2400" b="1" dirty="0"/>
              <a:t>7-ممارسة القراءة بانتظام </a:t>
            </a:r>
          </a:p>
        </p:txBody>
      </p:sp>
    </p:spTree>
    <p:extLst>
      <p:ext uri="{BB962C8B-B14F-4D97-AF65-F5344CB8AC3E}">
        <p14:creationId xmlns:p14="http://schemas.microsoft.com/office/powerpoint/2010/main" val="98991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5D0FA95-51D6-47AF-84D4-903B0369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8" t="13804" b="-1"/>
          <a:stretch/>
        </p:blipFill>
        <p:spPr>
          <a:xfrm>
            <a:off x="0" y="1"/>
            <a:ext cx="12191999" cy="6857999"/>
          </a:xfrm>
        </p:spPr>
      </p:pic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F8C3EC0F-F9AF-491C-81D5-F97DA623B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80226"/>
              </p:ext>
            </p:extLst>
          </p:nvPr>
        </p:nvGraphicFramePr>
        <p:xfrm>
          <a:off x="4907048" y="2514600"/>
          <a:ext cx="5286704" cy="91440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5286704">
                  <a:extLst>
                    <a:ext uri="{9D8B030D-6E8A-4147-A177-3AD203B41FA5}">
                      <a16:colId xmlns:a16="http://schemas.microsoft.com/office/drawing/2014/main" val="2593303513"/>
                    </a:ext>
                  </a:extLst>
                </a:gridCol>
              </a:tblGrid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ar-SA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مهارة الكتابة والتلخيص </a:t>
                      </a:r>
                      <a:endParaRPr lang="en-U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0636"/>
                  </a:ext>
                </a:extLst>
              </a:tr>
              <a:tr h="319463">
                <a:tc>
                  <a:txBody>
                    <a:bodyPr/>
                    <a:lstStyle/>
                    <a:p>
                      <a:pPr rtl="1"/>
                      <a:endParaRPr lang="ar-SA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52281"/>
                  </a:ext>
                </a:extLst>
              </a:tr>
            </a:tbl>
          </a:graphicData>
        </a:graphic>
      </p:graphicFrame>
      <p:pic>
        <p:nvPicPr>
          <p:cNvPr id="6" name="صورة 5" descr="صورة تحتوي على عنصر&#10;&#10;وصف منشأ بثقة عالية">
            <a:extLst>
              <a:ext uri="{FF2B5EF4-FFF2-40B4-BE49-F238E27FC236}">
                <a16:creationId xmlns:a16="http://schemas.microsoft.com/office/drawing/2014/main" id="{5F7F6D14-6355-43FF-A269-7C301EB60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4"/>
          <a:stretch/>
        </p:blipFill>
        <p:spPr>
          <a:xfrm>
            <a:off x="1795986" y="752838"/>
            <a:ext cx="2143125" cy="52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170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342</Words>
  <Application>Microsoft Office PowerPoint</Application>
  <PresentationFormat>شاشة عريضة</PresentationFormat>
  <Paragraphs>70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Traditional Arabic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Administrator</dc:creator>
  <cp:lastModifiedBy>layla.s</cp:lastModifiedBy>
  <cp:revision>74</cp:revision>
  <dcterms:created xsi:type="dcterms:W3CDTF">2018-10-08T08:51:34Z</dcterms:created>
  <dcterms:modified xsi:type="dcterms:W3CDTF">2022-04-10T10:00:15Z</dcterms:modified>
</cp:coreProperties>
</file>