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5" r:id="rId4"/>
    <p:sldId id="268" r:id="rId5"/>
    <p:sldId id="276" r:id="rId6"/>
    <p:sldId id="269" r:id="rId7"/>
    <p:sldId id="271" r:id="rId8"/>
    <p:sldId id="277" r:id="rId9"/>
    <p:sldId id="260" r:id="rId10"/>
    <p:sldId id="272" r:id="rId11"/>
    <p:sldId id="273" r:id="rId12"/>
    <p:sldId id="274" r:id="rId13"/>
    <p:sldId id="275" r:id="rId14"/>
    <p:sldId id="278" r:id="rId15"/>
    <p:sldId id="279" r:id="rId16"/>
    <p:sldId id="281" r:id="rId1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نمط فاتح 1 - تميي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نمط متوسط 4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نمط متوسط 1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50593-3FDB-4C7C-A0A4-1619643D6789}" type="doc">
      <dgm:prSet loTypeId="urn:microsoft.com/office/officeart/2005/8/layout/cycle3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380DB5-3BA2-4D82-9755-89E4ADFF991F}">
      <dgm:prSet phldrT="[نص]"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ترميز المعلومات</a:t>
          </a:r>
          <a:endParaRPr lang="en-US" b="1" dirty="0">
            <a:solidFill>
              <a:schemeClr val="tx1"/>
            </a:solidFill>
          </a:endParaRPr>
        </a:p>
      </dgm:t>
    </dgm:pt>
    <dgm:pt modelId="{DB643E7C-0A29-446D-A8DD-F33CDFA53182}" type="parTrans" cxnId="{F8C7C9ED-D29B-470F-9234-DB67CEC332B2}">
      <dgm:prSet/>
      <dgm:spPr/>
      <dgm:t>
        <a:bodyPr/>
        <a:lstStyle/>
        <a:p>
          <a:endParaRPr lang="en-US"/>
        </a:p>
      </dgm:t>
    </dgm:pt>
    <dgm:pt modelId="{623ABD06-41F5-4BD8-A426-CEEE9636708E}" type="sibTrans" cxnId="{F8C7C9ED-D29B-470F-9234-DB67CEC332B2}">
      <dgm:prSet/>
      <dgm:spPr/>
      <dgm:t>
        <a:bodyPr/>
        <a:lstStyle/>
        <a:p>
          <a:endParaRPr lang="en-US"/>
        </a:p>
      </dgm:t>
    </dgm:pt>
    <dgm:pt modelId="{EED5F77C-EAB3-47BE-BB88-B2401F59AF61}">
      <dgm:prSet phldrT="[نص]"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تحب وتتمتع </a:t>
          </a:r>
          <a:r>
            <a:rPr lang="ar-SA" b="1" dirty="0" err="1">
              <a:solidFill>
                <a:schemeClr val="tx1"/>
              </a:solidFill>
            </a:rPr>
            <a:t>بماتتعلم</a:t>
          </a:r>
          <a:r>
            <a:rPr lang="ar-SA" b="1" dirty="0">
              <a:solidFill>
                <a:schemeClr val="tx1"/>
              </a:solidFill>
            </a:rPr>
            <a:t> </a:t>
          </a:r>
          <a:endParaRPr lang="en-US" b="1" dirty="0">
            <a:solidFill>
              <a:schemeClr val="tx1"/>
            </a:solidFill>
          </a:endParaRPr>
        </a:p>
      </dgm:t>
    </dgm:pt>
    <dgm:pt modelId="{261C9783-CF4F-4973-8D70-8FF6B80BC5BA}" type="parTrans" cxnId="{C3D48FA2-3846-4190-BD8B-CF2A56EC6CDA}">
      <dgm:prSet/>
      <dgm:spPr/>
      <dgm:t>
        <a:bodyPr/>
        <a:lstStyle/>
        <a:p>
          <a:endParaRPr lang="en-US"/>
        </a:p>
      </dgm:t>
    </dgm:pt>
    <dgm:pt modelId="{CC28777B-27E6-4E12-A2FF-56DF1ACDF329}" type="sibTrans" cxnId="{C3D48FA2-3846-4190-BD8B-CF2A56EC6CDA}">
      <dgm:prSet/>
      <dgm:spPr/>
      <dgm:t>
        <a:bodyPr/>
        <a:lstStyle/>
        <a:p>
          <a:endParaRPr lang="en-US"/>
        </a:p>
      </dgm:t>
    </dgm:pt>
    <dgm:pt modelId="{D06A427E-A1D1-4CA5-AA1B-D4ED033B4A1F}">
      <dgm:prSet phldrT="[نص]"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بيئتك مناسبة للتعلم </a:t>
          </a:r>
          <a:endParaRPr lang="en-US" b="1" dirty="0">
            <a:solidFill>
              <a:schemeClr val="tx1"/>
            </a:solidFill>
          </a:endParaRPr>
        </a:p>
      </dgm:t>
    </dgm:pt>
    <dgm:pt modelId="{C058D264-C872-4BF0-B893-09DCB1158458}" type="parTrans" cxnId="{E748CB82-CE3F-4C07-A691-22CE05B8D0B8}">
      <dgm:prSet/>
      <dgm:spPr/>
      <dgm:t>
        <a:bodyPr/>
        <a:lstStyle/>
        <a:p>
          <a:endParaRPr lang="en-US"/>
        </a:p>
      </dgm:t>
    </dgm:pt>
    <dgm:pt modelId="{04C1EF17-1218-4B69-B6A2-62CEE86F525E}" type="sibTrans" cxnId="{E748CB82-CE3F-4C07-A691-22CE05B8D0B8}">
      <dgm:prSet/>
      <dgm:spPr/>
      <dgm:t>
        <a:bodyPr/>
        <a:lstStyle/>
        <a:p>
          <a:endParaRPr lang="en-US"/>
        </a:p>
      </dgm:t>
    </dgm:pt>
    <dgm:pt modelId="{258ED667-6FB7-4655-96B9-C29E9358F080}">
      <dgm:prSet phldrT="[نص]"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تتعلم مع الاخرين بفعالية</a:t>
          </a:r>
          <a:endParaRPr lang="en-US" b="1" dirty="0">
            <a:solidFill>
              <a:schemeClr val="tx1"/>
            </a:solidFill>
          </a:endParaRPr>
        </a:p>
      </dgm:t>
    </dgm:pt>
    <dgm:pt modelId="{D05EEF02-EA4E-48E0-8E41-CD0CF54F40EE}" type="parTrans" cxnId="{7E31AAF2-6887-426D-A869-227662BF73A0}">
      <dgm:prSet/>
      <dgm:spPr/>
      <dgm:t>
        <a:bodyPr/>
        <a:lstStyle/>
        <a:p>
          <a:endParaRPr lang="en-US"/>
        </a:p>
      </dgm:t>
    </dgm:pt>
    <dgm:pt modelId="{76333E5C-5311-4F2E-B39A-CA0FCA5E4D88}" type="sibTrans" cxnId="{7E31AAF2-6887-426D-A869-227662BF73A0}">
      <dgm:prSet/>
      <dgm:spPr/>
      <dgm:t>
        <a:bodyPr/>
        <a:lstStyle/>
        <a:p>
          <a:endParaRPr lang="en-US"/>
        </a:p>
      </dgm:t>
    </dgm:pt>
    <dgm:pt modelId="{8F689559-C771-4ACE-8272-0C632D3DBC58}">
      <dgm:prSet phldrT="[نص]"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تستخدم الاستراتيجيات الفعالة</a:t>
          </a:r>
          <a:endParaRPr lang="en-US" b="1" dirty="0">
            <a:solidFill>
              <a:schemeClr val="tx1"/>
            </a:solidFill>
          </a:endParaRPr>
        </a:p>
      </dgm:t>
    </dgm:pt>
    <dgm:pt modelId="{13F0CF16-D809-4EAA-9B71-4A848A668B3A}" type="parTrans" cxnId="{E7B88005-BA42-4FE4-BB60-ABA4065F854F}">
      <dgm:prSet/>
      <dgm:spPr/>
      <dgm:t>
        <a:bodyPr/>
        <a:lstStyle/>
        <a:p>
          <a:endParaRPr lang="en-US"/>
        </a:p>
      </dgm:t>
    </dgm:pt>
    <dgm:pt modelId="{F9E1B5F4-6A4A-43B2-8A50-8230BBA32C8D}" type="sibTrans" cxnId="{E7B88005-BA42-4FE4-BB60-ABA4065F854F}">
      <dgm:prSet/>
      <dgm:spPr/>
      <dgm:t>
        <a:bodyPr/>
        <a:lstStyle/>
        <a:p>
          <a:endParaRPr lang="en-US"/>
        </a:p>
      </dgm:t>
    </dgm:pt>
    <dgm:pt modelId="{3F8AF381-4930-4A2B-9FAD-760238DC6D29}">
      <dgm:prSet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تعتقد بإمكانية التعلم</a:t>
          </a:r>
          <a:endParaRPr lang="en-US" b="1" dirty="0">
            <a:solidFill>
              <a:schemeClr val="tx1"/>
            </a:solidFill>
          </a:endParaRPr>
        </a:p>
      </dgm:t>
    </dgm:pt>
    <dgm:pt modelId="{48EB82B5-40F1-4A72-88C9-703411F63D88}" type="parTrans" cxnId="{35A55D6E-AC17-4E28-B673-A443150249E2}">
      <dgm:prSet/>
      <dgm:spPr/>
      <dgm:t>
        <a:bodyPr/>
        <a:lstStyle/>
        <a:p>
          <a:endParaRPr lang="en-US"/>
        </a:p>
      </dgm:t>
    </dgm:pt>
    <dgm:pt modelId="{6B7DFFB7-A8A4-4E5F-9123-AAD97AA9A54C}" type="sibTrans" cxnId="{35A55D6E-AC17-4E28-B673-A443150249E2}">
      <dgm:prSet/>
      <dgm:spPr/>
      <dgm:t>
        <a:bodyPr/>
        <a:lstStyle/>
        <a:p>
          <a:endParaRPr lang="en-US"/>
        </a:p>
      </dgm:t>
    </dgm:pt>
    <dgm:pt modelId="{AA98B020-AD99-4B14-81D3-2E3C767CCEF6}">
      <dgm:prSet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استخدام الإمكانات العقلية </a:t>
          </a:r>
          <a:endParaRPr lang="en-US" b="1" dirty="0">
            <a:solidFill>
              <a:schemeClr val="tx1"/>
            </a:solidFill>
          </a:endParaRPr>
        </a:p>
      </dgm:t>
    </dgm:pt>
    <dgm:pt modelId="{1BB596D5-3BED-40DD-8B94-FD00E167F168}" type="parTrans" cxnId="{A7E8EE98-6A05-4798-8597-9E4BE6EE0587}">
      <dgm:prSet/>
      <dgm:spPr/>
      <dgm:t>
        <a:bodyPr/>
        <a:lstStyle/>
        <a:p>
          <a:endParaRPr lang="en-US"/>
        </a:p>
      </dgm:t>
    </dgm:pt>
    <dgm:pt modelId="{74B79B10-3C9D-47D7-B46E-D5242F522149}" type="sibTrans" cxnId="{A7E8EE98-6A05-4798-8597-9E4BE6EE0587}">
      <dgm:prSet/>
      <dgm:spPr/>
      <dgm:t>
        <a:bodyPr/>
        <a:lstStyle/>
        <a:p>
          <a:endParaRPr lang="en-US"/>
        </a:p>
      </dgm:t>
    </dgm:pt>
    <dgm:pt modelId="{EEC66551-DA2B-43FE-9525-C83B3E8A4F2F}">
      <dgm:prSet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مؤهل للتعلم </a:t>
          </a:r>
          <a:endParaRPr lang="en-US" b="1" dirty="0">
            <a:solidFill>
              <a:schemeClr val="tx1"/>
            </a:solidFill>
          </a:endParaRPr>
        </a:p>
      </dgm:t>
    </dgm:pt>
    <dgm:pt modelId="{1ED59999-B0CE-4950-90EF-CA4E3BC044EA}" type="parTrans" cxnId="{A71D233C-989B-414C-80C4-68EF83F29387}">
      <dgm:prSet/>
      <dgm:spPr/>
      <dgm:t>
        <a:bodyPr/>
        <a:lstStyle/>
        <a:p>
          <a:endParaRPr lang="en-US"/>
        </a:p>
      </dgm:t>
    </dgm:pt>
    <dgm:pt modelId="{8D467889-6C40-496D-B5F1-2C4C86D734E6}" type="sibTrans" cxnId="{A71D233C-989B-414C-80C4-68EF83F29387}">
      <dgm:prSet/>
      <dgm:spPr/>
      <dgm:t>
        <a:bodyPr/>
        <a:lstStyle/>
        <a:p>
          <a:endParaRPr lang="en-US"/>
        </a:p>
      </dgm:t>
    </dgm:pt>
    <dgm:pt modelId="{C9D354B6-0A12-4CF5-8EF7-D582AE179264}" type="pres">
      <dgm:prSet presAssocID="{DFF50593-3FDB-4C7C-A0A4-1619643D6789}" presName="Name0" presStyleCnt="0">
        <dgm:presLayoutVars>
          <dgm:dir/>
          <dgm:resizeHandles val="exact"/>
        </dgm:presLayoutVars>
      </dgm:prSet>
      <dgm:spPr/>
    </dgm:pt>
    <dgm:pt modelId="{895DB5B3-F9FD-49ED-B33C-FD5C8BE0DF98}" type="pres">
      <dgm:prSet presAssocID="{DFF50593-3FDB-4C7C-A0A4-1619643D6789}" presName="cycle" presStyleCnt="0"/>
      <dgm:spPr/>
    </dgm:pt>
    <dgm:pt modelId="{0355A68A-76B4-4ECE-B928-931F08679065}" type="pres">
      <dgm:prSet presAssocID="{B6380DB5-3BA2-4D82-9755-89E4ADFF991F}" presName="nodeFirstNode" presStyleLbl="node1" presStyleIdx="0" presStyleCnt="8">
        <dgm:presLayoutVars>
          <dgm:bulletEnabled val="1"/>
        </dgm:presLayoutVars>
      </dgm:prSet>
      <dgm:spPr/>
    </dgm:pt>
    <dgm:pt modelId="{4F2BB644-38A9-4AE6-B54C-51B37D6B8617}" type="pres">
      <dgm:prSet presAssocID="{623ABD06-41F5-4BD8-A426-CEEE9636708E}" presName="sibTransFirstNode" presStyleLbl="bgShp" presStyleIdx="0" presStyleCnt="1"/>
      <dgm:spPr/>
    </dgm:pt>
    <dgm:pt modelId="{79FCBD80-E30E-49D5-BF08-6CE69E674D34}" type="pres">
      <dgm:prSet presAssocID="{EED5F77C-EAB3-47BE-BB88-B2401F59AF61}" presName="nodeFollowingNodes" presStyleLbl="node1" presStyleIdx="1" presStyleCnt="8">
        <dgm:presLayoutVars>
          <dgm:bulletEnabled val="1"/>
        </dgm:presLayoutVars>
      </dgm:prSet>
      <dgm:spPr/>
    </dgm:pt>
    <dgm:pt modelId="{39DA81B8-86DD-4E79-BF4F-3BFEA8FC97C7}" type="pres">
      <dgm:prSet presAssocID="{D06A427E-A1D1-4CA5-AA1B-D4ED033B4A1F}" presName="nodeFollowingNodes" presStyleLbl="node1" presStyleIdx="2" presStyleCnt="8">
        <dgm:presLayoutVars>
          <dgm:bulletEnabled val="1"/>
        </dgm:presLayoutVars>
      </dgm:prSet>
      <dgm:spPr/>
    </dgm:pt>
    <dgm:pt modelId="{D230B3AB-25F0-47B6-AEF3-04F3C44FDF36}" type="pres">
      <dgm:prSet presAssocID="{258ED667-6FB7-4655-96B9-C29E9358F080}" presName="nodeFollowingNodes" presStyleLbl="node1" presStyleIdx="3" presStyleCnt="8">
        <dgm:presLayoutVars>
          <dgm:bulletEnabled val="1"/>
        </dgm:presLayoutVars>
      </dgm:prSet>
      <dgm:spPr/>
    </dgm:pt>
    <dgm:pt modelId="{58F8BBC7-B095-40BB-83A2-A16ECD61A49D}" type="pres">
      <dgm:prSet presAssocID="{8F689559-C771-4ACE-8272-0C632D3DBC58}" presName="nodeFollowingNodes" presStyleLbl="node1" presStyleIdx="4" presStyleCnt="8">
        <dgm:presLayoutVars>
          <dgm:bulletEnabled val="1"/>
        </dgm:presLayoutVars>
      </dgm:prSet>
      <dgm:spPr/>
    </dgm:pt>
    <dgm:pt modelId="{B3F09F54-C843-403E-8C32-0481E1B850C0}" type="pres">
      <dgm:prSet presAssocID="{3F8AF381-4930-4A2B-9FAD-760238DC6D29}" presName="nodeFollowingNodes" presStyleLbl="node1" presStyleIdx="5" presStyleCnt="8">
        <dgm:presLayoutVars>
          <dgm:bulletEnabled val="1"/>
        </dgm:presLayoutVars>
      </dgm:prSet>
      <dgm:spPr/>
    </dgm:pt>
    <dgm:pt modelId="{958ED36E-D258-49BB-BB48-6EF043E24E22}" type="pres">
      <dgm:prSet presAssocID="{AA98B020-AD99-4B14-81D3-2E3C767CCEF6}" presName="nodeFollowingNodes" presStyleLbl="node1" presStyleIdx="6" presStyleCnt="8">
        <dgm:presLayoutVars>
          <dgm:bulletEnabled val="1"/>
        </dgm:presLayoutVars>
      </dgm:prSet>
      <dgm:spPr/>
    </dgm:pt>
    <dgm:pt modelId="{51C068BC-5CFF-4480-8B48-2C6DB8D23E62}" type="pres">
      <dgm:prSet presAssocID="{EEC66551-DA2B-43FE-9525-C83B3E8A4F2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E7B88005-BA42-4FE4-BB60-ABA4065F854F}" srcId="{DFF50593-3FDB-4C7C-A0A4-1619643D6789}" destId="{8F689559-C771-4ACE-8272-0C632D3DBC58}" srcOrd="4" destOrd="0" parTransId="{13F0CF16-D809-4EAA-9B71-4A848A668B3A}" sibTransId="{F9E1B5F4-6A4A-43B2-8A50-8230BBA32C8D}"/>
    <dgm:cxn modelId="{7EFD2635-CE62-4B5F-866E-C6DB6F6E92A8}" type="presOf" srcId="{D06A427E-A1D1-4CA5-AA1B-D4ED033B4A1F}" destId="{39DA81B8-86DD-4E79-BF4F-3BFEA8FC97C7}" srcOrd="0" destOrd="0" presId="urn:microsoft.com/office/officeart/2005/8/layout/cycle3"/>
    <dgm:cxn modelId="{A71D233C-989B-414C-80C4-68EF83F29387}" srcId="{DFF50593-3FDB-4C7C-A0A4-1619643D6789}" destId="{EEC66551-DA2B-43FE-9525-C83B3E8A4F2F}" srcOrd="7" destOrd="0" parTransId="{1ED59999-B0CE-4950-90EF-CA4E3BC044EA}" sibTransId="{8D467889-6C40-496D-B5F1-2C4C86D734E6}"/>
    <dgm:cxn modelId="{35A55D6E-AC17-4E28-B673-A443150249E2}" srcId="{DFF50593-3FDB-4C7C-A0A4-1619643D6789}" destId="{3F8AF381-4930-4A2B-9FAD-760238DC6D29}" srcOrd="5" destOrd="0" parTransId="{48EB82B5-40F1-4A72-88C9-703411F63D88}" sibTransId="{6B7DFFB7-A8A4-4E5F-9123-AAD97AA9A54C}"/>
    <dgm:cxn modelId="{D52CB755-FD13-4722-A0EC-2682D866F8F6}" type="presOf" srcId="{8F689559-C771-4ACE-8272-0C632D3DBC58}" destId="{58F8BBC7-B095-40BB-83A2-A16ECD61A49D}" srcOrd="0" destOrd="0" presId="urn:microsoft.com/office/officeart/2005/8/layout/cycle3"/>
    <dgm:cxn modelId="{E748CB82-CE3F-4C07-A691-22CE05B8D0B8}" srcId="{DFF50593-3FDB-4C7C-A0A4-1619643D6789}" destId="{D06A427E-A1D1-4CA5-AA1B-D4ED033B4A1F}" srcOrd="2" destOrd="0" parTransId="{C058D264-C872-4BF0-B893-09DCB1158458}" sibTransId="{04C1EF17-1218-4B69-B6A2-62CEE86F525E}"/>
    <dgm:cxn modelId="{A7E8EE98-6A05-4798-8597-9E4BE6EE0587}" srcId="{DFF50593-3FDB-4C7C-A0A4-1619643D6789}" destId="{AA98B020-AD99-4B14-81D3-2E3C767CCEF6}" srcOrd="6" destOrd="0" parTransId="{1BB596D5-3BED-40DD-8B94-FD00E167F168}" sibTransId="{74B79B10-3C9D-47D7-B46E-D5242F522149}"/>
    <dgm:cxn modelId="{C3D48FA2-3846-4190-BD8B-CF2A56EC6CDA}" srcId="{DFF50593-3FDB-4C7C-A0A4-1619643D6789}" destId="{EED5F77C-EAB3-47BE-BB88-B2401F59AF61}" srcOrd="1" destOrd="0" parTransId="{261C9783-CF4F-4973-8D70-8FF6B80BC5BA}" sibTransId="{CC28777B-27E6-4E12-A2FF-56DF1ACDF329}"/>
    <dgm:cxn modelId="{541152A7-6FE5-4195-B6F2-AC896B4CEC2B}" type="presOf" srcId="{AA98B020-AD99-4B14-81D3-2E3C767CCEF6}" destId="{958ED36E-D258-49BB-BB48-6EF043E24E22}" srcOrd="0" destOrd="0" presId="urn:microsoft.com/office/officeart/2005/8/layout/cycle3"/>
    <dgm:cxn modelId="{B8E4B9B2-97AD-4432-B57E-A5C3119BB5EA}" type="presOf" srcId="{3F8AF381-4930-4A2B-9FAD-760238DC6D29}" destId="{B3F09F54-C843-403E-8C32-0481E1B850C0}" srcOrd="0" destOrd="0" presId="urn:microsoft.com/office/officeart/2005/8/layout/cycle3"/>
    <dgm:cxn modelId="{E070B0BD-C665-4011-8342-74E0AC65400D}" type="presOf" srcId="{623ABD06-41F5-4BD8-A426-CEEE9636708E}" destId="{4F2BB644-38A9-4AE6-B54C-51B37D6B8617}" srcOrd="0" destOrd="0" presId="urn:microsoft.com/office/officeart/2005/8/layout/cycle3"/>
    <dgm:cxn modelId="{104C6CCA-3C5D-4E7B-AEC0-6962490E9A5A}" type="presOf" srcId="{B6380DB5-3BA2-4D82-9755-89E4ADFF991F}" destId="{0355A68A-76B4-4ECE-B928-931F08679065}" srcOrd="0" destOrd="0" presId="urn:microsoft.com/office/officeart/2005/8/layout/cycle3"/>
    <dgm:cxn modelId="{1C5816D9-B5EB-4663-9394-15CB88C52E9B}" type="presOf" srcId="{EEC66551-DA2B-43FE-9525-C83B3E8A4F2F}" destId="{51C068BC-5CFF-4480-8B48-2C6DB8D23E62}" srcOrd="0" destOrd="0" presId="urn:microsoft.com/office/officeart/2005/8/layout/cycle3"/>
    <dgm:cxn modelId="{C46583D9-56F4-405A-975C-C60A8E4DA299}" type="presOf" srcId="{EED5F77C-EAB3-47BE-BB88-B2401F59AF61}" destId="{79FCBD80-E30E-49D5-BF08-6CE69E674D34}" srcOrd="0" destOrd="0" presId="urn:microsoft.com/office/officeart/2005/8/layout/cycle3"/>
    <dgm:cxn modelId="{5ABC3DDE-73AE-4FD2-88A2-D781CC5C6353}" type="presOf" srcId="{258ED667-6FB7-4655-96B9-C29E9358F080}" destId="{D230B3AB-25F0-47B6-AEF3-04F3C44FDF36}" srcOrd="0" destOrd="0" presId="urn:microsoft.com/office/officeart/2005/8/layout/cycle3"/>
    <dgm:cxn modelId="{67FA9CE9-57D6-48CA-B940-CF4614BDC2FD}" type="presOf" srcId="{DFF50593-3FDB-4C7C-A0A4-1619643D6789}" destId="{C9D354B6-0A12-4CF5-8EF7-D582AE179264}" srcOrd="0" destOrd="0" presId="urn:microsoft.com/office/officeart/2005/8/layout/cycle3"/>
    <dgm:cxn modelId="{F8C7C9ED-D29B-470F-9234-DB67CEC332B2}" srcId="{DFF50593-3FDB-4C7C-A0A4-1619643D6789}" destId="{B6380DB5-3BA2-4D82-9755-89E4ADFF991F}" srcOrd="0" destOrd="0" parTransId="{DB643E7C-0A29-446D-A8DD-F33CDFA53182}" sibTransId="{623ABD06-41F5-4BD8-A426-CEEE9636708E}"/>
    <dgm:cxn modelId="{7E31AAF2-6887-426D-A869-227662BF73A0}" srcId="{DFF50593-3FDB-4C7C-A0A4-1619643D6789}" destId="{258ED667-6FB7-4655-96B9-C29E9358F080}" srcOrd="3" destOrd="0" parTransId="{D05EEF02-EA4E-48E0-8E41-CD0CF54F40EE}" sibTransId="{76333E5C-5311-4F2E-B39A-CA0FCA5E4D88}"/>
    <dgm:cxn modelId="{E3123299-C6DB-4CCC-8A92-CEF89BC71115}" type="presParOf" srcId="{C9D354B6-0A12-4CF5-8EF7-D582AE179264}" destId="{895DB5B3-F9FD-49ED-B33C-FD5C8BE0DF98}" srcOrd="0" destOrd="0" presId="urn:microsoft.com/office/officeart/2005/8/layout/cycle3"/>
    <dgm:cxn modelId="{1CBCF197-7566-4FBF-B960-5548BE1A614E}" type="presParOf" srcId="{895DB5B3-F9FD-49ED-B33C-FD5C8BE0DF98}" destId="{0355A68A-76B4-4ECE-B928-931F08679065}" srcOrd="0" destOrd="0" presId="urn:microsoft.com/office/officeart/2005/8/layout/cycle3"/>
    <dgm:cxn modelId="{C0ED9A1E-B1C0-4386-A484-33B075050DE7}" type="presParOf" srcId="{895DB5B3-F9FD-49ED-B33C-FD5C8BE0DF98}" destId="{4F2BB644-38A9-4AE6-B54C-51B37D6B8617}" srcOrd="1" destOrd="0" presId="urn:microsoft.com/office/officeart/2005/8/layout/cycle3"/>
    <dgm:cxn modelId="{211CDB23-BD0D-4258-8607-E3D3C9CD2091}" type="presParOf" srcId="{895DB5B3-F9FD-49ED-B33C-FD5C8BE0DF98}" destId="{79FCBD80-E30E-49D5-BF08-6CE69E674D34}" srcOrd="2" destOrd="0" presId="urn:microsoft.com/office/officeart/2005/8/layout/cycle3"/>
    <dgm:cxn modelId="{E1B93500-10C0-46AF-9D81-BD3BB1645F11}" type="presParOf" srcId="{895DB5B3-F9FD-49ED-B33C-FD5C8BE0DF98}" destId="{39DA81B8-86DD-4E79-BF4F-3BFEA8FC97C7}" srcOrd="3" destOrd="0" presId="urn:microsoft.com/office/officeart/2005/8/layout/cycle3"/>
    <dgm:cxn modelId="{84C6E56B-064D-4FEB-B163-EBE551E50F06}" type="presParOf" srcId="{895DB5B3-F9FD-49ED-B33C-FD5C8BE0DF98}" destId="{D230B3AB-25F0-47B6-AEF3-04F3C44FDF36}" srcOrd="4" destOrd="0" presId="urn:microsoft.com/office/officeart/2005/8/layout/cycle3"/>
    <dgm:cxn modelId="{3C634E23-9AEB-442E-9E36-27D65A2943F3}" type="presParOf" srcId="{895DB5B3-F9FD-49ED-B33C-FD5C8BE0DF98}" destId="{58F8BBC7-B095-40BB-83A2-A16ECD61A49D}" srcOrd="5" destOrd="0" presId="urn:microsoft.com/office/officeart/2005/8/layout/cycle3"/>
    <dgm:cxn modelId="{C187D23E-41F0-4774-B723-BBAA922B2599}" type="presParOf" srcId="{895DB5B3-F9FD-49ED-B33C-FD5C8BE0DF98}" destId="{B3F09F54-C843-403E-8C32-0481E1B850C0}" srcOrd="6" destOrd="0" presId="urn:microsoft.com/office/officeart/2005/8/layout/cycle3"/>
    <dgm:cxn modelId="{B807A36E-8709-4A58-AD17-685D2EF38720}" type="presParOf" srcId="{895DB5B3-F9FD-49ED-B33C-FD5C8BE0DF98}" destId="{958ED36E-D258-49BB-BB48-6EF043E24E22}" srcOrd="7" destOrd="0" presId="urn:microsoft.com/office/officeart/2005/8/layout/cycle3"/>
    <dgm:cxn modelId="{52403BF5-506C-494D-8044-92ED3B5C766F}" type="presParOf" srcId="{895DB5B3-F9FD-49ED-B33C-FD5C8BE0DF98}" destId="{51C068BC-5CFF-4480-8B48-2C6DB8D23E62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613A0-28E0-43BA-AAB4-56D9A253CDC4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F00C4FA6-059B-47BE-8ED8-E3B32DCA2164}">
      <dgm:prSet phldrT="[نص]"/>
      <dgm:spPr/>
      <dgm:t>
        <a:bodyPr/>
        <a:lstStyle/>
        <a:p>
          <a:r>
            <a:rPr lang="ar-SA" dirty="0">
              <a:solidFill>
                <a:schemeClr val="tx1"/>
              </a:solidFill>
            </a:rPr>
            <a:t>مهارة تدوين المعلومات المهمة من المحاضرة</a:t>
          </a:r>
          <a:endParaRPr lang="en-US" dirty="0">
            <a:solidFill>
              <a:schemeClr val="tx1"/>
            </a:solidFill>
          </a:endParaRPr>
        </a:p>
      </dgm:t>
    </dgm:pt>
    <dgm:pt modelId="{AEFAAE0E-AC05-454F-ABD3-3B8E0A263E0E}" type="parTrans" cxnId="{B79996D7-37CC-4222-88C7-DCF0B3C0A971}">
      <dgm:prSet/>
      <dgm:spPr/>
      <dgm:t>
        <a:bodyPr/>
        <a:lstStyle/>
        <a:p>
          <a:endParaRPr lang="en-US"/>
        </a:p>
      </dgm:t>
    </dgm:pt>
    <dgm:pt modelId="{E11AE1C5-3D5D-484A-A4A6-30EC67F247EE}" type="sibTrans" cxnId="{B79996D7-37CC-4222-88C7-DCF0B3C0A971}">
      <dgm:prSet/>
      <dgm:spPr/>
      <dgm:t>
        <a:bodyPr/>
        <a:lstStyle/>
        <a:p>
          <a:endParaRPr lang="en-US"/>
        </a:p>
      </dgm:t>
    </dgm:pt>
    <dgm:pt modelId="{1142AC63-6C74-4778-946A-FEB1DA13CAB3}">
      <dgm:prSet phldrT="[نص]"/>
      <dgm:spPr/>
      <dgm:t>
        <a:bodyPr/>
        <a:lstStyle/>
        <a:p>
          <a:r>
            <a:rPr lang="ar-SA" dirty="0">
              <a:solidFill>
                <a:schemeClr val="tx1"/>
              </a:solidFill>
            </a:rPr>
            <a:t>مهارة التلخيص </a:t>
          </a:r>
          <a:endParaRPr lang="en-US" dirty="0">
            <a:solidFill>
              <a:schemeClr val="tx1"/>
            </a:solidFill>
          </a:endParaRPr>
        </a:p>
      </dgm:t>
    </dgm:pt>
    <dgm:pt modelId="{EA5AF141-0F02-4921-AAE2-AD51144D2D6E}" type="parTrans" cxnId="{8810ADD9-E7CD-41D4-A169-E4C18CFCDCD2}">
      <dgm:prSet/>
      <dgm:spPr/>
      <dgm:t>
        <a:bodyPr/>
        <a:lstStyle/>
        <a:p>
          <a:endParaRPr lang="en-US"/>
        </a:p>
      </dgm:t>
    </dgm:pt>
    <dgm:pt modelId="{8B9F5AB0-3B1C-4042-87F3-6E1C1CC623EE}" type="sibTrans" cxnId="{8810ADD9-E7CD-41D4-A169-E4C18CFCDCD2}">
      <dgm:prSet/>
      <dgm:spPr/>
      <dgm:t>
        <a:bodyPr/>
        <a:lstStyle/>
        <a:p>
          <a:endParaRPr lang="en-US"/>
        </a:p>
      </dgm:t>
    </dgm:pt>
    <dgm:pt modelId="{E63856C1-BD2B-490C-AC70-86398C92A09F}">
      <dgm:prSet phldrT="[نص]"/>
      <dgm:spPr/>
      <dgm:t>
        <a:bodyPr/>
        <a:lstStyle/>
        <a:p>
          <a:r>
            <a:rPr lang="ar-SA" dirty="0">
              <a:solidFill>
                <a:schemeClr val="tx1"/>
              </a:solidFill>
            </a:rPr>
            <a:t>مهارة التذكر</a:t>
          </a:r>
          <a:endParaRPr lang="en-US" dirty="0">
            <a:solidFill>
              <a:schemeClr val="tx1"/>
            </a:solidFill>
          </a:endParaRPr>
        </a:p>
      </dgm:t>
    </dgm:pt>
    <dgm:pt modelId="{D24B49AC-780C-4600-ADBB-546E2BE0D9CF}" type="parTrans" cxnId="{8D0920C8-3760-466A-AD7B-5E6590F46049}">
      <dgm:prSet/>
      <dgm:spPr/>
      <dgm:t>
        <a:bodyPr/>
        <a:lstStyle/>
        <a:p>
          <a:endParaRPr lang="en-US"/>
        </a:p>
      </dgm:t>
    </dgm:pt>
    <dgm:pt modelId="{2AC7011C-59CF-45E5-858B-7C32CEF0C19A}" type="sibTrans" cxnId="{8D0920C8-3760-466A-AD7B-5E6590F46049}">
      <dgm:prSet/>
      <dgm:spPr/>
      <dgm:t>
        <a:bodyPr/>
        <a:lstStyle/>
        <a:p>
          <a:endParaRPr lang="en-US"/>
        </a:p>
      </dgm:t>
    </dgm:pt>
    <dgm:pt modelId="{86109548-8FC0-4263-A0C7-8B1FF07245CC}" type="pres">
      <dgm:prSet presAssocID="{521613A0-28E0-43BA-AAB4-56D9A253CDC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F9F3D6A-72B9-4D11-83F9-07D64BCF8145}" type="pres">
      <dgm:prSet presAssocID="{F00C4FA6-059B-47BE-8ED8-E3B32DCA21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054A4839-6DD5-4FC7-83B6-8BA6D047896B}" type="pres">
      <dgm:prSet presAssocID="{F00C4FA6-059B-47BE-8ED8-E3B32DCA2164}" presName="gear1srcNode" presStyleLbl="node1" presStyleIdx="0" presStyleCnt="3"/>
      <dgm:spPr/>
    </dgm:pt>
    <dgm:pt modelId="{902F635A-DA8F-4799-BBEC-AA548A457682}" type="pres">
      <dgm:prSet presAssocID="{F00C4FA6-059B-47BE-8ED8-E3B32DCA2164}" presName="gear1dstNode" presStyleLbl="node1" presStyleIdx="0" presStyleCnt="3"/>
      <dgm:spPr/>
    </dgm:pt>
    <dgm:pt modelId="{EFD45AF4-A9E9-4672-B7F7-34FD1C108BCE}" type="pres">
      <dgm:prSet presAssocID="{1142AC63-6C74-4778-946A-FEB1DA13CAB3}" presName="gear2" presStyleLbl="node1" presStyleIdx="1" presStyleCnt="3">
        <dgm:presLayoutVars>
          <dgm:chMax val="1"/>
          <dgm:bulletEnabled val="1"/>
        </dgm:presLayoutVars>
      </dgm:prSet>
      <dgm:spPr/>
    </dgm:pt>
    <dgm:pt modelId="{247436D3-CD21-46C5-9596-1650DA174E09}" type="pres">
      <dgm:prSet presAssocID="{1142AC63-6C74-4778-946A-FEB1DA13CAB3}" presName="gear2srcNode" presStyleLbl="node1" presStyleIdx="1" presStyleCnt="3"/>
      <dgm:spPr/>
    </dgm:pt>
    <dgm:pt modelId="{BC569BC9-465D-4374-A6EE-FF315030197E}" type="pres">
      <dgm:prSet presAssocID="{1142AC63-6C74-4778-946A-FEB1DA13CAB3}" presName="gear2dstNode" presStyleLbl="node1" presStyleIdx="1" presStyleCnt="3"/>
      <dgm:spPr/>
    </dgm:pt>
    <dgm:pt modelId="{22AA1B77-E5ED-42C4-AE75-70E24710BD07}" type="pres">
      <dgm:prSet presAssocID="{E63856C1-BD2B-490C-AC70-86398C92A09F}" presName="gear3" presStyleLbl="node1" presStyleIdx="2" presStyleCnt="3" custLinFactNeighborX="510" custLinFactNeighborY="627"/>
      <dgm:spPr/>
    </dgm:pt>
    <dgm:pt modelId="{38C7E7AA-5621-4D87-AFDE-AA268E3600A9}" type="pres">
      <dgm:prSet presAssocID="{E63856C1-BD2B-490C-AC70-86398C92A09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98B2F12-D76F-4514-8E3C-2366D447A2AD}" type="pres">
      <dgm:prSet presAssocID="{E63856C1-BD2B-490C-AC70-86398C92A09F}" presName="gear3srcNode" presStyleLbl="node1" presStyleIdx="2" presStyleCnt="3"/>
      <dgm:spPr/>
    </dgm:pt>
    <dgm:pt modelId="{8692D278-ABB0-49D1-B940-DD82F819B500}" type="pres">
      <dgm:prSet presAssocID="{E63856C1-BD2B-490C-AC70-86398C92A09F}" presName="gear3dstNode" presStyleLbl="node1" presStyleIdx="2" presStyleCnt="3"/>
      <dgm:spPr/>
    </dgm:pt>
    <dgm:pt modelId="{88543AF5-98E4-4467-BA7B-B1744BEB3E35}" type="pres">
      <dgm:prSet presAssocID="{E11AE1C5-3D5D-484A-A4A6-30EC67F247EE}" presName="connector1" presStyleLbl="sibTrans2D1" presStyleIdx="0" presStyleCnt="3"/>
      <dgm:spPr/>
    </dgm:pt>
    <dgm:pt modelId="{72D727A5-7B61-4011-B5C4-9C8D46E917DC}" type="pres">
      <dgm:prSet presAssocID="{8B9F5AB0-3B1C-4042-87F3-6E1C1CC623EE}" presName="connector2" presStyleLbl="sibTrans2D1" presStyleIdx="1" presStyleCnt="3"/>
      <dgm:spPr/>
    </dgm:pt>
    <dgm:pt modelId="{FAD8420D-D668-4642-A6DD-892B2B790867}" type="pres">
      <dgm:prSet presAssocID="{2AC7011C-59CF-45E5-858B-7C32CEF0C19A}" presName="connector3" presStyleLbl="sibTrans2D1" presStyleIdx="2" presStyleCnt="3"/>
      <dgm:spPr/>
    </dgm:pt>
  </dgm:ptLst>
  <dgm:cxnLst>
    <dgm:cxn modelId="{D4D15B05-E534-4EE3-93EF-DC1186CF71DC}" type="presOf" srcId="{E63856C1-BD2B-490C-AC70-86398C92A09F}" destId="{398B2F12-D76F-4514-8E3C-2366D447A2AD}" srcOrd="2" destOrd="0" presId="urn:microsoft.com/office/officeart/2005/8/layout/gear1"/>
    <dgm:cxn modelId="{F6E1CA0B-4AD9-4280-8E34-FBCCDCF5956C}" type="presOf" srcId="{E63856C1-BD2B-490C-AC70-86398C92A09F}" destId="{8692D278-ABB0-49D1-B940-DD82F819B500}" srcOrd="3" destOrd="0" presId="urn:microsoft.com/office/officeart/2005/8/layout/gear1"/>
    <dgm:cxn modelId="{0375831B-CE01-4C88-A191-54A945CA9697}" type="presOf" srcId="{8B9F5AB0-3B1C-4042-87F3-6E1C1CC623EE}" destId="{72D727A5-7B61-4011-B5C4-9C8D46E917DC}" srcOrd="0" destOrd="0" presId="urn:microsoft.com/office/officeart/2005/8/layout/gear1"/>
    <dgm:cxn modelId="{11A5D71B-78CB-471B-96F6-CF4E7944EF8A}" type="presOf" srcId="{E11AE1C5-3D5D-484A-A4A6-30EC67F247EE}" destId="{88543AF5-98E4-4467-BA7B-B1744BEB3E35}" srcOrd="0" destOrd="0" presId="urn:microsoft.com/office/officeart/2005/8/layout/gear1"/>
    <dgm:cxn modelId="{A7BA9432-0665-4BDB-A756-CC3B7DED9CAF}" type="presOf" srcId="{1142AC63-6C74-4778-946A-FEB1DA13CAB3}" destId="{247436D3-CD21-46C5-9596-1650DA174E09}" srcOrd="1" destOrd="0" presId="urn:microsoft.com/office/officeart/2005/8/layout/gear1"/>
    <dgm:cxn modelId="{67E94937-FE5F-4AC5-A39B-2FF70905D014}" type="presOf" srcId="{F00C4FA6-059B-47BE-8ED8-E3B32DCA2164}" destId="{5F9F3D6A-72B9-4D11-83F9-07D64BCF8145}" srcOrd="0" destOrd="0" presId="urn:microsoft.com/office/officeart/2005/8/layout/gear1"/>
    <dgm:cxn modelId="{42C6C93C-3E4B-4B95-8E65-832C9BD47F9B}" type="presOf" srcId="{1142AC63-6C74-4778-946A-FEB1DA13CAB3}" destId="{EFD45AF4-A9E9-4672-B7F7-34FD1C108BCE}" srcOrd="0" destOrd="0" presId="urn:microsoft.com/office/officeart/2005/8/layout/gear1"/>
    <dgm:cxn modelId="{7E0A2547-9321-4FC5-A251-AA97CFA24DBD}" type="presOf" srcId="{2AC7011C-59CF-45E5-858B-7C32CEF0C19A}" destId="{FAD8420D-D668-4642-A6DD-892B2B790867}" srcOrd="0" destOrd="0" presId="urn:microsoft.com/office/officeart/2005/8/layout/gear1"/>
    <dgm:cxn modelId="{E494B49D-2AEB-4D8A-8064-AA97EBD394F3}" type="presOf" srcId="{E63856C1-BD2B-490C-AC70-86398C92A09F}" destId="{38C7E7AA-5621-4D87-AFDE-AA268E3600A9}" srcOrd="1" destOrd="0" presId="urn:microsoft.com/office/officeart/2005/8/layout/gear1"/>
    <dgm:cxn modelId="{82F365AD-74FD-486B-A472-50D457CFCF44}" type="presOf" srcId="{F00C4FA6-059B-47BE-8ED8-E3B32DCA2164}" destId="{054A4839-6DD5-4FC7-83B6-8BA6D047896B}" srcOrd="1" destOrd="0" presId="urn:microsoft.com/office/officeart/2005/8/layout/gear1"/>
    <dgm:cxn modelId="{6622E4AF-B84C-4006-99E2-77F65224F1E3}" type="presOf" srcId="{521613A0-28E0-43BA-AAB4-56D9A253CDC4}" destId="{86109548-8FC0-4263-A0C7-8B1FF07245CC}" srcOrd="0" destOrd="0" presId="urn:microsoft.com/office/officeart/2005/8/layout/gear1"/>
    <dgm:cxn modelId="{6F8F4CC3-FAC4-48C6-848E-25C46A7C40F5}" type="presOf" srcId="{E63856C1-BD2B-490C-AC70-86398C92A09F}" destId="{22AA1B77-E5ED-42C4-AE75-70E24710BD07}" srcOrd="0" destOrd="0" presId="urn:microsoft.com/office/officeart/2005/8/layout/gear1"/>
    <dgm:cxn modelId="{8D0920C8-3760-466A-AD7B-5E6590F46049}" srcId="{521613A0-28E0-43BA-AAB4-56D9A253CDC4}" destId="{E63856C1-BD2B-490C-AC70-86398C92A09F}" srcOrd="2" destOrd="0" parTransId="{D24B49AC-780C-4600-ADBB-546E2BE0D9CF}" sibTransId="{2AC7011C-59CF-45E5-858B-7C32CEF0C19A}"/>
    <dgm:cxn modelId="{B79996D7-37CC-4222-88C7-DCF0B3C0A971}" srcId="{521613A0-28E0-43BA-AAB4-56D9A253CDC4}" destId="{F00C4FA6-059B-47BE-8ED8-E3B32DCA2164}" srcOrd="0" destOrd="0" parTransId="{AEFAAE0E-AC05-454F-ABD3-3B8E0A263E0E}" sibTransId="{E11AE1C5-3D5D-484A-A4A6-30EC67F247EE}"/>
    <dgm:cxn modelId="{8810ADD9-E7CD-41D4-A169-E4C18CFCDCD2}" srcId="{521613A0-28E0-43BA-AAB4-56D9A253CDC4}" destId="{1142AC63-6C74-4778-946A-FEB1DA13CAB3}" srcOrd="1" destOrd="0" parTransId="{EA5AF141-0F02-4921-AAE2-AD51144D2D6E}" sibTransId="{8B9F5AB0-3B1C-4042-87F3-6E1C1CC623EE}"/>
    <dgm:cxn modelId="{30E1E7EE-7503-46F1-A55D-9FC7A194CF43}" type="presOf" srcId="{1142AC63-6C74-4778-946A-FEB1DA13CAB3}" destId="{BC569BC9-465D-4374-A6EE-FF315030197E}" srcOrd="2" destOrd="0" presId="urn:microsoft.com/office/officeart/2005/8/layout/gear1"/>
    <dgm:cxn modelId="{DBECC1FD-7C8D-493E-8702-86F603AFB5AA}" type="presOf" srcId="{F00C4FA6-059B-47BE-8ED8-E3B32DCA2164}" destId="{902F635A-DA8F-4799-BBEC-AA548A457682}" srcOrd="2" destOrd="0" presId="urn:microsoft.com/office/officeart/2005/8/layout/gear1"/>
    <dgm:cxn modelId="{4B69094A-D67E-43A6-A031-A57EDA8BB22E}" type="presParOf" srcId="{86109548-8FC0-4263-A0C7-8B1FF07245CC}" destId="{5F9F3D6A-72B9-4D11-83F9-07D64BCF8145}" srcOrd="0" destOrd="0" presId="urn:microsoft.com/office/officeart/2005/8/layout/gear1"/>
    <dgm:cxn modelId="{D8A6B1D7-19AE-4FA0-B246-A5F7CFAB0182}" type="presParOf" srcId="{86109548-8FC0-4263-A0C7-8B1FF07245CC}" destId="{054A4839-6DD5-4FC7-83B6-8BA6D047896B}" srcOrd="1" destOrd="0" presId="urn:microsoft.com/office/officeart/2005/8/layout/gear1"/>
    <dgm:cxn modelId="{94CDDD7B-1733-48EE-96EE-19C91F44ADD6}" type="presParOf" srcId="{86109548-8FC0-4263-A0C7-8B1FF07245CC}" destId="{902F635A-DA8F-4799-BBEC-AA548A457682}" srcOrd="2" destOrd="0" presId="urn:microsoft.com/office/officeart/2005/8/layout/gear1"/>
    <dgm:cxn modelId="{45FF2629-CBE8-4DE2-BF6F-E00B9B180972}" type="presParOf" srcId="{86109548-8FC0-4263-A0C7-8B1FF07245CC}" destId="{EFD45AF4-A9E9-4672-B7F7-34FD1C108BCE}" srcOrd="3" destOrd="0" presId="urn:microsoft.com/office/officeart/2005/8/layout/gear1"/>
    <dgm:cxn modelId="{8E9A4750-B04C-41E9-8C5F-18FCC0852806}" type="presParOf" srcId="{86109548-8FC0-4263-A0C7-8B1FF07245CC}" destId="{247436D3-CD21-46C5-9596-1650DA174E09}" srcOrd="4" destOrd="0" presId="urn:microsoft.com/office/officeart/2005/8/layout/gear1"/>
    <dgm:cxn modelId="{FBB75640-FD6C-4A9B-AD46-7513132DD265}" type="presParOf" srcId="{86109548-8FC0-4263-A0C7-8B1FF07245CC}" destId="{BC569BC9-465D-4374-A6EE-FF315030197E}" srcOrd="5" destOrd="0" presId="urn:microsoft.com/office/officeart/2005/8/layout/gear1"/>
    <dgm:cxn modelId="{5886EF51-00AC-4A63-BB67-3880707205EC}" type="presParOf" srcId="{86109548-8FC0-4263-A0C7-8B1FF07245CC}" destId="{22AA1B77-E5ED-42C4-AE75-70E24710BD07}" srcOrd="6" destOrd="0" presId="urn:microsoft.com/office/officeart/2005/8/layout/gear1"/>
    <dgm:cxn modelId="{94617A36-18E9-4BB0-B2F8-1630645CA24B}" type="presParOf" srcId="{86109548-8FC0-4263-A0C7-8B1FF07245CC}" destId="{38C7E7AA-5621-4D87-AFDE-AA268E3600A9}" srcOrd="7" destOrd="0" presId="urn:microsoft.com/office/officeart/2005/8/layout/gear1"/>
    <dgm:cxn modelId="{DCDFCE28-FDD2-4FBE-B65D-436D93FA358B}" type="presParOf" srcId="{86109548-8FC0-4263-A0C7-8B1FF07245CC}" destId="{398B2F12-D76F-4514-8E3C-2366D447A2AD}" srcOrd="8" destOrd="0" presId="urn:microsoft.com/office/officeart/2005/8/layout/gear1"/>
    <dgm:cxn modelId="{5D831B29-9DEA-4C1F-ADB9-239505953E1C}" type="presParOf" srcId="{86109548-8FC0-4263-A0C7-8B1FF07245CC}" destId="{8692D278-ABB0-49D1-B940-DD82F819B500}" srcOrd="9" destOrd="0" presId="urn:microsoft.com/office/officeart/2005/8/layout/gear1"/>
    <dgm:cxn modelId="{32654BD8-2AFC-4DC8-ABC7-F4599E405398}" type="presParOf" srcId="{86109548-8FC0-4263-A0C7-8B1FF07245CC}" destId="{88543AF5-98E4-4467-BA7B-B1744BEB3E35}" srcOrd="10" destOrd="0" presId="urn:microsoft.com/office/officeart/2005/8/layout/gear1"/>
    <dgm:cxn modelId="{EF7F6A50-515C-4E56-8EA5-712B60097905}" type="presParOf" srcId="{86109548-8FC0-4263-A0C7-8B1FF07245CC}" destId="{72D727A5-7B61-4011-B5C4-9C8D46E917DC}" srcOrd="11" destOrd="0" presId="urn:microsoft.com/office/officeart/2005/8/layout/gear1"/>
    <dgm:cxn modelId="{2308E6E9-4D8C-4AA0-A838-87BB1EE69C7B}" type="presParOf" srcId="{86109548-8FC0-4263-A0C7-8B1FF07245CC}" destId="{FAD8420D-D668-4642-A6DD-892B2B79086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BB644-38A9-4AE6-B54C-51B37D6B8617}">
      <dsp:nvSpPr>
        <dsp:cNvPr id="0" name=""/>
        <dsp:cNvSpPr/>
      </dsp:nvSpPr>
      <dsp:spPr>
        <a:xfrm>
          <a:off x="978311" y="-45593"/>
          <a:ext cx="5292317" cy="5292317"/>
        </a:xfrm>
        <a:prstGeom prst="circularArrow">
          <a:avLst>
            <a:gd name="adj1" fmla="val 5544"/>
            <a:gd name="adj2" fmla="val 330680"/>
            <a:gd name="adj3" fmla="val 14649705"/>
            <a:gd name="adj4" fmla="val 16873977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5A68A-76B4-4ECE-B928-931F08679065}">
      <dsp:nvSpPr>
        <dsp:cNvPr id="0" name=""/>
        <dsp:cNvSpPr/>
      </dsp:nvSpPr>
      <dsp:spPr>
        <a:xfrm>
          <a:off x="2879400" y="2301"/>
          <a:ext cx="1490138" cy="7450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ترميز المعلومات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15771" y="38672"/>
        <a:ext cx="1417396" cy="672327"/>
      </dsp:txXfrm>
    </dsp:sp>
    <dsp:sp modelId="{79FCBD80-E30E-49D5-BF08-6CE69E674D34}">
      <dsp:nvSpPr>
        <dsp:cNvPr id="0" name=""/>
        <dsp:cNvSpPr/>
      </dsp:nvSpPr>
      <dsp:spPr>
        <a:xfrm>
          <a:off x="4475235" y="663317"/>
          <a:ext cx="1490138" cy="7450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تحب وتتمتع </a:t>
          </a:r>
          <a:r>
            <a:rPr lang="ar-SA" sz="1500" b="1" kern="1200" dirty="0" err="1">
              <a:solidFill>
                <a:schemeClr val="tx1"/>
              </a:solidFill>
            </a:rPr>
            <a:t>بماتتعلم</a:t>
          </a:r>
          <a:r>
            <a:rPr lang="ar-SA" sz="1500" b="1" kern="1200" dirty="0">
              <a:solidFill>
                <a:schemeClr val="tx1"/>
              </a:solidFill>
            </a:rPr>
            <a:t>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4511606" y="699688"/>
        <a:ext cx="1417396" cy="672327"/>
      </dsp:txXfrm>
    </dsp:sp>
    <dsp:sp modelId="{39DA81B8-86DD-4E79-BF4F-3BFEA8FC97C7}">
      <dsp:nvSpPr>
        <dsp:cNvPr id="0" name=""/>
        <dsp:cNvSpPr/>
      </dsp:nvSpPr>
      <dsp:spPr>
        <a:xfrm>
          <a:off x="5136252" y="2259152"/>
          <a:ext cx="1490138" cy="7450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بيئتك مناسبة للتعلم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172623" y="2295523"/>
        <a:ext cx="1417396" cy="672327"/>
      </dsp:txXfrm>
    </dsp:sp>
    <dsp:sp modelId="{D230B3AB-25F0-47B6-AEF3-04F3C44FDF36}">
      <dsp:nvSpPr>
        <dsp:cNvPr id="0" name=""/>
        <dsp:cNvSpPr/>
      </dsp:nvSpPr>
      <dsp:spPr>
        <a:xfrm>
          <a:off x="4475235" y="3854987"/>
          <a:ext cx="1490138" cy="7450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تتعلم مع الاخرين بفعالية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4511606" y="3891358"/>
        <a:ext cx="1417396" cy="672327"/>
      </dsp:txXfrm>
    </dsp:sp>
    <dsp:sp modelId="{58F8BBC7-B095-40BB-83A2-A16ECD61A49D}">
      <dsp:nvSpPr>
        <dsp:cNvPr id="0" name=""/>
        <dsp:cNvSpPr/>
      </dsp:nvSpPr>
      <dsp:spPr>
        <a:xfrm>
          <a:off x="2879400" y="4516004"/>
          <a:ext cx="1490138" cy="7450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تستخدم الاستراتيجيات الفعالة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15771" y="4552375"/>
        <a:ext cx="1417396" cy="672327"/>
      </dsp:txXfrm>
    </dsp:sp>
    <dsp:sp modelId="{B3F09F54-C843-403E-8C32-0481E1B850C0}">
      <dsp:nvSpPr>
        <dsp:cNvPr id="0" name=""/>
        <dsp:cNvSpPr/>
      </dsp:nvSpPr>
      <dsp:spPr>
        <a:xfrm>
          <a:off x="1283565" y="3854987"/>
          <a:ext cx="1490138" cy="7450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تعتقد بإمكانية التعلم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319936" y="3891358"/>
        <a:ext cx="1417396" cy="672327"/>
      </dsp:txXfrm>
    </dsp:sp>
    <dsp:sp modelId="{958ED36E-D258-49BB-BB48-6EF043E24E22}">
      <dsp:nvSpPr>
        <dsp:cNvPr id="0" name=""/>
        <dsp:cNvSpPr/>
      </dsp:nvSpPr>
      <dsp:spPr>
        <a:xfrm>
          <a:off x="622549" y="2259152"/>
          <a:ext cx="1490138" cy="7450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استخدام الإمكانات العقلية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658920" y="2295523"/>
        <a:ext cx="1417396" cy="672327"/>
      </dsp:txXfrm>
    </dsp:sp>
    <dsp:sp modelId="{51C068BC-5CFF-4480-8B48-2C6DB8D23E62}">
      <dsp:nvSpPr>
        <dsp:cNvPr id="0" name=""/>
        <dsp:cNvSpPr/>
      </dsp:nvSpPr>
      <dsp:spPr>
        <a:xfrm>
          <a:off x="1283565" y="663317"/>
          <a:ext cx="1490138" cy="7450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مؤهل للتعلم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319936" y="699688"/>
        <a:ext cx="1417396" cy="672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F3D6A-72B9-4D11-83F9-07D64BCF8145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solidFill>
                <a:schemeClr val="tx1"/>
              </a:solidFill>
            </a:rPr>
            <a:t>مهارة تدوين المعلومات المهمة من المحاضرة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4392232" y="3136513"/>
        <a:ext cx="1781934" cy="1531918"/>
      </dsp:txXfrm>
    </dsp:sp>
    <dsp:sp modelId="{EFD45AF4-A9E9-4672-B7F7-34FD1C108BCE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solidFill>
                <a:schemeClr val="tx1"/>
              </a:solidFill>
            </a:rPr>
            <a:t>مهارة التلخيص 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2604759" y="2282937"/>
        <a:ext cx="1076134" cy="1069538"/>
      </dsp:txXfrm>
    </dsp:sp>
    <dsp:sp modelId="{22AA1B77-E5ED-42C4-AE75-70E24710BD07}">
      <dsp:nvSpPr>
        <dsp:cNvPr id="0" name=""/>
        <dsp:cNvSpPr/>
      </dsp:nvSpPr>
      <dsp:spPr>
        <a:xfrm rot="20700000">
          <a:off x="3286360" y="254950"/>
          <a:ext cx="2123675" cy="2123675"/>
        </a:xfrm>
        <a:prstGeom prst="gear6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solidFill>
                <a:schemeClr val="tx1"/>
              </a:solidFill>
            </a:rPr>
            <a:t>مهارة التذكر</a:t>
          </a:r>
          <a:endParaRPr lang="en-US" sz="2600" kern="1200" dirty="0">
            <a:solidFill>
              <a:schemeClr val="tx1"/>
            </a:solidFill>
          </a:endParaRPr>
        </a:p>
      </dsp:txBody>
      <dsp:txXfrm rot="-20700000">
        <a:off x="3752144" y="720734"/>
        <a:ext cx="1192106" cy="1192106"/>
      </dsp:txXfrm>
    </dsp:sp>
    <dsp:sp modelId="{88543AF5-98E4-4467-BA7B-B1744BEB3E35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727A5-7B61-4011-B5C4-9C8D46E917DC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8420D-D668-4642-A6DD-892B2B790867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FC7A7A-6C25-4420-BF13-6760C685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C6743D0-C7CC-49CF-9C20-F8377F8E9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379074C-4368-4B7F-847B-430F5FA0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B3E7F70-A072-4AF1-89D3-EEE2BA5E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272822F-8998-4257-92FE-D56717E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15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D6F652-9AAC-4C57-9D70-67153675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F246707-1FE8-41FB-9163-219CFD8B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05A835D-802B-4691-82F4-868494E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BC461B9-6F9B-4C64-AC15-512D0D7C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0E7B6FD-630E-43CD-8281-31990BC7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68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3D8715D-9E38-4EDE-BEA0-B0D31C78C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FACEBA5-1301-416E-891C-DA8A506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F8055C0-D514-4936-B767-2D15FB0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5E0AED-B737-40FD-B6C4-97E2AF48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F3E916-5410-4E67-A454-68F60D79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66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966A02-5D16-4DC4-B16B-B8E4F2EA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59EBB75-9742-4469-9393-8AE50DCB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68DED1B-A9B9-4B77-90B2-EC589647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90ED70D-BCCF-4254-8E2C-AC2E562B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0196B16-310D-485A-B17A-D76B8ED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4970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CE9604-4B47-4C1D-97CC-53652FC5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596B9B1-774B-45B3-A944-F0E311BB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0844047-3D2C-43C4-B159-DAC38919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229169-9DA0-4D34-9AF1-A9D61865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BEBF40F-42D3-4692-8116-A0BE4DE6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342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108582-56FF-49D7-A734-FE1EA5BC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50159D5-2D1E-468B-AD00-11515F274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65424FE-4A39-4C15-8EB3-8F903911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D0440B7-6FE3-446B-9EEB-10E7286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9A9C1B3-591C-4464-9025-92FF8488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9B78830-4263-4380-AC5A-03E0FBB1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295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AD2618-B165-4CFA-9FFA-F63E40F5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242D04A-B737-4F2A-8F89-FC2A286B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BD852E8-1EF7-4C31-84D5-B6A54590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3186B73-6149-4CA5-B460-C0B70CF9C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8B2D963-7790-4156-A7D1-51F51D2B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B35A184-D194-4964-AFE8-BE68B5C5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7CD1BA1-15F8-43C2-AD32-22E934FD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F49B5783-D14A-4705-8833-AC497A78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3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CC3C4D-9790-48D3-8D27-6FB2FEF8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5C72463-F09B-483B-9BF2-7B9582D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7CD939D-7185-4224-B330-F498665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E081D64-6F07-4961-B1FC-A3E76F6C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12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8D09B865-938E-47F9-82DA-F64651E3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08BE2B8-F4EC-43CA-A211-5AED11A0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A94F50F-89DB-413B-B64A-873DE56F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24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279D35D-8629-416B-8CAD-3FCED327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2AE3D9-1540-4612-A3AF-C58EFD94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2383DD1-06C8-42C7-A8C4-CBC020FD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1DDEB97-9D9D-462B-A777-4F4D2450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F276D96-9410-4332-9C9C-A1E51DEE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EEB4644-75BA-4A30-9A12-E715773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52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54AFFC-FEBE-4AC2-947D-4A25CEAB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82D3496F-853B-4FA7-B551-3F5CC3282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E09B2F7-1041-4BD9-873D-95470CCE1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F2D7F3D-8915-4D57-B897-EF8572C9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48B8F20-44B3-4564-89AB-7B27899F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C399069-6D28-4CD8-987A-31968CF2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48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C389C08-8BC2-4217-9089-8FAE82CF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9DB1F98-8568-4F19-97A8-20F561AF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107B8BD-B9F0-4011-9113-D34FCC61D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C83A-C878-4615-B2F0-81D4536E4F45}" type="datetimeFigureOut">
              <a:rPr lang="ar-SA" smtClean="0"/>
              <a:t>10/03/1444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927FB11-ED4C-476A-8F2A-7903D75C5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BD4A1FB-3D97-464B-8F1B-8B18FE36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10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AE0579-7484-4419-A346-FB23E8C5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105E667-9DD5-4D46-9BA9-4DD8DB41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004FFF3-23C1-4009-B502-0500F1B9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87E91477-E925-49E3-BA9F-CC075FF0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771"/>
            <a:ext cx="5576426" cy="4356783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20E3639D-C448-42B0-9F12-572D2B0B7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48" y="5236476"/>
            <a:ext cx="5742930" cy="1426588"/>
          </a:xfrm>
          <a:prstGeom prst="rect">
            <a:avLst/>
          </a:prstGeom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040D237-AB4C-48A4-8907-4CD1F84FA068}"/>
              </a:ext>
            </a:extLst>
          </p:cNvPr>
          <p:cNvSpPr txBox="1"/>
          <p:nvPr/>
        </p:nvSpPr>
        <p:spPr>
          <a:xfrm>
            <a:off x="6012748" y="5356789"/>
            <a:ext cx="209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4400" dirty="0">
                <a:solidFill>
                  <a:schemeClr val="bg1"/>
                </a:solidFill>
              </a:rPr>
              <a:t>والدافعية</a:t>
            </a:r>
            <a:r>
              <a:rPr lang="ar-SA" sz="4800" dirty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F3045B9F-32C0-4C07-9143-3CEE1C145B48}"/>
              </a:ext>
            </a:extLst>
          </p:cNvPr>
          <p:cNvSpPr/>
          <p:nvPr/>
        </p:nvSpPr>
        <p:spPr>
          <a:xfrm>
            <a:off x="2400964" y="938941"/>
            <a:ext cx="9649609" cy="46506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فوائد الخرائط الذهنية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تساعد على الفهم و إدراك العلاقات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التمييز بين المعلومات المهمة و الهامشية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تنظيم و ضبط المعلومات المهمة و الهامشية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تنظيم و ضبط المعلومات الكثيرة و المتنوعة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افضل للتذكر و استرجاع المعلومات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توفير الوقت و الجهد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الشمول و الإحاطة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تنمي المنطق و التفكير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ممتعة و شيقة و سهلة </a:t>
            </a:r>
          </a:p>
        </p:txBody>
      </p:sp>
      <p:pic>
        <p:nvPicPr>
          <p:cNvPr id="4" name="صورة 3" descr="صورة تحتوي على نص&#10;&#10;وصف منشأ بثقة عالية">
            <a:extLst>
              <a:ext uri="{FF2B5EF4-FFF2-40B4-BE49-F238E27FC236}">
                <a16:creationId xmlns:a16="http://schemas.microsoft.com/office/drawing/2014/main" id="{7A90EB01-2F40-4663-90A0-886AB93D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60"/>
          <a:stretch/>
        </p:blipFill>
        <p:spPr>
          <a:xfrm>
            <a:off x="651979" y="938942"/>
            <a:ext cx="2913256" cy="503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51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F3045B9F-32C0-4C07-9143-3CEE1C145B48}"/>
              </a:ext>
            </a:extLst>
          </p:cNvPr>
          <p:cNvSpPr/>
          <p:nvPr/>
        </p:nvSpPr>
        <p:spPr>
          <a:xfrm>
            <a:off x="2400964" y="938941"/>
            <a:ext cx="9649609" cy="46506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استخدامات الخرائط الذهنية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التعليم – توليد المعاني و الأفكار – تلخيص المعلومات – التعليمات و الارشادات </a:t>
            </a:r>
          </a:p>
        </p:txBody>
      </p:sp>
      <p:pic>
        <p:nvPicPr>
          <p:cNvPr id="4" name="صورة 3" descr="صورة تحتوي على نص&#10;&#10;وصف منشأ بثقة عالية">
            <a:extLst>
              <a:ext uri="{FF2B5EF4-FFF2-40B4-BE49-F238E27FC236}">
                <a16:creationId xmlns:a16="http://schemas.microsoft.com/office/drawing/2014/main" id="{7A90EB01-2F40-4663-90A0-886AB93D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60"/>
          <a:stretch/>
        </p:blipFill>
        <p:spPr>
          <a:xfrm>
            <a:off x="651979" y="938942"/>
            <a:ext cx="2913256" cy="503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47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F3045B9F-32C0-4C07-9143-3CEE1C145B48}"/>
              </a:ext>
            </a:extLst>
          </p:cNvPr>
          <p:cNvSpPr/>
          <p:nvPr/>
        </p:nvSpPr>
        <p:spPr>
          <a:xfrm>
            <a:off x="2400964" y="938941"/>
            <a:ext cx="9649609" cy="46506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طريقة بناء الخرائط الذهنية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1 – تحديد الموضوع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2 – قراءة واعية لاستخراج المفاهيم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3 – تصنيف المفاهيم و العلاقات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4 – تصميم الخريطة و مراعاة التدرج و الهرمية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5 – فكر بالصور المناسبة و الألوان المميزة و الشكال الهندسية </a:t>
            </a: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6 – كلما أشركت حواسا اكثر كلما تذكرت أفضل </a:t>
            </a:r>
          </a:p>
        </p:txBody>
      </p:sp>
      <p:pic>
        <p:nvPicPr>
          <p:cNvPr id="4" name="صورة 3" descr="صورة تحتوي على نص&#10;&#10;وصف منشأ بثقة عالية">
            <a:extLst>
              <a:ext uri="{FF2B5EF4-FFF2-40B4-BE49-F238E27FC236}">
                <a16:creationId xmlns:a16="http://schemas.microsoft.com/office/drawing/2014/main" id="{7A90EB01-2F40-4663-90A0-886AB93D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60"/>
          <a:stretch/>
        </p:blipFill>
        <p:spPr>
          <a:xfrm>
            <a:off x="651979" y="938942"/>
            <a:ext cx="2913256" cy="503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95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32" y="2091793"/>
            <a:ext cx="4896465" cy="2981652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4031384" y="461787"/>
            <a:ext cx="3903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4400" b="1" dirty="0"/>
              <a:t>نماذج خرائط الذهنية</a:t>
            </a: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5" y="2082681"/>
            <a:ext cx="5444036" cy="29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7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F3045B9F-32C0-4C07-9143-3CEE1C145B48}"/>
              </a:ext>
            </a:extLst>
          </p:cNvPr>
          <p:cNvSpPr/>
          <p:nvPr/>
        </p:nvSpPr>
        <p:spPr>
          <a:xfrm>
            <a:off x="1271194" y="1103650"/>
            <a:ext cx="9649609" cy="46506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خرائط المفاهيم :</a:t>
            </a:r>
          </a:p>
          <a:p>
            <a:pPr algn="ctr"/>
            <a:endParaRPr lang="ar-SA" sz="40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تعد خرائط المفاهيم تنظيم بنائي لمجموعة المفاهيم المتضمنة في المحتوى الدراسي على شكل مخطط شبكي ينقل المفاهيم من العامة الى الأقل عمومية </a:t>
            </a:r>
          </a:p>
        </p:txBody>
      </p:sp>
    </p:spTree>
    <p:extLst>
      <p:ext uri="{BB962C8B-B14F-4D97-AF65-F5344CB8AC3E}">
        <p14:creationId xmlns:p14="http://schemas.microsoft.com/office/powerpoint/2010/main" val="96728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C856642F-4F6C-4237-8B94-39F5269B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1095375"/>
            <a:ext cx="7334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8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AE0579-7484-4419-A346-FB23E8C5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105E667-9DD5-4D46-9BA9-4DD8DB41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004FFF3-23C1-4009-B502-0500F1B9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مخطط انسيابي: محطة طرفية 6">
            <a:extLst>
              <a:ext uri="{FF2B5EF4-FFF2-40B4-BE49-F238E27FC236}">
                <a16:creationId xmlns:a16="http://schemas.microsoft.com/office/drawing/2014/main" id="{2416B421-FAA2-869F-88FE-DAE090B349B5}"/>
              </a:ext>
            </a:extLst>
          </p:cNvPr>
          <p:cNvSpPr/>
          <p:nvPr/>
        </p:nvSpPr>
        <p:spPr>
          <a:xfrm>
            <a:off x="4850295" y="1584284"/>
            <a:ext cx="6904382" cy="3343356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A Arabesque Desktop" panose="05010101010101010101" pitchFamily="2" charset="2"/>
              </a:rPr>
              <a:t>المفاتيح الذهبية للنجاح والتفوق </a:t>
            </a:r>
          </a:p>
          <a:p>
            <a:pPr algn="ctr"/>
            <a:endParaRPr lang="ar-SA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A Arabesque Desktop" panose="05010101010101010101" pitchFamily="2" charset="2"/>
            </a:endParaRPr>
          </a:p>
          <a:p>
            <a:pPr algn="ctr"/>
            <a:r>
              <a:rPr lang="ar-SA" sz="4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A Arabesque Desktop" panose="05010101010101010101" pitchFamily="2" charset="2"/>
              </a:rPr>
              <a:t>فكري معنا ؟ </a:t>
            </a:r>
          </a:p>
        </p:txBody>
      </p:sp>
    </p:spTree>
    <p:extLst>
      <p:ext uri="{BB962C8B-B14F-4D97-AF65-F5344CB8AC3E}">
        <p14:creationId xmlns:p14="http://schemas.microsoft.com/office/powerpoint/2010/main" val="37187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ABD6EC50-1385-4127-AF75-2B559F03D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753035"/>
            <a:ext cx="9950822" cy="5526741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E2F1AC7A-0874-4635-AC41-6748913A32DF}"/>
              </a:ext>
            </a:extLst>
          </p:cNvPr>
          <p:cNvSpPr txBox="1"/>
          <p:nvPr/>
        </p:nvSpPr>
        <p:spPr>
          <a:xfrm>
            <a:off x="6095999" y="1435704"/>
            <a:ext cx="391309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8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ماذا نتعلم ؟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533943D-2D07-4383-8056-1B2F41AA1653}"/>
              </a:ext>
            </a:extLst>
          </p:cNvPr>
          <p:cNvSpPr txBox="1"/>
          <p:nvPr/>
        </p:nvSpPr>
        <p:spPr>
          <a:xfrm>
            <a:off x="4679577" y="2778854"/>
            <a:ext cx="391309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مفهوم الاستذكار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خصائص الاستذكار الفعال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قواعد الاستذكار الفعال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عوائق الاستذكار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الخرائط الذهنية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خرائط المفاهيم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SA" sz="2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91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43A341B6-E020-4BD0-B06C-B4B3FAEABC89}"/>
              </a:ext>
            </a:extLst>
          </p:cNvPr>
          <p:cNvSpPr/>
          <p:nvPr/>
        </p:nvSpPr>
        <p:spPr>
          <a:xfrm>
            <a:off x="688487" y="186684"/>
            <a:ext cx="11166439" cy="6395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مفهوم الاستذكار:</a:t>
            </a:r>
          </a:p>
          <a:p>
            <a:r>
              <a:rPr lang="ar-SA" sz="28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تعلم مقصود هدفه اداراك المادة الدراسية على وجه السرعة و الدقة </a:t>
            </a:r>
          </a:p>
          <a:p>
            <a:r>
              <a:rPr lang="ar-SA" sz="28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ثم استرجاعها بكفاءة عالية مع حدوث تحسن في اكتساب المعرفة </a:t>
            </a:r>
          </a:p>
          <a:p>
            <a:r>
              <a:rPr lang="ar-SA" sz="28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وحفظها و زيادة فعالية التعلم</a:t>
            </a:r>
          </a:p>
          <a:p>
            <a:r>
              <a:rPr lang="ar-SA" sz="28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الاستذكار فن من الفنون الذهنية وليس عملية آلية ، له أصوله وقواعده ويقوم على التفكير الناقد والنظرة الفاحصة المدققة والوعي والادراك والاستيعاب والتحليل والتركيب والمقارنة والتطبيق والتمييز والربط بين المواد بعضها بعضاً وتطبيقها على مظاهر الحياة.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pic>
        <p:nvPicPr>
          <p:cNvPr id="4" name="صورة 3" descr="صورة تحتوي على مكان اللعب, غرفة, مشهد, مجموعة ألعاب&#10;&#10;وصف منشأ بثقة عالية">
            <a:extLst>
              <a:ext uri="{FF2B5EF4-FFF2-40B4-BE49-F238E27FC236}">
                <a16:creationId xmlns:a16="http://schemas.microsoft.com/office/drawing/2014/main" id="{AB36A677-050D-4614-BEC3-A30BDD0D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2" y="752706"/>
            <a:ext cx="1792940" cy="526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28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43A341B6-E020-4BD0-B06C-B4B3FAEABC89}"/>
              </a:ext>
            </a:extLst>
          </p:cNvPr>
          <p:cNvSpPr/>
          <p:nvPr/>
        </p:nvSpPr>
        <p:spPr>
          <a:xfrm>
            <a:off x="688487" y="186684"/>
            <a:ext cx="11166439" cy="6395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الدافعية :</a:t>
            </a:r>
          </a:p>
          <a:p>
            <a:r>
              <a:rPr lang="ar-SA" sz="28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الدافعية هي محرك السلوك ، ومالم يكن للمتعلم دافع نابع من ذاته فلن يحرز شيئا في تعلمه وفي حياته أيضا بل يصبح مشتتاً وعالة على غيره ً</a:t>
            </a:r>
          </a:p>
          <a:p>
            <a:r>
              <a:rPr lang="ar-SA" sz="28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وتتكون الدافعية بوجود طموح عند الفرد وسعيه لتحقيق أهدافه التي وضعها لنفسه وتقوى الدافعية </a:t>
            </a:r>
            <a:r>
              <a:rPr lang="ar-SA" sz="2800" b="1" dirty="0" err="1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بالاحساس</a:t>
            </a:r>
            <a:r>
              <a:rPr lang="ar-SA" sz="28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بالمسئولية والتفكير بالمستقبل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pic>
        <p:nvPicPr>
          <p:cNvPr id="4" name="صورة 3" descr="صورة تحتوي على مكان اللعب, غرفة, مشهد, مجموعة ألعاب&#10;&#10;وصف منشأ بثقة عالية">
            <a:extLst>
              <a:ext uri="{FF2B5EF4-FFF2-40B4-BE49-F238E27FC236}">
                <a16:creationId xmlns:a16="http://schemas.microsoft.com/office/drawing/2014/main" id="{AB36A677-050D-4614-BEC3-A30BDD0D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4" y="797311"/>
            <a:ext cx="1792940" cy="526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01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pic>
        <p:nvPicPr>
          <p:cNvPr id="4" name="صورة 3" descr="صورة تحتوي على مكان اللعب, غرفة, مشهد, مجموعة ألعاب&#10;&#10;وصف منشأ بثقة عالية">
            <a:extLst>
              <a:ext uri="{FF2B5EF4-FFF2-40B4-BE49-F238E27FC236}">
                <a16:creationId xmlns:a16="http://schemas.microsoft.com/office/drawing/2014/main" id="{AB36A677-050D-4614-BEC3-A30BDD0D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4" y="797311"/>
            <a:ext cx="1792940" cy="526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" name="رسم تخطيطي 1">
            <a:extLst>
              <a:ext uri="{FF2B5EF4-FFF2-40B4-BE49-F238E27FC236}">
                <a16:creationId xmlns:a16="http://schemas.microsoft.com/office/drawing/2014/main" id="{81BD8A26-F404-493B-BEFA-9F58B9AD5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566896"/>
              </p:ext>
            </p:extLst>
          </p:nvPr>
        </p:nvGraphicFramePr>
        <p:xfrm>
          <a:off x="4081669" y="1304442"/>
          <a:ext cx="7248940" cy="526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مربع نص 5">
            <a:extLst>
              <a:ext uri="{FF2B5EF4-FFF2-40B4-BE49-F238E27FC236}">
                <a16:creationId xmlns:a16="http://schemas.microsoft.com/office/drawing/2014/main" id="{12018C16-DF5F-4AD2-8F2B-9EBBD46E988D}"/>
              </a:ext>
            </a:extLst>
          </p:cNvPr>
          <p:cNvSpPr txBox="1"/>
          <p:nvPr/>
        </p:nvSpPr>
        <p:spPr>
          <a:xfrm>
            <a:off x="5779647" y="719667"/>
            <a:ext cx="3666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SA" sz="3200" b="1" dirty="0"/>
              <a:t>خصائص الاستذكار الفعال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939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43A341B6-E020-4BD0-B06C-B4B3FAEABC89}"/>
              </a:ext>
            </a:extLst>
          </p:cNvPr>
          <p:cNvSpPr/>
          <p:nvPr/>
        </p:nvSpPr>
        <p:spPr>
          <a:xfrm>
            <a:off x="688487" y="186684"/>
            <a:ext cx="11166439" cy="6395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600" b="1" dirty="0">
                <a:solidFill>
                  <a:schemeClr val="accent2">
                    <a:lumMod val="50000"/>
                  </a:schemeClr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قواعد الاستذكار الفعال  </a:t>
            </a: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ar-SA" sz="36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2" name="مستطيل 1"/>
          <p:cNvSpPr/>
          <p:nvPr/>
        </p:nvSpPr>
        <p:spPr>
          <a:xfrm>
            <a:off x="9030608" y="2329787"/>
            <a:ext cx="1101676" cy="2548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b="1" dirty="0">
                <a:solidFill>
                  <a:schemeClr val="tx1"/>
                </a:solidFill>
              </a:rPr>
              <a:t>الاستعداد للمذاكرة 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7340305" y="2329787"/>
            <a:ext cx="1121137" cy="2548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</a:rPr>
              <a:t>وقت المذاكرة</a:t>
            </a:r>
          </a:p>
        </p:txBody>
      </p:sp>
      <p:sp>
        <p:nvSpPr>
          <p:cNvPr id="9" name="مستطيل 8"/>
          <p:cNvSpPr/>
          <p:nvPr/>
        </p:nvSpPr>
        <p:spPr>
          <a:xfrm>
            <a:off x="4244221" y="2342278"/>
            <a:ext cx="1085348" cy="2548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000" b="1" dirty="0">
              <a:solidFill>
                <a:schemeClr val="tx1"/>
              </a:solidFill>
            </a:endParaRPr>
          </a:p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34799E99-C95C-43E4-9232-BC45A4F42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50" y="2329787"/>
            <a:ext cx="1097375" cy="2560542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68A1A7F-5722-488F-AD22-1496C0BC0B2F}"/>
              </a:ext>
            </a:extLst>
          </p:cNvPr>
          <p:cNvSpPr txBox="1"/>
          <p:nvPr/>
        </p:nvSpPr>
        <p:spPr>
          <a:xfrm>
            <a:off x="5476244" y="3003647"/>
            <a:ext cx="109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b="1" dirty="0"/>
              <a:t>اختيار المكان المناسب للمذاكرة </a:t>
            </a:r>
            <a:endParaRPr lang="en-US" b="1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DB7BD30-AF58-443E-B55D-369AA81A251D}"/>
              </a:ext>
            </a:extLst>
          </p:cNvPr>
          <p:cNvSpPr txBox="1"/>
          <p:nvPr/>
        </p:nvSpPr>
        <p:spPr>
          <a:xfrm>
            <a:off x="4074242" y="3196826"/>
            <a:ext cx="122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b="1" dirty="0"/>
              <a:t>استراتيجيات المذاكرة </a:t>
            </a:r>
            <a:endParaRPr lang="en-US" b="1"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1AC763C3-5AC5-4146-93EB-7B408840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65" y="2350934"/>
            <a:ext cx="1097375" cy="2560542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C9EAC9F-06A9-4F13-8607-5870F3C49C94}"/>
              </a:ext>
            </a:extLst>
          </p:cNvPr>
          <p:cNvSpPr txBox="1"/>
          <p:nvPr/>
        </p:nvSpPr>
        <p:spPr>
          <a:xfrm>
            <a:off x="2687311" y="344653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b="1" dirty="0"/>
              <a:t>المراجعة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649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43A341B6-E020-4BD0-B06C-B4B3FAEABC89}"/>
              </a:ext>
            </a:extLst>
          </p:cNvPr>
          <p:cNvSpPr/>
          <p:nvPr/>
        </p:nvSpPr>
        <p:spPr>
          <a:xfrm>
            <a:off x="688487" y="186684"/>
            <a:ext cx="11166439" cy="6395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600" b="1" u="sng" dirty="0">
                <a:solidFill>
                  <a:schemeClr val="accent2">
                    <a:lumMod val="50000"/>
                  </a:schemeClr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عوائق الاستذكار الفعال:</a:t>
            </a:r>
          </a:p>
          <a:p>
            <a:r>
              <a:rPr lang="ar-SA" sz="2800" b="1" dirty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- عدم تنظيم الزمان والمكان والبيئة وقبل ذلك عدم تنظيم الذات</a:t>
            </a:r>
          </a:p>
          <a:p>
            <a:r>
              <a:rPr lang="ar-SA" sz="2800" b="1" dirty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- تأجيل الواجبات والتكليفات</a:t>
            </a:r>
          </a:p>
          <a:p>
            <a:r>
              <a:rPr lang="ar-SA" sz="2800" b="1" dirty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- قلة الاهتمام والمبادرة لتعويض ما فات من محاضرات أو تكليفات</a:t>
            </a:r>
          </a:p>
          <a:p>
            <a:r>
              <a:rPr lang="ar-SA" sz="2800" b="1" dirty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- التردد في مناقشة المعلم في أية صعوبات دراسية</a:t>
            </a:r>
          </a:p>
          <a:p>
            <a:r>
              <a:rPr lang="ar-SA" sz="2800" b="1" dirty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- عدم طلب مساعدة المعلمين أو الزملاء عند وجود ما يشكل</a:t>
            </a:r>
          </a:p>
          <a:p>
            <a:r>
              <a:rPr lang="ar-SA" sz="2800" b="1" dirty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- أصدقاء السوء الذين يضيعون وقتك </a:t>
            </a:r>
          </a:p>
          <a:p>
            <a:pPr marL="457200" indent="-457200">
              <a:buFontTx/>
              <a:buChar char="-"/>
            </a:pPr>
            <a:r>
              <a:rPr lang="ar-SA" sz="2800" b="1" dirty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القلق والتوتر الناتج من المشكلات الاسرية او العاطفية </a:t>
            </a:r>
          </a:p>
          <a:p>
            <a:pPr marL="457200" indent="-457200">
              <a:buFontTx/>
              <a:buChar char="-"/>
            </a:pPr>
            <a:r>
              <a:rPr lang="ar-SA" sz="2800" b="1" dirty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كراهية بعض المواد والشعور بعدم القدرة على التغلب عليها </a:t>
            </a:r>
          </a:p>
          <a:p>
            <a:pPr marL="457200" indent="-457200">
              <a:buFontTx/>
              <a:buChar char="-"/>
            </a:pPr>
            <a:r>
              <a:rPr lang="ar-SA" sz="2800" b="1" dirty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عدم التركيز اثناء المذاكرة 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>
              <a:solidFill>
                <a:prstClr val="black"/>
              </a:solidFill>
            </a:endParaRPr>
          </a:p>
        </p:txBody>
      </p:sp>
      <p:pic>
        <p:nvPicPr>
          <p:cNvPr id="4" name="صورة 3" descr="صورة تحتوي على مكان اللعب, غرفة, مشهد, مجموعة ألعاب&#10;&#10;وصف منشأ بثقة عالية">
            <a:extLst>
              <a:ext uri="{FF2B5EF4-FFF2-40B4-BE49-F238E27FC236}">
                <a16:creationId xmlns:a16="http://schemas.microsoft.com/office/drawing/2014/main" id="{AB36A677-050D-4614-BEC3-A30BDD0D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4" y="797311"/>
            <a:ext cx="1792940" cy="526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634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AE0579-7484-4419-A346-FB23E8C5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105E667-9DD5-4D46-9BA9-4DD8DB41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004FFF3-23C1-4009-B502-0500F1B9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7" name="رسم تخطيطي 6">
            <a:extLst>
              <a:ext uri="{FF2B5EF4-FFF2-40B4-BE49-F238E27FC236}">
                <a16:creationId xmlns:a16="http://schemas.microsoft.com/office/drawing/2014/main" id="{71F75249-D223-4ED8-8FF0-7274F18EC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626987"/>
              </p:ext>
            </p:extLst>
          </p:nvPr>
        </p:nvGraphicFramePr>
        <p:xfrm>
          <a:off x="4064000" y="8927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صورة 8">
            <a:extLst>
              <a:ext uri="{FF2B5EF4-FFF2-40B4-BE49-F238E27FC236}">
                <a16:creationId xmlns:a16="http://schemas.microsoft.com/office/drawing/2014/main" id="{F7B2B81A-91A9-4C04-BE0D-6E24A811F4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4279" y="4671793"/>
            <a:ext cx="2127688" cy="2127688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986C12EB-CC38-4E7C-8ADE-677FB5AF3519}"/>
              </a:ext>
            </a:extLst>
          </p:cNvPr>
          <p:cNvSpPr txBox="1"/>
          <p:nvPr/>
        </p:nvSpPr>
        <p:spPr>
          <a:xfrm>
            <a:off x="6076123" y="5257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b="1" dirty="0"/>
              <a:t>مهارة استخدام الخرائط الذهنية وخرائط المفاهيم </a:t>
            </a:r>
            <a:endParaRPr lang="en-US" b="1" dirty="0"/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FA5A3CF0-D878-4572-A52F-BFBD0101D883}"/>
              </a:ext>
            </a:extLst>
          </p:cNvPr>
          <p:cNvSpPr txBox="1"/>
          <p:nvPr/>
        </p:nvSpPr>
        <p:spPr>
          <a:xfrm>
            <a:off x="8128000" y="112206"/>
            <a:ext cx="3724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u="sng" dirty="0"/>
              <a:t>مهارات معالجة المعلومات 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85722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F3045B9F-32C0-4C07-9143-3CEE1C145B48}"/>
              </a:ext>
            </a:extLst>
          </p:cNvPr>
          <p:cNvSpPr/>
          <p:nvPr/>
        </p:nvSpPr>
        <p:spPr>
          <a:xfrm>
            <a:off x="2400964" y="938942"/>
            <a:ext cx="9649609" cy="34848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6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الخرائط الذهنية </a:t>
            </a:r>
          </a:p>
          <a:p>
            <a:r>
              <a:rPr lang="ar-SA" sz="2400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وسيلة يستخدمها الدماغ لتنظيم الأفكار و صياغتها بشكل يسمح بتدفق الأفكار و يفتح الطريق واسعا أمام التفكير الاشعاعي الذي يعني انتشار الأفكار من المركز إلى كل الاتجاهات 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B0A85268-C246-48FF-987F-8CFA5E314373}"/>
              </a:ext>
            </a:extLst>
          </p:cNvPr>
          <p:cNvSpPr/>
          <p:nvPr/>
        </p:nvSpPr>
        <p:spPr>
          <a:xfrm>
            <a:off x="4217214" y="3311912"/>
            <a:ext cx="6017107" cy="2854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  مميزات الخرائط الذهنية : </a:t>
            </a:r>
          </a:p>
          <a:p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الاختصار ، التركيز ، السهولة ، التسلية ،</a:t>
            </a:r>
          </a:p>
          <a:p>
            <a:r>
              <a:rPr lang="ar-SA" sz="20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الاستمرارية ، التنظيم ، السرعة </a:t>
            </a:r>
          </a:p>
        </p:txBody>
      </p:sp>
      <p:pic>
        <p:nvPicPr>
          <p:cNvPr id="4" name="صورة 3" descr="صورة تحتوي على نص&#10;&#10;وصف منشأ بثقة عالية">
            <a:extLst>
              <a:ext uri="{FF2B5EF4-FFF2-40B4-BE49-F238E27FC236}">
                <a16:creationId xmlns:a16="http://schemas.microsoft.com/office/drawing/2014/main" id="{7A90EB01-2F40-4663-90A0-886AB93D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60"/>
          <a:stretch/>
        </p:blipFill>
        <p:spPr>
          <a:xfrm>
            <a:off x="651979" y="938942"/>
            <a:ext cx="2913256" cy="503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45932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465</Words>
  <Application>Microsoft Office PowerPoint</Application>
  <PresentationFormat>شاشة عريضة</PresentationFormat>
  <Paragraphs>81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2" baseType="lpstr">
      <vt:lpstr>AGA Arabesque Desktop</vt:lpstr>
      <vt:lpstr>Arial</vt:lpstr>
      <vt:lpstr>Calibri</vt:lpstr>
      <vt:lpstr>Calibri Light</vt:lpstr>
      <vt:lpstr>Traditional Arabic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Administrator</dc:creator>
  <cp:lastModifiedBy>layla.s</cp:lastModifiedBy>
  <cp:revision>76</cp:revision>
  <dcterms:created xsi:type="dcterms:W3CDTF">2018-10-08T08:51:34Z</dcterms:created>
  <dcterms:modified xsi:type="dcterms:W3CDTF">2022-10-05T04:59:08Z</dcterms:modified>
</cp:coreProperties>
</file>