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8" r:id="rId3"/>
    <p:sldId id="265" r:id="rId4"/>
    <p:sldId id="269" r:id="rId5"/>
    <p:sldId id="259" r:id="rId6"/>
    <p:sldId id="270" r:id="rId7"/>
    <p:sldId id="268" r:id="rId8"/>
    <p:sldId id="260" r:id="rId9"/>
    <p:sldId id="266" r:id="rId10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نمط متوسط 2 - تميي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نمط متوسط 2 - تميي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نمط متوسط 2 - تميي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نمط فاتح 1 - تميي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نمط متوسط 2 - تميي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نمط متوسط 4 - تميي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7292A2E-F333-43FB-9621-5CBBE7FDCDCB}" styleName="نمط فاتح 2 - تميي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نمط متوسط 1 - تميي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034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37DC9E-59C0-4420-9DC8-3E473A4946EC}" type="doc">
      <dgm:prSet loTypeId="urn:microsoft.com/office/officeart/2005/8/layout/pyramid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rtl="1"/>
          <a:endParaRPr lang="ar-SA"/>
        </a:p>
      </dgm:t>
    </dgm:pt>
    <dgm:pt modelId="{56EE23CA-29F7-4D3A-890E-473244153D75}">
      <dgm:prSet phldrT="[نص]"/>
      <dgm:spPr/>
      <dgm:t>
        <a:bodyPr/>
        <a:lstStyle/>
        <a:p>
          <a:pPr rtl="1"/>
          <a:r>
            <a:rPr lang="ar-SA" dirty="0"/>
            <a:t>الإيمان بأن ما أصابني لم يكن ليخطئني </a:t>
          </a:r>
        </a:p>
      </dgm:t>
    </dgm:pt>
    <dgm:pt modelId="{5A16B1AC-8FDC-46AB-98D6-5FB808567F0E}" type="parTrans" cxnId="{3107605E-DD56-42F2-A4F1-D31AFCD22B86}">
      <dgm:prSet/>
      <dgm:spPr/>
      <dgm:t>
        <a:bodyPr/>
        <a:lstStyle/>
        <a:p>
          <a:pPr rtl="1"/>
          <a:endParaRPr lang="ar-SA"/>
        </a:p>
      </dgm:t>
    </dgm:pt>
    <dgm:pt modelId="{8258ADCC-FDEE-4C42-B760-F33D8DB91028}" type="sibTrans" cxnId="{3107605E-DD56-42F2-A4F1-D31AFCD22B86}">
      <dgm:prSet/>
      <dgm:spPr/>
      <dgm:t>
        <a:bodyPr/>
        <a:lstStyle/>
        <a:p>
          <a:pPr rtl="1"/>
          <a:endParaRPr lang="ar-SA"/>
        </a:p>
      </dgm:t>
    </dgm:pt>
    <dgm:pt modelId="{F20A89CE-AEE3-4B6D-8755-67B68208CDF0}">
      <dgm:prSet phldrT="[نص]"/>
      <dgm:spPr/>
      <dgm:t>
        <a:bodyPr/>
        <a:lstStyle/>
        <a:p>
          <a:pPr rtl="1"/>
          <a:r>
            <a:rPr lang="ar-SA" dirty="0"/>
            <a:t>الاحتساب والصبر </a:t>
          </a:r>
        </a:p>
      </dgm:t>
    </dgm:pt>
    <dgm:pt modelId="{88CBC907-1305-41C5-9E04-1FCD817CDCA1}" type="parTrans" cxnId="{67AE8ADA-851D-4BD5-866E-825DC5EDCE1C}">
      <dgm:prSet/>
      <dgm:spPr/>
      <dgm:t>
        <a:bodyPr/>
        <a:lstStyle/>
        <a:p>
          <a:pPr rtl="1"/>
          <a:endParaRPr lang="ar-SA"/>
        </a:p>
      </dgm:t>
    </dgm:pt>
    <dgm:pt modelId="{29BF5401-F8F4-4315-A3BE-88B1CE2BB882}" type="sibTrans" cxnId="{67AE8ADA-851D-4BD5-866E-825DC5EDCE1C}">
      <dgm:prSet/>
      <dgm:spPr/>
      <dgm:t>
        <a:bodyPr/>
        <a:lstStyle/>
        <a:p>
          <a:pPr rtl="1"/>
          <a:endParaRPr lang="ar-SA"/>
        </a:p>
      </dgm:t>
    </dgm:pt>
    <dgm:pt modelId="{A323137A-FAA3-4DFD-AA6B-971857F2BAC6}">
      <dgm:prSet phldrT="[نص]"/>
      <dgm:spPr/>
      <dgm:t>
        <a:bodyPr/>
        <a:lstStyle/>
        <a:p>
          <a:pPr rtl="1"/>
          <a:r>
            <a:rPr lang="ar-SA" dirty="0"/>
            <a:t>الاستعانة بالآخرين واستشارتهم </a:t>
          </a:r>
        </a:p>
      </dgm:t>
    </dgm:pt>
    <dgm:pt modelId="{661045A4-C80C-40F4-940C-BDC55AC248A9}" type="parTrans" cxnId="{92F2BB01-DD41-4CC8-A4E3-8DA6AA43DC54}">
      <dgm:prSet/>
      <dgm:spPr/>
      <dgm:t>
        <a:bodyPr/>
        <a:lstStyle/>
        <a:p>
          <a:pPr rtl="1"/>
          <a:endParaRPr lang="ar-SA"/>
        </a:p>
      </dgm:t>
    </dgm:pt>
    <dgm:pt modelId="{EAA130EB-8123-47C8-AAAD-6A181304E8EE}" type="sibTrans" cxnId="{92F2BB01-DD41-4CC8-A4E3-8DA6AA43DC54}">
      <dgm:prSet/>
      <dgm:spPr/>
      <dgm:t>
        <a:bodyPr/>
        <a:lstStyle/>
        <a:p>
          <a:pPr rtl="1"/>
          <a:endParaRPr lang="ar-SA"/>
        </a:p>
      </dgm:t>
    </dgm:pt>
    <dgm:pt modelId="{09EE0237-FF40-43BD-B919-E62A3ABA664E}">
      <dgm:prSet/>
      <dgm:spPr/>
      <dgm:t>
        <a:bodyPr/>
        <a:lstStyle/>
        <a:p>
          <a:pPr rtl="1"/>
          <a:r>
            <a:rPr lang="ar-SA" dirty="0"/>
            <a:t>التركيز في حل المشكلة</a:t>
          </a:r>
        </a:p>
      </dgm:t>
    </dgm:pt>
    <dgm:pt modelId="{7A8E6D01-714B-483D-A348-96F9BD60F9F0}" type="parTrans" cxnId="{5BE35845-5A8C-48DC-8524-2F4FD274E21A}">
      <dgm:prSet/>
      <dgm:spPr/>
      <dgm:t>
        <a:bodyPr/>
        <a:lstStyle/>
        <a:p>
          <a:pPr rtl="1"/>
          <a:endParaRPr lang="ar-SA"/>
        </a:p>
      </dgm:t>
    </dgm:pt>
    <dgm:pt modelId="{D791536B-15D8-4398-B57B-62AD1036083D}" type="sibTrans" cxnId="{5BE35845-5A8C-48DC-8524-2F4FD274E21A}">
      <dgm:prSet/>
      <dgm:spPr/>
      <dgm:t>
        <a:bodyPr/>
        <a:lstStyle/>
        <a:p>
          <a:pPr rtl="1"/>
          <a:endParaRPr lang="ar-SA"/>
        </a:p>
      </dgm:t>
    </dgm:pt>
    <dgm:pt modelId="{1ABA5035-5C9F-4326-A597-BEC5C663DAFD}">
      <dgm:prSet/>
      <dgm:spPr/>
      <dgm:t>
        <a:bodyPr/>
        <a:lstStyle/>
        <a:p>
          <a:pPr rtl="1"/>
          <a:r>
            <a:rPr lang="ar-SA" dirty="0"/>
            <a:t>مواجهة القلق بزيادة الثقة والراحة والاسترخاء والرياضة والنوم</a:t>
          </a:r>
        </a:p>
      </dgm:t>
    </dgm:pt>
    <dgm:pt modelId="{C02A127E-4AEA-4D3D-B9F9-02FA48818EDA}" type="parTrans" cxnId="{48F0D7C3-8072-4A71-8BE1-D7CC00987E6C}">
      <dgm:prSet/>
      <dgm:spPr/>
      <dgm:t>
        <a:bodyPr/>
        <a:lstStyle/>
        <a:p>
          <a:pPr rtl="1"/>
          <a:endParaRPr lang="ar-SA"/>
        </a:p>
      </dgm:t>
    </dgm:pt>
    <dgm:pt modelId="{26CBA88E-3B37-4E72-8270-F997C206EE04}" type="sibTrans" cxnId="{48F0D7C3-8072-4A71-8BE1-D7CC00987E6C}">
      <dgm:prSet/>
      <dgm:spPr/>
      <dgm:t>
        <a:bodyPr/>
        <a:lstStyle/>
        <a:p>
          <a:pPr rtl="1"/>
          <a:endParaRPr lang="ar-SA"/>
        </a:p>
      </dgm:t>
    </dgm:pt>
    <dgm:pt modelId="{0FD58286-BFF2-4E99-B909-0896EA37F84E}" type="pres">
      <dgm:prSet presAssocID="{0937DC9E-59C0-4420-9DC8-3E473A4946EC}" presName="compositeShape" presStyleCnt="0">
        <dgm:presLayoutVars>
          <dgm:dir/>
          <dgm:resizeHandles/>
        </dgm:presLayoutVars>
      </dgm:prSet>
      <dgm:spPr/>
    </dgm:pt>
    <dgm:pt modelId="{654AB8B9-04A4-400D-8224-325C57DEE208}" type="pres">
      <dgm:prSet presAssocID="{0937DC9E-59C0-4420-9DC8-3E473A4946EC}" presName="pyramid" presStyleLbl="node1" presStyleIdx="0" presStyleCnt="1" custLinFactNeighborX="-30692" custLinFactNeighborY="-7853"/>
      <dgm:spPr/>
    </dgm:pt>
    <dgm:pt modelId="{A0F05D9D-9E4A-4759-9A06-6BBEF2D73723}" type="pres">
      <dgm:prSet presAssocID="{0937DC9E-59C0-4420-9DC8-3E473A4946EC}" presName="theList" presStyleCnt="0"/>
      <dgm:spPr/>
    </dgm:pt>
    <dgm:pt modelId="{494AECA8-7DF6-4805-BECD-3764A6845351}" type="pres">
      <dgm:prSet presAssocID="{56EE23CA-29F7-4D3A-890E-473244153D75}" presName="aNode" presStyleLbl="fgAcc1" presStyleIdx="0" presStyleCnt="5" custLinFactNeighborX="-13627" custLinFactNeighborY="34768">
        <dgm:presLayoutVars>
          <dgm:bulletEnabled val="1"/>
        </dgm:presLayoutVars>
      </dgm:prSet>
      <dgm:spPr/>
    </dgm:pt>
    <dgm:pt modelId="{B8C0DC9B-F104-4A05-9653-776F63479644}" type="pres">
      <dgm:prSet presAssocID="{56EE23CA-29F7-4D3A-890E-473244153D75}" presName="aSpace" presStyleCnt="0"/>
      <dgm:spPr/>
    </dgm:pt>
    <dgm:pt modelId="{22FE6B3B-3C30-4737-9C21-374FE62D47E0}" type="pres">
      <dgm:prSet presAssocID="{F20A89CE-AEE3-4B6D-8755-67B68208CDF0}" presName="aNode" presStyleLbl="fgAcc1" presStyleIdx="1" presStyleCnt="5" custLinFactNeighborX="-12359" custLinFactNeighborY="25106">
        <dgm:presLayoutVars>
          <dgm:bulletEnabled val="1"/>
        </dgm:presLayoutVars>
      </dgm:prSet>
      <dgm:spPr/>
    </dgm:pt>
    <dgm:pt modelId="{FF3658DF-2ED2-4ECE-B66B-48A5CEF48F5B}" type="pres">
      <dgm:prSet presAssocID="{F20A89CE-AEE3-4B6D-8755-67B68208CDF0}" presName="aSpace" presStyleCnt="0"/>
      <dgm:spPr/>
    </dgm:pt>
    <dgm:pt modelId="{4E3AC247-F37A-482E-B518-85F5CE75E100}" type="pres">
      <dgm:prSet presAssocID="{A323137A-FAA3-4DFD-AA6B-971857F2BAC6}" presName="aNode" presStyleLbl="fgAcc1" presStyleIdx="2" presStyleCnt="5" custLinFactNeighborX="-11726" custLinFactNeighborY="-11152">
        <dgm:presLayoutVars>
          <dgm:bulletEnabled val="1"/>
        </dgm:presLayoutVars>
      </dgm:prSet>
      <dgm:spPr/>
    </dgm:pt>
    <dgm:pt modelId="{25E46498-F9E1-484D-9989-321F3B18A2DE}" type="pres">
      <dgm:prSet presAssocID="{A323137A-FAA3-4DFD-AA6B-971857F2BAC6}" presName="aSpace" presStyleCnt="0"/>
      <dgm:spPr/>
    </dgm:pt>
    <dgm:pt modelId="{C4224494-B9B9-4AB3-BB23-4102A81557C8}" type="pres">
      <dgm:prSet presAssocID="{09EE0237-FF40-43BD-B919-E62A3ABA664E}" presName="aNode" presStyleLbl="fgAcc1" presStyleIdx="3" presStyleCnt="5" custLinFactNeighborX="-10661" custLinFactNeighborY="-35453">
        <dgm:presLayoutVars>
          <dgm:bulletEnabled val="1"/>
        </dgm:presLayoutVars>
      </dgm:prSet>
      <dgm:spPr/>
    </dgm:pt>
    <dgm:pt modelId="{BD7D47B5-A2E1-4F3A-99B9-E784487C8F2E}" type="pres">
      <dgm:prSet presAssocID="{09EE0237-FF40-43BD-B919-E62A3ABA664E}" presName="aSpace" presStyleCnt="0"/>
      <dgm:spPr/>
    </dgm:pt>
    <dgm:pt modelId="{356C4780-1C11-44F9-ADAB-6355C25B7AD0}" type="pres">
      <dgm:prSet presAssocID="{1ABA5035-5C9F-4326-A597-BEC5C663DAFD}" presName="aNode" presStyleLbl="fgAcc1" presStyleIdx="4" presStyleCnt="5" custAng="0" custLinFactNeighborX="-10661" custLinFactNeighborY="11589">
        <dgm:presLayoutVars>
          <dgm:bulletEnabled val="1"/>
        </dgm:presLayoutVars>
      </dgm:prSet>
      <dgm:spPr/>
    </dgm:pt>
    <dgm:pt modelId="{EF79B95A-B807-4219-A563-3B4C05FA73A3}" type="pres">
      <dgm:prSet presAssocID="{1ABA5035-5C9F-4326-A597-BEC5C663DAFD}" presName="aSpace" presStyleCnt="0"/>
      <dgm:spPr/>
    </dgm:pt>
  </dgm:ptLst>
  <dgm:cxnLst>
    <dgm:cxn modelId="{92F2BB01-DD41-4CC8-A4E3-8DA6AA43DC54}" srcId="{0937DC9E-59C0-4420-9DC8-3E473A4946EC}" destId="{A323137A-FAA3-4DFD-AA6B-971857F2BAC6}" srcOrd="2" destOrd="0" parTransId="{661045A4-C80C-40F4-940C-BDC55AC248A9}" sibTransId="{EAA130EB-8123-47C8-AAAD-6A181304E8EE}"/>
    <dgm:cxn modelId="{C4CE2413-45A8-4C50-8BC4-8800E47C3E61}" type="presOf" srcId="{1ABA5035-5C9F-4326-A597-BEC5C663DAFD}" destId="{356C4780-1C11-44F9-ADAB-6355C25B7AD0}" srcOrd="0" destOrd="0" presId="urn:microsoft.com/office/officeart/2005/8/layout/pyramid2"/>
    <dgm:cxn modelId="{C147751B-AF3B-4732-9EE9-D6B9F732534B}" type="presOf" srcId="{F20A89CE-AEE3-4B6D-8755-67B68208CDF0}" destId="{22FE6B3B-3C30-4737-9C21-374FE62D47E0}" srcOrd="0" destOrd="0" presId="urn:microsoft.com/office/officeart/2005/8/layout/pyramid2"/>
    <dgm:cxn modelId="{3107605E-DD56-42F2-A4F1-D31AFCD22B86}" srcId="{0937DC9E-59C0-4420-9DC8-3E473A4946EC}" destId="{56EE23CA-29F7-4D3A-890E-473244153D75}" srcOrd="0" destOrd="0" parTransId="{5A16B1AC-8FDC-46AB-98D6-5FB808567F0E}" sibTransId="{8258ADCC-FDEE-4C42-B760-F33D8DB91028}"/>
    <dgm:cxn modelId="{5BE35845-5A8C-48DC-8524-2F4FD274E21A}" srcId="{0937DC9E-59C0-4420-9DC8-3E473A4946EC}" destId="{09EE0237-FF40-43BD-B919-E62A3ABA664E}" srcOrd="3" destOrd="0" parTransId="{7A8E6D01-714B-483D-A348-96F9BD60F9F0}" sibTransId="{D791536B-15D8-4398-B57B-62AD1036083D}"/>
    <dgm:cxn modelId="{B825DB4C-F72C-409C-994A-07E05D547379}" type="presOf" srcId="{09EE0237-FF40-43BD-B919-E62A3ABA664E}" destId="{C4224494-B9B9-4AB3-BB23-4102A81557C8}" srcOrd="0" destOrd="0" presId="urn:microsoft.com/office/officeart/2005/8/layout/pyramid2"/>
    <dgm:cxn modelId="{1E85F658-AE6D-4611-BE2A-381DFDA9B400}" type="presOf" srcId="{56EE23CA-29F7-4D3A-890E-473244153D75}" destId="{494AECA8-7DF6-4805-BECD-3764A6845351}" srcOrd="0" destOrd="0" presId="urn:microsoft.com/office/officeart/2005/8/layout/pyramid2"/>
    <dgm:cxn modelId="{8E12EB9D-1C0A-47D0-A61C-1147CA07CB81}" type="presOf" srcId="{0937DC9E-59C0-4420-9DC8-3E473A4946EC}" destId="{0FD58286-BFF2-4E99-B909-0896EA37F84E}" srcOrd="0" destOrd="0" presId="urn:microsoft.com/office/officeart/2005/8/layout/pyramid2"/>
    <dgm:cxn modelId="{48F0D7C3-8072-4A71-8BE1-D7CC00987E6C}" srcId="{0937DC9E-59C0-4420-9DC8-3E473A4946EC}" destId="{1ABA5035-5C9F-4326-A597-BEC5C663DAFD}" srcOrd="4" destOrd="0" parTransId="{C02A127E-4AEA-4D3D-B9F9-02FA48818EDA}" sibTransId="{26CBA88E-3B37-4E72-8270-F997C206EE04}"/>
    <dgm:cxn modelId="{67AE8ADA-851D-4BD5-866E-825DC5EDCE1C}" srcId="{0937DC9E-59C0-4420-9DC8-3E473A4946EC}" destId="{F20A89CE-AEE3-4B6D-8755-67B68208CDF0}" srcOrd="1" destOrd="0" parTransId="{88CBC907-1305-41C5-9E04-1FCD817CDCA1}" sibTransId="{29BF5401-F8F4-4315-A3BE-88B1CE2BB882}"/>
    <dgm:cxn modelId="{7A4F18FE-D899-4ED6-803D-51A068521B66}" type="presOf" srcId="{A323137A-FAA3-4DFD-AA6B-971857F2BAC6}" destId="{4E3AC247-F37A-482E-B518-85F5CE75E100}" srcOrd="0" destOrd="0" presId="urn:microsoft.com/office/officeart/2005/8/layout/pyramid2"/>
    <dgm:cxn modelId="{4E32D040-F72D-43EC-93EB-C3F8DDB0BC1F}" type="presParOf" srcId="{0FD58286-BFF2-4E99-B909-0896EA37F84E}" destId="{654AB8B9-04A4-400D-8224-325C57DEE208}" srcOrd="0" destOrd="0" presId="urn:microsoft.com/office/officeart/2005/8/layout/pyramid2"/>
    <dgm:cxn modelId="{A34AE2CB-6281-48BB-A49C-963AEBB0E3E1}" type="presParOf" srcId="{0FD58286-BFF2-4E99-B909-0896EA37F84E}" destId="{A0F05D9D-9E4A-4759-9A06-6BBEF2D73723}" srcOrd="1" destOrd="0" presId="urn:microsoft.com/office/officeart/2005/8/layout/pyramid2"/>
    <dgm:cxn modelId="{849AFC7E-6CC0-420E-8E42-2E25AEE41DD5}" type="presParOf" srcId="{A0F05D9D-9E4A-4759-9A06-6BBEF2D73723}" destId="{494AECA8-7DF6-4805-BECD-3764A6845351}" srcOrd="0" destOrd="0" presId="urn:microsoft.com/office/officeart/2005/8/layout/pyramid2"/>
    <dgm:cxn modelId="{7AB1F073-8831-49B1-92E3-D0CFEA1E206F}" type="presParOf" srcId="{A0F05D9D-9E4A-4759-9A06-6BBEF2D73723}" destId="{B8C0DC9B-F104-4A05-9653-776F63479644}" srcOrd="1" destOrd="0" presId="urn:microsoft.com/office/officeart/2005/8/layout/pyramid2"/>
    <dgm:cxn modelId="{FE0B8D4E-7147-4A80-B15B-00F793056262}" type="presParOf" srcId="{A0F05D9D-9E4A-4759-9A06-6BBEF2D73723}" destId="{22FE6B3B-3C30-4737-9C21-374FE62D47E0}" srcOrd="2" destOrd="0" presId="urn:microsoft.com/office/officeart/2005/8/layout/pyramid2"/>
    <dgm:cxn modelId="{ACED722F-13C7-4E04-9B03-A862A4D1C5B6}" type="presParOf" srcId="{A0F05D9D-9E4A-4759-9A06-6BBEF2D73723}" destId="{FF3658DF-2ED2-4ECE-B66B-48A5CEF48F5B}" srcOrd="3" destOrd="0" presId="urn:microsoft.com/office/officeart/2005/8/layout/pyramid2"/>
    <dgm:cxn modelId="{56EEAD25-E09A-481F-83A7-CC4341955B19}" type="presParOf" srcId="{A0F05D9D-9E4A-4759-9A06-6BBEF2D73723}" destId="{4E3AC247-F37A-482E-B518-85F5CE75E100}" srcOrd="4" destOrd="0" presId="urn:microsoft.com/office/officeart/2005/8/layout/pyramid2"/>
    <dgm:cxn modelId="{8F60947A-4150-4B4F-A4F3-3102E7805BA4}" type="presParOf" srcId="{A0F05D9D-9E4A-4759-9A06-6BBEF2D73723}" destId="{25E46498-F9E1-484D-9989-321F3B18A2DE}" srcOrd="5" destOrd="0" presId="urn:microsoft.com/office/officeart/2005/8/layout/pyramid2"/>
    <dgm:cxn modelId="{B6846AD0-3164-4CAC-BFCB-60A8C631F560}" type="presParOf" srcId="{A0F05D9D-9E4A-4759-9A06-6BBEF2D73723}" destId="{C4224494-B9B9-4AB3-BB23-4102A81557C8}" srcOrd="6" destOrd="0" presId="urn:microsoft.com/office/officeart/2005/8/layout/pyramid2"/>
    <dgm:cxn modelId="{FED1FE14-29AF-4BEB-BBD5-7955B20D3AB0}" type="presParOf" srcId="{A0F05D9D-9E4A-4759-9A06-6BBEF2D73723}" destId="{BD7D47B5-A2E1-4F3A-99B9-E784487C8F2E}" srcOrd="7" destOrd="0" presId="urn:microsoft.com/office/officeart/2005/8/layout/pyramid2"/>
    <dgm:cxn modelId="{2BF064A6-F4C5-4D97-8FA4-65DCA8C5B4C1}" type="presParOf" srcId="{A0F05D9D-9E4A-4759-9A06-6BBEF2D73723}" destId="{356C4780-1C11-44F9-ADAB-6355C25B7AD0}" srcOrd="8" destOrd="0" presId="urn:microsoft.com/office/officeart/2005/8/layout/pyramid2"/>
    <dgm:cxn modelId="{86C8CE73-CE61-4A64-9A8B-0550321EA0E8}" type="presParOf" srcId="{A0F05D9D-9E4A-4759-9A06-6BBEF2D73723}" destId="{EF79B95A-B807-4219-A563-3B4C05FA73A3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825013-EE92-4C46-96CF-86158DC1DFA5}" type="doc">
      <dgm:prSet loTypeId="urn:microsoft.com/office/officeart/2005/8/layout/cycle3" loCatId="cycle" qsTypeId="urn:microsoft.com/office/officeart/2005/8/quickstyle/simple1" qsCatId="simple" csTypeId="urn:microsoft.com/office/officeart/2005/8/colors/accent4_4" csCatId="accent4" phldr="1"/>
      <dgm:spPr/>
      <dgm:t>
        <a:bodyPr/>
        <a:lstStyle/>
        <a:p>
          <a:pPr rtl="1"/>
          <a:endParaRPr lang="ar-SA"/>
        </a:p>
      </dgm:t>
    </dgm:pt>
    <dgm:pt modelId="{8BA92493-7967-464F-BFC7-6EDCBA3BA0DC}">
      <dgm:prSet phldrT="[نص]" custT="1"/>
      <dgm:spPr/>
      <dgm:t>
        <a:bodyPr/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400" b="1" kern="1200" dirty="0">
              <a:solidFill>
                <a:prstClr val="black"/>
              </a:solidFill>
              <a:latin typeface="Calibri" panose="020F0502020204030204"/>
              <a:ea typeface="+mn-ea"/>
              <a:cs typeface="Arial" panose="020B0604020202020204" pitchFamily="34" charset="0"/>
            </a:rPr>
            <a:t>ممارسة الأنشطة </a:t>
          </a:r>
        </a:p>
      </dgm:t>
    </dgm:pt>
    <dgm:pt modelId="{63ADCC35-FA9B-4570-9527-DCBDACD6710E}" type="parTrans" cxnId="{7F2D80F0-EF27-467D-A916-00A9A8A71813}">
      <dgm:prSet/>
      <dgm:spPr/>
      <dgm:t>
        <a:bodyPr/>
        <a:lstStyle/>
        <a:p>
          <a:pPr rtl="1"/>
          <a:endParaRPr lang="ar-SA"/>
        </a:p>
      </dgm:t>
    </dgm:pt>
    <dgm:pt modelId="{EAE70FB8-8ECB-4E49-B2D6-4C5671D3B42C}" type="sibTrans" cxnId="{7F2D80F0-EF27-467D-A916-00A9A8A71813}">
      <dgm:prSet/>
      <dgm:spPr/>
      <dgm:t>
        <a:bodyPr/>
        <a:lstStyle/>
        <a:p>
          <a:pPr rtl="1"/>
          <a:endParaRPr lang="ar-SA"/>
        </a:p>
      </dgm:t>
    </dgm:pt>
    <dgm:pt modelId="{6FD705C2-45B3-4D06-B11E-C7D8F8ADD60D}">
      <dgm:prSet phldrT="[نص]" custT="1"/>
      <dgm:spPr/>
      <dgm:t>
        <a:bodyPr/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400" b="1" kern="1200" dirty="0">
              <a:solidFill>
                <a:prstClr val="black"/>
              </a:solidFill>
              <a:latin typeface="Calibri" panose="020F0502020204030204"/>
              <a:ea typeface="+mn-ea"/>
              <a:cs typeface="Arial" panose="020B0604020202020204" pitchFamily="34" charset="0"/>
            </a:rPr>
            <a:t>ممارسة الهوايات</a:t>
          </a:r>
        </a:p>
      </dgm:t>
    </dgm:pt>
    <dgm:pt modelId="{EEE933F2-59CB-4147-ACE3-D03C0530403E}" type="parTrans" cxnId="{398CD556-6B0A-423A-A3E1-24B10592FE0B}">
      <dgm:prSet/>
      <dgm:spPr/>
      <dgm:t>
        <a:bodyPr/>
        <a:lstStyle/>
        <a:p>
          <a:pPr rtl="1"/>
          <a:endParaRPr lang="ar-SA"/>
        </a:p>
      </dgm:t>
    </dgm:pt>
    <dgm:pt modelId="{4C22F489-10EB-4D1C-BD61-144205E811D1}" type="sibTrans" cxnId="{398CD556-6B0A-423A-A3E1-24B10592FE0B}">
      <dgm:prSet/>
      <dgm:spPr/>
      <dgm:t>
        <a:bodyPr/>
        <a:lstStyle/>
        <a:p>
          <a:pPr rtl="1"/>
          <a:endParaRPr lang="ar-SA"/>
        </a:p>
      </dgm:t>
    </dgm:pt>
    <dgm:pt modelId="{9F85A2DA-3827-4F6F-82FA-2249BEF6746A}">
      <dgm:prSet phldrT="[نص]" custT="1"/>
      <dgm:spPr/>
      <dgm:t>
        <a:bodyPr/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400" b="1" kern="1200" dirty="0">
              <a:solidFill>
                <a:prstClr val="black"/>
              </a:solidFill>
              <a:latin typeface="Calibri" panose="020F0502020204030204"/>
              <a:ea typeface="+mn-ea"/>
              <a:cs typeface="Arial" panose="020B0604020202020204" pitchFamily="34" charset="0"/>
            </a:rPr>
            <a:t>عمل تمارين النفس</a:t>
          </a:r>
        </a:p>
      </dgm:t>
    </dgm:pt>
    <dgm:pt modelId="{E360D54D-DC33-4351-84EE-59EC2A0EC5F0}" type="parTrans" cxnId="{C886CDB2-1D98-47DE-939D-D7B7656335AD}">
      <dgm:prSet/>
      <dgm:spPr/>
      <dgm:t>
        <a:bodyPr/>
        <a:lstStyle/>
        <a:p>
          <a:pPr rtl="1"/>
          <a:endParaRPr lang="ar-SA"/>
        </a:p>
      </dgm:t>
    </dgm:pt>
    <dgm:pt modelId="{B7085E59-D397-4262-90CA-B5F89C3EBAA1}" type="sibTrans" cxnId="{C886CDB2-1D98-47DE-939D-D7B7656335AD}">
      <dgm:prSet/>
      <dgm:spPr/>
      <dgm:t>
        <a:bodyPr/>
        <a:lstStyle/>
        <a:p>
          <a:pPr rtl="1"/>
          <a:endParaRPr lang="ar-SA"/>
        </a:p>
      </dgm:t>
    </dgm:pt>
    <dgm:pt modelId="{35CCA0A7-F59D-4998-AC85-7CAEE1FBBA63}">
      <dgm:prSet phldrT="[نص]" custT="1"/>
      <dgm:spPr/>
      <dgm:t>
        <a:bodyPr/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400" b="1" kern="1200" dirty="0">
              <a:solidFill>
                <a:prstClr val="black"/>
              </a:solidFill>
              <a:latin typeface="Calibri" panose="020F0502020204030204"/>
              <a:ea typeface="+mn-ea"/>
              <a:cs typeface="Arial" panose="020B0604020202020204" pitchFamily="34" charset="0"/>
            </a:rPr>
            <a:t>التخفيف من ضغوط العمل وكثرة المستويات</a:t>
          </a:r>
        </a:p>
      </dgm:t>
    </dgm:pt>
    <dgm:pt modelId="{DF6022E2-A0CF-43E9-95AF-43E3E1EED9ED}" type="parTrans" cxnId="{CCAC042E-6CA9-4775-832A-21F8E0B1394E}">
      <dgm:prSet/>
      <dgm:spPr/>
      <dgm:t>
        <a:bodyPr/>
        <a:lstStyle/>
        <a:p>
          <a:pPr rtl="1"/>
          <a:endParaRPr lang="ar-SA"/>
        </a:p>
      </dgm:t>
    </dgm:pt>
    <dgm:pt modelId="{687419C0-473D-4134-8A0D-E0D944490E45}" type="sibTrans" cxnId="{CCAC042E-6CA9-4775-832A-21F8E0B1394E}">
      <dgm:prSet/>
      <dgm:spPr/>
      <dgm:t>
        <a:bodyPr/>
        <a:lstStyle/>
        <a:p>
          <a:pPr rtl="1"/>
          <a:endParaRPr lang="ar-SA"/>
        </a:p>
      </dgm:t>
    </dgm:pt>
    <dgm:pt modelId="{FC536368-80D3-44E3-AEF3-A0B47EC6DC3D}">
      <dgm:prSet phldrT="[نص]" custT="1"/>
      <dgm:spPr/>
      <dgm:t>
        <a:bodyPr/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400" b="1" kern="1200" dirty="0">
              <a:solidFill>
                <a:prstClr val="black"/>
              </a:solidFill>
              <a:latin typeface="Calibri" panose="020F0502020204030204"/>
              <a:ea typeface="+mn-ea"/>
              <a:cs typeface="Arial" panose="020B0604020202020204" pitchFamily="34" charset="0"/>
            </a:rPr>
            <a:t>إحاطة النفس بالإيجابية </a:t>
          </a:r>
        </a:p>
      </dgm:t>
    </dgm:pt>
    <dgm:pt modelId="{2BA0310C-ACB9-49F9-8F97-E58DF768FBEA}" type="parTrans" cxnId="{7B9E1B1A-A8A4-4A0B-947C-8F02F951703F}">
      <dgm:prSet/>
      <dgm:spPr/>
      <dgm:t>
        <a:bodyPr/>
        <a:lstStyle/>
        <a:p>
          <a:pPr rtl="1"/>
          <a:endParaRPr lang="ar-SA"/>
        </a:p>
      </dgm:t>
    </dgm:pt>
    <dgm:pt modelId="{AD0390C3-9C2C-410A-9643-B378D2B2BC36}" type="sibTrans" cxnId="{7B9E1B1A-A8A4-4A0B-947C-8F02F951703F}">
      <dgm:prSet/>
      <dgm:spPr/>
      <dgm:t>
        <a:bodyPr/>
        <a:lstStyle/>
        <a:p>
          <a:pPr rtl="1"/>
          <a:endParaRPr lang="ar-SA"/>
        </a:p>
      </dgm:t>
    </dgm:pt>
    <dgm:pt modelId="{B7B4D5FA-8565-48B6-B594-6BE3384BD76C}">
      <dgm:prSet phldrT="[نص]"/>
      <dgm:spPr/>
      <dgm:t>
        <a:bodyPr/>
        <a:lstStyle/>
        <a:p>
          <a:pPr rtl="1"/>
          <a:r>
            <a:rPr lang="ar-SA" b="1" dirty="0">
              <a:solidFill>
                <a:schemeClr val="tx1"/>
              </a:solidFill>
            </a:rPr>
            <a:t>أخذ عطلات</a:t>
          </a:r>
        </a:p>
      </dgm:t>
    </dgm:pt>
    <dgm:pt modelId="{E87C9EF0-1382-4860-879A-EA0A84297556}" type="parTrans" cxnId="{A79348ED-97F9-4262-B0E1-841DFF063DC9}">
      <dgm:prSet/>
      <dgm:spPr/>
      <dgm:t>
        <a:bodyPr/>
        <a:lstStyle/>
        <a:p>
          <a:pPr rtl="1"/>
          <a:endParaRPr lang="ar-SA"/>
        </a:p>
      </dgm:t>
    </dgm:pt>
    <dgm:pt modelId="{5A9D6BAA-07A4-491F-99E8-33D39142857E}" type="sibTrans" cxnId="{A79348ED-97F9-4262-B0E1-841DFF063DC9}">
      <dgm:prSet/>
      <dgm:spPr/>
      <dgm:t>
        <a:bodyPr/>
        <a:lstStyle/>
        <a:p>
          <a:pPr rtl="1"/>
          <a:endParaRPr lang="ar-SA"/>
        </a:p>
      </dgm:t>
    </dgm:pt>
    <dgm:pt modelId="{2D041AC1-5DAB-456B-870C-CB97A2728971}">
      <dgm:prSet phldrT="[نص]" custT="1"/>
      <dgm:spPr/>
      <dgm:t>
        <a:bodyPr/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400" b="1" kern="1200" dirty="0">
              <a:solidFill>
                <a:prstClr val="black"/>
              </a:solidFill>
              <a:latin typeface="Calibri" panose="020F0502020204030204"/>
              <a:ea typeface="+mn-ea"/>
              <a:cs typeface="Arial" panose="020B0604020202020204" pitchFamily="34" charset="0"/>
            </a:rPr>
            <a:t>الابعاد عن التوتر</a:t>
          </a:r>
        </a:p>
      </dgm:t>
    </dgm:pt>
    <dgm:pt modelId="{799E9737-458D-441A-8C84-47342E59A23B}" type="parTrans" cxnId="{6082A62D-FC72-477B-B5C4-5148AFE9FB54}">
      <dgm:prSet/>
      <dgm:spPr/>
      <dgm:t>
        <a:bodyPr/>
        <a:lstStyle/>
        <a:p>
          <a:pPr rtl="1"/>
          <a:endParaRPr lang="ar-SA"/>
        </a:p>
      </dgm:t>
    </dgm:pt>
    <dgm:pt modelId="{9D9B4877-62F7-495B-A65A-61101D292718}" type="sibTrans" cxnId="{6082A62D-FC72-477B-B5C4-5148AFE9FB54}">
      <dgm:prSet/>
      <dgm:spPr/>
      <dgm:t>
        <a:bodyPr/>
        <a:lstStyle/>
        <a:p>
          <a:pPr rtl="1"/>
          <a:endParaRPr lang="ar-SA"/>
        </a:p>
      </dgm:t>
    </dgm:pt>
    <dgm:pt modelId="{15BB16A9-84B2-4679-9B27-F914DF602DEC}">
      <dgm:prSet custT="1"/>
      <dgm:spPr/>
      <dgm:t>
        <a:bodyPr/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400" b="1" kern="1200" dirty="0">
              <a:solidFill>
                <a:prstClr val="black"/>
              </a:solidFill>
              <a:latin typeface="Calibri" panose="020F0502020204030204"/>
              <a:ea typeface="+mn-ea"/>
              <a:cs typeface="Arial" panose="020B0604020202020204" pitchFamily="34" charset="0"/>
            </a:rPr>
            <a:t>تقاسم المسؤوليات (التفويض)</a:t>
          </a:r>
        </a:p>
      </dgm:t>
    </dgm:pt>
    <dgm:pt modelId="{6C1EB8A6-E1B3-4DFF-8593-EDD3616229EF}" type="parTrans" cxnId="{A772C965-ACD9-4285-976F-F926B0564213}">
      <dgm:prSet/>
      <dgm:spPr/>
      <dgm:t>
        <a:bodyPr/>
        <a:lstStyle/>
        <a:p>
          <a:pPr rtl="1"/>
          <a:endParaRPr lang="ar-SA"/>
        </a:p>
      </dgm:t>
    </dgm:pt>
    <dgm:pt modelId="{F81BD1A0-9CFD-48DC-BBDB-1E8D5D67384F}" type="sibTrans" cxnId="{A772C965-ACD9-4285-976F-F926B0564213}">
      <dgm:prSet/>
      <dgm:spPr/>
      <dgm:t>
        <a:bodyPr/>
        <a:lstStyle/>
        <a:p>
          <a:pPr rtl="1"/>
          <a:endParaRPr lang="ar-SA"/>
        </a:p>
      </dgm:t>
    </dgm:pt>
    <dgm:pt modelId="{B1B61B33-CA48-4EC7-9DDB-93E4D1642504}" type="pres">
      <dgm:prSet presAssocID="{0F825013-EE92-4C46-96CF-86158DC1DFA5}" presName="Name0" presStyleCnt="0">
        <dgm:presLayoutVars>
          <dgm:dir/>
          <dgm:resizeHandles val="exact"/>
        </dgm:presLayoutVars>
      </dgm:prSet>
      <dgm:spPr/>
    </dgm:pt>
    <dgm:pt modelId="{2660A309-6C2D-4676-9EE2-94A8F275AEB0}" type="pres">
      <dgm:prSet presAssocID="{0F825013-EE92-4C46-96CF-86158DC1DFA5}" presName="cycle" presStyleCnt="0"/>
      <dgm:spPr/>
    </dgm:pt>
    <dgm:pt modelId="{F407549E-49DD-4C5B-A355-9FD3C94F3D71}" type="pres">
      <dgm:prSet presAssocID="{8BA92493-7967-464F-BFC7-6EDCBA3BA0DC}" presName="nodeFirstNode" presStyleLbl="node1" presStyleIdx="0" presStyleCnt="8">
        <dgm:presLayoutVars>
          <dgm:bulletEnabled val="1"/>
        </dgm:presLayoutVars>
      </dgm:prSet>
      <dgm:spPr/>
    </dgm:pt>
    <dgm:pt modelId="{F4402E4A-0083-4DB3-9B76-742C06123528}" type="pres">
      <dgm:prSet presAssocID="{EAE70FB8-8ECB-4E49-B2D6-4C5671D3B42C}" presName="sibTransFirstNode" presStyleLbl="bgShp" presStyleIdx="0" presStyleCnt="1"/>
      <dgm:spPr/>
    </dgm:pt>
    <dgm:pt modelId="{ECDF6628-26C4-415F-9F4A-466335D30A90}" type="pres">
      <dgm:prSet presAssocID="{B7B4D5FA-8565-48B6-B594-6BE3384BD76C}" presName="nodeFollowingNodes" presStyleLbl="node1" presStyleIdx="1" presStyleCnt="8">
        <dgm:presLayoutVars>
          <dgm:bulletEnabled val="1"/>
        </dgm:presLayoutVars>
      </dgm:prSet>
      <dgm:spPr/>
    </dgm:pt>
    <dgm:pt modelId="{E5270258-2EB0-4064-AC62-6FD41BDEE0CB}" type="pres">
      <dgm:prSet presAssocID="{6FD705C2-45B3-4D06-B11E-C7D8F8ADD60D}" presName="nodeFollowingNodes" presStyleLbl="node1" presStyleIdx="2" presStyleCnt="8" custRadScaleRad="100485" custRadScaleInc="1369">
        <dgm:presLayoutVars>
          <dgm:bulletEnabled val="1"/>
        </dgm:presLayoutVars>
      </dgm:prSet>
      <dgm:spPr/>
    </dgm:pt>
    <dgm:pt modelId="{29FA2D40-7111-4C55-B607-D764D14C4832}" type="pres">
      <dgm:prSet presAssocID="{9F85A2DA-3827-4F6F-82FA-2249BEF6746A}" presName="nodeFollowingNodes" presStyleLbl="node1" presStyleIdx="3" presStyleCnt="8">
        <dgm:presLayoutVars>
          <dgm:bulletEnabled val="1"/>
        </dgm:presLayoutVars>
      </dgm:prSet>
      <dgm:spPr/>
    </dgm:pt>
    <dgm:pt modelId="{DD0DA6D1-CE84-472B-8B04-B0585ABD4E6F}" type="pres">
      <dgm:prSet presAssocID="{35CCA0A7-F59D-4998-AC85-7CAEE1FBBA63}" presName="nodeFollowingNodes" presStyleLbl="node1" presStyleIdx="4" presStyleCnt="8">
        <dgm:presLayoutVars>
          <dgm:bulletEnabled val="1"/>
        </dgm:presLayoutVars>
      </dgm:prSet>
      <dgm:spPr/>
    </dgm:pt>
    <dgm:pt modelId="{40E0C191-F5E4-4C32-9B20-21D7E0182919}" type="pres">
      <dgm:prSet presAssocID="{15BB16A9-84B2-4679-9B27-F914DF602DEC}" presName="nodeFollowingNodes" presStyleLbl="node1" presStyleIdx="5" presStyleCnt="8">
        <dgm:presLayoutVars>
          <dgm:bulletEnabled val="1"/>
        </dgm:presLayoutVars>
      </dgm:prSet>
      <dgm:spPr/>
    </dgm:pt>
    <dgm:pt modelId="{AE275B8F-AE7A-4E1C-A9B8-75187E2D468D}" type="pres">
      <dgm:prSet presAssocID="{FC536368-80D3-44E3-AEF3-A0B47EC6DC3D}" presName="nodeFollowingNodes" presStyleLbl="node1" presStyleIdx="6" presStyleCnt="8">
        <dgm:presLayoutVars>
          <dgm:bulletEnabled val="1"/>
        </dgm:presLayoutVars>
      </dgm:prSet>
      <dgm:spPr/>
    </dgm:pt>
    <dgm:pt modelId="{D4375568-83E6-48BC-A4EB-68DDA5D3055D}" type="pres">
      <dgm:prSet presAssocID="{2D041AC1-5DAB-456B-870C-CB97A2728971}" presName="nodeFollowingNodes" presStyleLbl="node1" presStyleIdx="7" presStyleCnt="8">
        <dgm:presLayoutVars>
          <dgm:bulletEnabled val="1"/>
        </dgm:presLayoutVars>
      </dgm:prSet>
      <dgm:spPr/>
    </dgm:pt>
  </dgm:ptLst>
  <dgm:cxnLst>
    <dgm:cxn modelId="{ADA54006-A57F-4D24-9B8D-52BCE49A64E7}" type="presOf" srcId="{B7B4D5FA-8565-48B6-B594-6BE3384BD76C}" destId="{ECDF6628-26C4-415F-9F4A-466335D30A90}" srcOrd="0" destOrd="0" presId="urn:microsoft.com/office/officeart/2005/8/layout/cycle3"/>
    <dgm:cxn modelId="{82588819-827B-4CCC-926B-AB494112A017}" type="presOf" srcId="{9F85A2DA-3827-4F6F-82FA-2249BEF6746A}" destId="{29FA2D40-7111-4C55-B607-D764D14C4832}" srcOrd="0" destOrd="0" presId="urn:microsoft.com/office/officeart/2005/8/layout/cycle3"/>
    <dgm:cxn modelId="{7B9E1B1A-A8A4-4A0B-947C-8F02F951703F}" srcId="{0F825013-EE92-4C46-96CF-86158DC1DFA5}" destId="{FC536368-80D3-44E3-AEF3-A0B47EC6DC3D}" srcOrd="6" destOrd="0" parTransId="{2BA0310C-ACB9-49F9-8F97-E58DF768FBEA}" sibTransId="{AD0390C3-9C2C-410A-9643-B378D2B2BC36}"/>
    <dgm:cxn modelId="{6082A62D-FC72-477B-B5C4-5148AFE9FB54}" srcId="{0F825013-EE92-4C46-96CF-86158DC1DFA5}" destId="{2D041AC1-5DAB-456B-870C-CB97A2728971}" srcOrd="7" destOrd="0" parTransId="{799E9737-458D-441A-8C84-47342E59A23B}" sibTransId="{9D9B4877-62F7-495B-A65A-61101D292718}"/>
    <dgm:cxn modelId="{CCAC042E-6CA9-4775-832A-21F8E0B1394E}" srcId="{0F825013-EE92-4C46-96CF-86158DC1DFA5}" destId="{35CCA0A7-F59D-4998-AC85-7CAEE1FBBA63}" srcOrd="4" destOrd="0" parTransId="{DF6022E2-A0CF-43E9-95AF-43E3E1EED9ED}" sibTransId="{687419C0-473D-4134-8A0D-E0D944490E45}"/>
    <dgm:cxn modelId="{924E0164-103B-496A-8B14-EC71BB957596}" type="presOf" srcId="{35CCA0A7-F59D-4998-AC85-7CAEE1FBBA63}" destId="{DD0DA6D1-CE84-472B-8B04-B0585ABD4E6F}" srcOrd="0" destOrd="0" presId="urn:microsoft.com/office/officeart/2005/8/layout/cycle3"/>
    <dgm:cxn modelId="{A772C965-ACD9-4285-976F-F926B0564213}" srcId="{0F825013-EE92-4C46-96CF-86158DC1DFA5}" destId="{15BB16A9-84B2-4679-9B27-F914DF602DEC}" srcOrd="5" destOrd="0" parTransId="{6C1EB8A6-E1B3-4DFF-8593-EDD3616229EF}" sibTransId="{F81BD1A0-9CFD-48DC-BBDB-1E8D5D67384F}"/>
    <dgm:cxn modelId="{8598ED68-3678-4C90-9E50-71AB4E3C9D18}" type="presOf" srcId="{15BB16A9-84B2-4679-9B27-F914DF602DEC}" destId="{40E0C191-F5E4-4C32-9B20-21D7E0182919}" srcOrd="0" destOrd="0" presId="urn:microsoft.com/office/officeart/2005/8/layout/cycle3"/>
    <dgm:cxn modelId="{A3379D6C-EF8B-41FC-B25E-23DC48A04E92}" type="presOf" srcId="{8BA92493-7967-464F-BFC7-6EDCBA3BA0DC}" destId="{F407549E-49DD-4C5B-A355-9FD3C94F3D71}" srcOrd="0" destOrd="0" presId="urn:microsoft.com/office/officeart/2005/8/layout/cycle3"/>
    <dgm:cxn modelId="{D31C9B53-C1D4-4E2E-8604-4237A0A182FF}" type="presOf" srcId="{0F825013-EE92-4C46-96CF-86158DC1DFA5}" destId="{B1B61B33-CA48-4EC7-9DDB-93E4D1642504}" srcOrd="0" destOrd="0" presId="urn:microsoft.com/office/officeart/2005/8/layout/cycle3"/>
    <dgm:cxn modelId="{398CD556-6B0A-423A-A3E1-24B10592FE0B}" srcId="{0F825013-EE92-4C46-96CF-86158DC1DFA5}" destId="{6FD705C2-45B3-4D06-B11E-C7D8F8ADD60D}" srcOrd="2" destOrd="0" parTransId="{EEE933F2-59CB-4147-ACE3-D03C0530403E}" sibTransId="{4C22F489-10EB-4D1C-BD61-144205E811D1}"/>
    <dgm:cxn modelId="{356C3E9E-AAEF-45E1-9FD4-B9569B8BE773}" type="presOf" srcId="{6FD705C2-45B3-4D06-B11E-C7D8F8ADD60D}" destId="{E5270258-2EB0-4064-AC62-6FD41BDEE0CB}" srcOrd="0" destOrd="0" presId="urn:microsoft.com/office/officeart/2005/8/layout/cycle3"/>
    <dgm:cxn modelId="{C886CDB2-1D98-47DE-939D-D7B7656335AD}" srcId="{0F825013-EE92-4C46-96CF-86158DC1DFA5}" destId="{9F85A2DA-3827-4F6F-82FA-2249BEF6746A}" srcOrd="3" destOrd="0" parTransId="{E360D54D-DC33-4351-84EE-59EC2A0EC5F0}" sibTransId="{B7085E59-D397-4262-90CA-B5F89C3EBAA1}"/>
    <dgm:cxn modelId="{9F607CB5-69DC-4BEB-AC1C-2C7C6D89EC37}" type="presOf" srcId="{FC536368-80D3-44E3-AEF3-A0B47EC6DC3D}" destId="{AE275B8F-AE7A-4E1C-A9B8-75187E2D468D}" srcOrd="0" destOrd="0" presId="urn:microsoft.com/office/officeart/2005/8/layout/cycle3"/>
    <dgm:cxn modelId="{09D45FDC-3E7F-4BD6-9BBD-C1C91270A9B2}" type="presOf" srcId="{EAE70FB8-8ECB-4E49-B2D6-4C5671D3B42C}" destId="{F4402E4A-0083-4DB3-9B76-742C06123528}" srcOrd="0" destOrd="0" presId="urn:microsoft.com/office/officeart/2005/8/layout/cycle3"/>
    <dgm:cxn modelId="{783933E5-802A-42B0-9E02-4C3FE3D587E2}" type="presOf" srcId="{2D041AC1-5DAB-456B-870C-CB97A2728971}" destId="{D4375568-83E6-48BC-A4EB-68DDA5D3055D}" srcOrd="0" destOrd="0" presId="urn:microsoft.com/office/officeart/2005/8/layout/cycle3"/>
    <dgm:cxn modelId="{A79348ED-97F9-4262-B0E1-841DFF063DC9}" srcId="{0F825013-EE92-4C46-96CF-86158DC1DFA5}" destId="{B7B4D5FA-8565-48B6-B594-6BE3384BD76C}" srcOrd="1" destOrd="0" parTransId="{E87C9EF0-1382-4860-879A-EA0A84297556}" sibTransId="{5A9D6BAA-07A4-491F-99E8-33D39142857E}"/>
    <dgm:cxn modelId="{7F2D80F0-EF27-467D-A916-00A9A8A71813}" srcId="{0F825013-EE92-4C46-96CF-86158DC1DFA5}" destId="{8BA92493-7967-464F-BFC7-6EDCBA3BA0DC}" srcOrd="0" destOrd="0" parTransId="{63ADCC35-FA9B-4570-9527-DCBDACD6710E}" sibTransId="{EAE70FB8-8ECB-4E49-B2D6-4C5671D3B42C}"/>
    <dgm:cxn modelId="{5BE8DFB5-F740-4E4A-8ADE-5D6769007A3D}" type="presParOf" srcId="{B1B61B33-CA48-4EC7-9DDB-93E4D1642504}" destId="{2660A309-6C2D-4676-9EE2-94A8F275AEB0}" srcOrd="0" destOrd="0" presId="urn:microsoft.com/office/officeart/2005/8/layout/cycle3"/>
    <dgm:cxn modelId="{A2FD32FC-2259-4823-AA51-E9E1EA95A493}" type="presParOf" srcId="{2660A309-6C2D-4676-9EE2-94A8F275AEB0}" destId="{F407549E-49DD-4C5B-A355-9FD3C94F3D71}" srcOrd="0" destOrd="0" presId="urn:microsoft.com/office/officeart/2005/8/layout/cycle3"/>
    <dgm:cxn modelId="{D4F44833-EE38-4CFE-89BE-BA5B26730F61}" type="presParOf" srcId="{2660A309-6C2D-4676-9EE2-94A8F275AEB0}" destId="{F4402E4A-0083-4DB3-9B76-742C06123528}" srcOrd="1" destOrd="0" presId="urn:microsoft.com/office/officeart/2005/8/layout/cycle3"/>
    <dgm:cxn modelId="{F3624093-362F-4821-B23E-DC6E1A4A0CC4}" type="presParOf" srcId="{2660A309-6C2D-4676-9EE2-94A8F275AEB0}" destId="{ECDF6628-26C4-415F-9F4A-466335D30A90}" srcOrd="2" destOrd="0" presId="urn:microsoft.com/office/officeart/2005/8/layout/cycle3"/>
    <dgm:cxn modelId="{EA62874A-69B4-48D8-8917-9E123EABF630}" type="presParOf" srcId="{2660A309-6C2D-4676-9EE2-94A8F275AEB0}" destId="{E5270258-2EB0-4064-AC62-6FD41BDEE0CB}" srcOrd="3" destOrd="0" presId="urn:microsoft.com/office/officeart/2005/8/layout/cycle3"/>
    <dgm:cxn modelId="{4BCA038A-0B19-40D2-8451-6CB77DE6A648}" type="presParOf" srcId="{2660A309-6C2D-4676-9EE2-94A8F275AEB0}" destId="{29FA2D40-7111-4C55-B607-D764D14C4832}" srcOrd="4" destOrd="0" presId="urn:microsoft.com/office/officeart/2005/8/layout/cycle3"/>
    <dgm:cxn modelId="{5F0A1BB1-ECBE-44AB-9465-8F688613B776}" type="presParOf" srcId="{2660A309-6C2D-4676-9EE2-94A8F275AEB0}" destId="{DD0DA6D1-CE84-472B-8B04-B0585ABD4E6F}" srcOrd="5" destOrd="0" presId="urn:microsoft.com/office/officeart/2005/8/layout/cycle3"/>
    <dgm:cxn modelId="{7A96D4EA-9B4F-4CA1-B41E-77E1B9AF8020}" type="presParOf" srcId="{2660A309-6C2D-4676-9EE2-94A8F275AEB0}" destId="{40E0C191-F5E4-4C32-9B20-21D7E0182919}" srcOrd="6" destOrd="0" presId="urn:microsoft.com/office/officeart/2005/8/layout/cycle3"/>
    <dgm:cxn modelId="{23866B39-C5D2-4356-8420-B434A7309EC5}" type="presParOf" srcId="{2660A309-6C2D-4676-9EE2-94A8F275AEB0}" destId="{AE275B8F-AE7A-4E1C-A9B8-75187E2D468D}" srcOrd="7" destOrd="0" presId="urn:microsoft.com/office/officeart/2005/8/layout/cycle3"/>
    <dgm:cxn modelId="{99048B60-5FEC-4557-AA04-3057B327ACE8}" type="presParOf" srcId="{2660A309-6C2D-4676-9EE2-94A8F275AEB0}" destId="{D4375568-83E6-48BC-A4EB-68DDA5D3055D}" srcOrd="8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AB8B9-04A4-400D-8224-325C57DEE208}">
      <dsp:nvSpPr>
        <dsp:cNvPr id="0" name=""/>
        <dsp:cNvSpPr/>
      </dsp:nvSpPr>
      <dsp:spPr>
        <a:xfrm>
          <a:off x="0" y="0"/>
          <a:ext cx="5413504" cy="5413504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4AECA8-7DF6-4805-BECD-3764A6845351}">
      <dsp:nvSpPr>
        <dsp:cNvPr id="0" name=""/>
        <dsp:cNvSpPr/>
      </dsp:nvSpPr>
      <dsp:spPr>
        <a:xfrm>
          <a:off x="3178483" y="575331"/>
          <a:ext cx="3518777" cy="76973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000" kern="1200" dirty="0"/>
            <a:t>الإيمان بأن ما أصابني لم يكن ليخطئني </a:t>
          </a:r>
        </a:p>
      </dsp:txBody>
      <dsp:txXfrm>
        <a:off x="3216058" y="612906"/>
        <a:ext cx="3443627" cy="694582"/>
      </dsp:txXfrm>
    </dsp:sp>
    <dsp:sp modelId="{22FE6B3B-3C30-4737-9C21-374FE62D47E0}">
      <dsp:nvSpPr>
        <dsp:cNvPr id="0" name=""/>
        <dsp:cNvSpPr/>
      </dsp:nvSpPr>
      <dsp:spPr>
        <a:xfrm>
          <a:off x="3223101" y="1431984"/>
          <a:ext cx="3518777" cy="76973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2450223"/>
              <a:satOff val="-10194"/>
              <a:lumOff val="24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000" kern="1200" dirty="0"/>
            <a:t>الاحتساب والصبر </a:t>
          </a:r>
        </a:p>
      </dsp:txBody>
      <dsp:txXfrm>
        <a:off x="3260676" y="1469559"/>
        <a:ext cx="3443627" cy="694582"/>
      </dsp:txXfrm>
    </dsp:sp>
    <dsp:sp modelId="{4E3AC247-F37A-482E-B518-85F5CE75E100}">
      <dsp:nvSpPr>
        <dsp:cNvPr id="0" name=""/>
        <dsp:cNvSpPr/>
      </dsp:nvSpPr>
      <dsp:spPr>
        <a:xfrm>
          <a:off x="3245375" y="2263047"/>
          <a:ext cx="3518777" cy="76973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000" kern="1200" dirty="0"/>
            <a:t>الاستعانة بالآخرين واستشارتهم </a:t>
          </a:r>
        </a:p>
      </dsp:txBody>
      <dsp:txXfrm>
        <a:off x="3282950" y="2300622"/>
        <a:ext cx="3443627" cy="694582"/>
      </dsp:txXfrm>
    </dsp:sp>
    <dsp:sp modelId="{C4224494-B9B9-4AB3-BB23-4102A81557C8}">
      <dsp:nvSpPr>
        <dsp:cNvPr id="0" name=""/>
        <dsp:cNvSpPr/>
      </dsp:nvSpPr>
      <dsp:spPr>
        <a:xfrm>
          <a:off x="3282850" y="3105614"/>
          <a:ext cx="3518777" cy="76973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7350668"/>
              <a:satOff val="-30583"/>
              <a:lumOff val="72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000" kern="1200" dirty="0"/>
            <a:t>التركيز في حل المشكلة</a:t>
          </a:r>
        </a:p>
      </dsp:txBody>
      <dsp:txXfrm>
        <a:off x="3320425" y="3143189"/>
        <a:ext cx="3443627" cy="694582"/>
      </dsp:txXfrm>
    </dsp:sp>
    <dsp:sp modelId="{356C4780-1C11-44F9-ADAB-6355C25B7AD0}">
      <dsp:nvSpPr>
        <dsp:cNvPr id="0" name=""/>
        <dsp:cNvSpPr/>
      </dsp:nvSpPr>
      <dsp:spPr>
        <a:xfrm>
          <a:off x="3282850" y="4016826"/>
          <a:ext cx="3518777" cy="76973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000" kern="1200" dirty="0"/>
            <a:t>مواجهة القلق بزيادة الثقة والراحة والاسترخاء والرياضة والنوم</a:t>
          </a:r>
        </a:p>
      </dsp:txBody>
      <dsp:txXfrm>
        <a:off x="3320425" y="4054401"/>
        <a:ext cx="3443627" cy="6945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402E4A-0083-4DB3-9B76-742C06123528}">
      <dsp:nvSpPr>
        <dsp:cNvPr id="0" name=""/>
        <dsp:cNvSpPr/>
      </dsp:nvSpPr>
      <dsp:spPr>
        <a:xfrm>
          <a:off x="1342118" y="-46420"/>
          <a:ext cx="5443763" cy="5443763"/>
        </a:xfrm>
        <a:prstGeom prst="circularArrow">
          <a:avLst>
            <a:gd name="adj1" fmla="val 5544"/>
            <a:gd name="adj2" fmla="val 330680"/>
            <a:gd name="adj3" fmla="val 14640608"/>
            <a:gd name="adj4" fmla="val 16879136"/>
            <a:gd name="adj5" fmla="val 5757"/>
          </a:avLst>
        </a:prstGeom>
        <a:solidFill>
          <a:schemeClr val="accent4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07549E-49DD-4C5B-A355-9FD3C94F3D71}">
      <dsp:nvSpPr>
        <dsp:cNvPr id="0" name=""/>
        <dsp:cNvSpPr/>
      </dsp:nvSpPr>
      <dsp:spPr>
        <a:xfrm>
          <a:off x="3292078" y="1938"/>
          <a:ext cx="1543843" cy="771921"/>
        </a:xfrm>
        <a:prstGeom prst="roundRect">
          <a:avLst/>
        </a:prstGeom>
        <a:solidFill>
          <a:schemeClr val="accent4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400" b="1" kern="1200" dirty="0">
              <a:solidFill>
                <a:prstClr val="black"/>
              </a:solidFill>
              <a:latin typeface="Calibri" panose="020F0502020204030204"/>
              <a:ea typeface="+mn-ea"/>
              <a:cs typeface="Arial" panose="020B0604020202020204" pitchFamily="34" charset="0"/>
            </a:rPr>
            <a:t>ممارسة الأنشطة </a:t>
          </a:r>
        </a:p>
      </dsp:txBody>
      <dsp:txXfrm>
        <a:off x="3329760" y="39620"/>
        <a:ext cx="1468479" cy="696557"/>
      </dsp:txXfrm>
    </dsp:sp>
    <dsp:sp modelId="{ECDF6628-26C4-415F-9F4A-466335D30A90}">
      <dsp:nvSpPr>
        <dsp:cNvPr id="0" name=""/>
        <dsp:cNvSpPr/>
      </dsp:nvSpPr>
      <dsp:spPr>
        <a:xfrm>
          <a:off x="4933579" y="681870"/>
          <a:ext cx="1543843" cy="771921"/>
        </a:xfrm>
        <a:prstGeom prst="roundRect">
          <a:avLst/>
        </a:prstGeom>
        <a:solidFill>
          <a:schemeClr val="accent4">
            <a:shade val="50000"/>
            <a:hueOff val="-148551"/>
            <a:satOff val="0"/>
            <a:lumOff val="120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700" b="1" kern="1200" dirty="0">
              <a:solidFill>
                <a:schemeClr val="tx1"/>
              </a:solidFill>
            </a:rPr>
            <a:t>أخذ عطلات</a:t>
          </a:r>
        </a:p>
      </dsp:txBody>
      <dsp:txXfrm>
        <a:off x="4971261" y="719552"/>
        <a:ext cx="1468479" cy="696557"/>
      </dsp:txXfrm>
    </dsp:sp>
    <dsp:sp modelId="{E5270258-2EB0-4064-AC62-6FD41BDEE0CB}">
      <dsp:nvSpPr>
        <dsp:cNvPr id="0" name=""/>
        <dsp:cNvSpPr/>
      </dsp:nvSpPr>
      <dsp:spPr>
        <a:xfrm>
          <a:off x="5624664" y="2345666"/>
          <a:ext cx="1543843" cy="771921"/>
        </a:xfrm>
        <a:prstGeom prst="roundRect">
          <a:avLst/>
        </a:prstGeom>
        <a:solidFill>
          <a:schemeClr val="accent4">
            <a:shade val="50000"/>
            <a:hueOff val="-297102"/>
            <a:satOff val="0"/>
            <a:lumOff val="241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400" b="1" kern="1200" dirty="0">
              <a:solidFill>
                <a:prstClr val="black"/>
              </a:solidFill>
              <a:latin typeface="Calibri" panose="020F0502020204030204"/>
              <a:ea typeface="+mn-ea"/>
              <a:cs typeface="Arial" panose="020B0604020202020204" pitchFamily="34" charset="0"/>
            </a:rPr>
            <a:t>ممارسة الهوايات</a:t>
          </a:r>
        </a:p>
      </dsp:txBody>
      <dsp:txXfrm>
        <a:off x="5662346" y="2383348"/>
        <a:ext cx="1468479" cy="696557"/>
      </dsp:txXfrm>
    </dsp:sp>
    <dsp:sp modelId="{29FA2D40-7111-4C55-B607-D764D14C4832}">
      <dsp:nvSpPr>
        <dsp:cNvPr id="0" name=""/>
        <dsp:cNvSpPr/>
      </dsp:nvSpPr>
      <dsp:spPr>
        <a:xfrm>
          <a:off x="4933579" y="3964874"/>
          <a:ext cx="1543843" cy="771921"/>
        </a:xfrm>
        <a:prstGeom prst="roundRect">
          <a:avLst/>
        </a:prstGeom>
        <a:solidFill>
          <a:schemeClr val="accent4">
            <a:shade val="50000"/>
            <a:hueOff val="-445653"/>
            <a:satOff val="0"/>
            <a:lumOff val="362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400" b="1" kern="1200" dirty="0">
              <a:solidFill>
                <a:prstClr val="black"/>
              </a:solidFill>
              <a:latin typeface="Calibri" panose="020F0502020204030204"/>
              <a:ea typeface="+mn-ea"/>
              <a:cs typeface="Arial" panose="020B0604020202020204" pitchFamily="34" charset="0"/>
            </a:rPr>
            <a:t>عمل تمارين النفس</a:t>
          </a:r>
        </a:p>
      </dsp:txBody>
      <dsp:txXfrm>
        <a:off x="4971261" y="4002556"/>
        <a:ext cx="1468479" cy="696557"/>
      </dsp:txXfrm>
    </dsp:sp>
    <dsp:sp modelId="{DD0DA6D1-CE84-472B-8B04-B0585ABD4E6F}">
      <dsp:nvSpPr>
        <dsp:cNvPr id="0" name=""/>
        <dsp:cNvSpPr/>
      </dsp:nvSpPr>
      <dsp:spPr>
        <a:xfrm>
          <a:off x="3292078" y="4644806"/>
          <a:ext cx="1543843" cy="771921"/>
        </a:xfrm>
        <a:prstGeom prst="roundRect">
          <a:avLst/>
        </a:prstGeom>
        <a:solidFill>
          <a:schemeClr val="accent4">
            <a:shade val="50000"/>
            <a:hueOff val="-594204"/>
            <a:satOff val="0"/>
            <a:lumOff val="483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400" b="1" kern="1200" dirty="0">
              <a:solidFill>
                <a:prstClr val="black"/>
              </a:solidFill>
              <a:latin typeface="Calibri" panose="020F0502020204030204"/>
              <a:ea typeface="+mn-ea"/>
              <a:cs typeface="Arial" panose="020B0604020202020204" pitchFamily="34" charset="0"/>
            </a:rPr>
            <a:t>التخفيف من ضغوط العمل وكثرة المستويات</a:t>
          </a:r>
        </a:p>
      </dsp:txBody>
      <dsp:txXfrm>
        <a:off x="3329760" y="4682488"/>
        <a:ext cx="1468479" cy="696557"/>
      </dsp:txXfrm>
    </dsp:sp>
    <dsp:sp modelId="{40E0C191-F5E4-4C32-9B20-21D7E0182919}">
      <dsp:nvSpPr>
        <dsp:cNvPr id="0" name=""/>
        <dsp:cNvSpPr/>
      </dsp:nvSpPr>
      <dsp:spPr>
        <a:xfrm>
          <a:off x="1650576" y="3964874"/>
          <a:ext cx="1543843" cy="771921"/>
        </a:xfrm>
        <a:prstGeom prst="roundRect">
          <a:avLst/>
        </a:prstGeom>
        <a:solidFill>
          <a:schemeClr val="accent4">
            <a:shade val="50000"/>
            <a:hueOff val="-445653"/>
            <a:satOff val="0"/>
            <a:lumOff val="362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400" b="1" kern="1200" dirty="0">
              <a:solidFill>
                <a:prstClr val="black"/>
              </a:solidFill>
              <a:latin typeface="Calibri" panose="020F0502020204030204"/>
              <a:ea typeface="+mn-ea"/>
              <a:cs typeface="Arial" panose="020B0604020202020204" pitchFamily="34" charset="0"/>
            </a:rPr>
            <a:t>تقاسم المسؤوليات (التفويض)</a:t>
          </a:r>
        </a:p>
      </dsp:txBody>
      <dsp:txXfrm>
        <a:off x="1688258" y="4002556"/>
        <a:ext cx="1468479" cy="696557"/>
      </dsp:txXfrm>
    </dsp:sp>
    <dsp:sp modelId="{AE275B8F-AE7A-4E1C-A9B8-75187E2D468D}">
      <dsp:nvSpPr>
        <dsp:cNvPr id="0" name=""/>
        <dsp:cNvSpPr/>
      </dsp:nvSpPr>
      <dsp:spPr>
        <a:xfrm>
          <a:off x="970643" y="2323372"/>
          <a:ext cx="1543843" cy="771921"/>
        </a:xfrm>
        <a:prstGeom prst="roundRect">
          <a:avLst/>
        </a:prstGeom>
        <a:solidFill>
          <a:schemeClr val="accent4">
            <a:shade val="50000"/>
            <a:hueOff val="-297102"/>
            <a:satOff val="0"/>
            <a:lumOff val="241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400" b="1" kern="1200" dirty="0">
              <a:solidFill>
                <a:prstClr val="black"/>
              </a:solidFill>
              <a:latin typeface="Calibri" panose="020F0502020204030204"/>
              <a:ea typeface="+mn-ea"/>
              <a:cs typeface="Arial" panose="020B0604020202020204" pitchFamily="34" charset="0"/>
            </a:rPr>
            <a:t>إحاطة النفس بالإيجابية </a:t>
          </a:r>
        </a:p>
      </dsp:txBody>
      <dsp:txXfrm>
        <a:off x="1008325" y="2361054"/>
        <a:ext cx="1468479" cy="696557"/>
      </dsp:txXfrm>
    </dsp:sp>
    <dsp:sp modelId="{D4375568-83E6-48BC-A4EB-68DDA5D3055D}">
      <dsp:nvSpPr>
        <dsp:cNvPr id="0" name=""/>
        <dsp:cNvSpPr/>
      </dsp:nvSpPr>
      <dsp:spPr>
        <a:xfrm>
          <a:off x="1650576" y="681870"/>
          <a:ext cx="1543843" cy="771921"/>
        </a:xfrm>
        <a:prstGeom prst="roundRect">
          <a:avLst/>
        </a:prstGeom>
        <a:solidFill>
          <a:schemeClr val="accent4">
            <a:shade val="50000"/>
            <a:hueOff val="-148551"/>
            <a:satOff val="0"/>
            <a:lumOff val="120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400" b="1" kern="1200" dirty="0">
              <a:solidFill>
                <a:prstClr val="black"/>
              </a:solidFill>
              <a:latin typeface="Calibri" panose="020F0502020204030204"/>
              <a:ea typeface="+mn-ea"/>
              <a:cs typeface="Arial" panose="020B0604020202020204" pitchFamily="34" charset="0"/>
            </a:rPr>
            <a:t>الابعاد عن التوتر</a:t>
          </a:r>
        </a:p>
      </dsp:txBody>
      <dsp:txXfrm>
        <a:off x="1688258" y="719552"/>
        <a:ext cx="1468479" cy="6965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7FC7A7A-6C25-4420-BF13-6760C685D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DC6743D0-C7CC-49CF-9C20-F8377F8E95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D379074C-4368-4B7F-847B-430F5FA05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C83A-C878-4615-B2F0-81D4536E4F45}" type="datetimeFigureOut">
              <a:rPr lang="ar-SA" smtClean="0"/>
              <a:t>23/03/1444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DB3E7F70-A072-4AF1-89D3-EEE2BA5E9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1272822F-8998-4257-92FE-D56717E9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0AEA-1F65-4847-A978-FFB654D82F0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91516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1D6F652-9AAC-4C57-9D70-671536750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5F246707-1FE8-41FB-9163-219CFD8B0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305A835D-802B-4691-82F4-868494E6F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C83A-C878-4615-B2F0-81D4536E4F45}" type="datetimeFigureOut">
              <a:rPr lang="ar-SA" smtClean="0"/>
              <a:t>23/03/1444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FBC461B9-6F9B-4C64-AC15-512D0D7C5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00E7B6FD-630E-43CD-8281-31990BC7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0AEA-1F65-4847-A978-FFB654D82F0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576845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53D8715D-9E38-4EDE-BEA0-B0D31C78CD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BFACEBA5-1301-416E-891C-DA8A50601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BF8055C0-D514-4936-B767-2D15FB0C0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C83A-C878-4615-B2F0-81D4536E4F45}" type="datetimeFigureOut">
              <a:rPr lang="ar-SA" smtClean="0"/>
              <a:t>23/03/1444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145E0AED-B737-40FD-B6C4-97E2AF48D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EDF3E916-5410-4E67-A454-68F60D797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0AEA-1F65-4847-A978-FFB654D82F0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96616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A966A02-5D16-4DC4-B16B-B8E4F2EA7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A59EBB75-9742-4469-9393-8AE50DCB1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E68DED1B-A9B9-4B77-90B2-EC5896478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C83A-C878-4615-B2F0-81D4536E4F45}" type="datetimeFigureOut">
              <a:rPr lang="ar-SA" smtClean="0"/>
              <a:t>23/03/1444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090ED70D-BCCF-4254-8E2C-AC2E562B4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60196B16-310D-485A-B17A-D76B8ED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0AEA-1F65-4847-A978-FFB654D82F0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749708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4CE9604-4B47-4C1D-97CC-53652FC54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5596B9B1-774B-45B3-A944-F0E311BBD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00844047-3D2C-43C4-B159-DAC389199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C83A-C878-4615-B2F0-81D4536E4F45}" type="datetimeFigureOut">
              <a:rPr lang="ar-SA" smtClean="0"/>
              <a:t>23/03/1444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DA229169-9DA0-4D34-9AF1-A9D61865F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3BEBF40F-42D3-4692-8116-A0BE4DE6A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0AEA-1F65-4847-A978-FFB654D82F0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3342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1108582-56FF-49D7-A734-FE1EA5BCB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850159D5-2D1E-468B-AD00-11515F274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C65424FE-4A39-4C15-8EB3-8F903911E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1D0440B7-6FE3-446B-9EEB-10E72865E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C83A-C878-4615-B2F0-81D4536E4F45}" type="datetimeFigureOut">
              <a:rPr lang="ar-SA" smtClean="0"/>
              <a:t>23/03/1444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C9A9C1B3-591C-4464-9025-92FF84889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19B78830-4263-4380-AC5A-03E0FBB1A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0AEA-1F65-4847-A978-FFB654D82F0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52958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FAD2618-B165-4CFA-9FFA-F63E40F55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4242D04A-B737-4F2A-8F89-FC2A286B3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3BD852E8-1EF7-4C31-84D5-B6A54590C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93186B73-6149-4CA5-B460-C0B70CF9C6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F8B2D963-7790-4156-A7D1-51F51D2BA1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9B35A184-D194-4964-AFE8-BE68B5C57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C83A-C878-4615-B2F0-81D4536E4F45}" type="datetimeFigureOut">
              <a:rPr lang="ar-SA" smtClean="0"/>
              <a:t>23/03/1444</a:t>
            </a:fld>
            <a:endParaRPr lang="ar-SA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57CD1BA1-15F8-43C2-AD32-22E934FDF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F49B5783-D14A-4705-8833-AC497A789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0AEA-1F65-4847-A978-FFB654D82F0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60367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ECC3C4D-9790-48D3-8D27-6FB2FEF83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25C72463-F09B-483B-9BF2-7B9582DB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C83A-C878-4615-B2F0-81D4536E4F45}" type="datetimeFigureOut">
              <a:rPr lang="ar-SA" smtClean="0"/>
              <a:t>23/03/1444</a:t>
            </a:fld>
            <a:endParaRPr lang="ar-SA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E7CD939D-7185-4224-B330-F49866530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EE081D64-6F07-4961-B1FC-A3E76F6C9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0AEA-1F65-4847-A978-FFB654D82F0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11232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8D09B865-938E-47F9-82DA-F64651E37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C83A-C878-4615-B2F0-81D4536E4F45}" type="datetimeFigureOut">
              <a:rPr lang="ar-SA" smtClean="0"/>
              <a:t>23/03/1444</a:t>
            </a:fld>
            <a:endParaRPr lang="ar-SA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208BE2B8-F4EC-43CA-A211-5AED11A06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AA94F50F-89DB-413B-B64A-873DE56F0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0AEA-1F65-4847-A978-FFB654D82F0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862480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279D35D-8629-416B-8CAD-3FCED327B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A32AE3D9-1540-4612-A3AF-C58EFD942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22383DD1-06C8-42C7-A8C4-CBC020FDF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81DDEB97-9D9D-462B-A777-4F4D2450E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C83A-C878-4615-B2F0-81D4536E4F45}" type="datetimeFigureOut">
              <a:rPr lang="ar-SA" smtClean="0"/>
              <a:t>23/03/1444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4F276D96-9410-4332-9C9C-A1E51DEE8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FEEB4644-75BA-4A30-9A12-E71577387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0AEA-1F65-4847-A978-FFB654D82F0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82524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854AFFC-FEBE-4AC2-947D-4A25CEAB7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82D3496F-853B-4FA7-B551-3F5CC32828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8E09B2F7-1041-4BD9-873D-95470CCE1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EF2D7F3D-8915-4D57-B897-EF8572C98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C83A-C878-4615-B2F0-81D4536E4F45}" type="datetimeFigureOut">
              <a:rPr lang="ar-SA" smtClean="0"/>
              <a:t>23/03/1444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348B8F20-44B3-4564-89AB-7B27899FB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6C399069-6D28-4CD8-987A-31968CF28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0AEA-1F65-4847-A978-FFB654D82F0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54888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9C389C08-8BC2-4217-9089-8FAE82CF3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69DB1F98-8568-4F19-97A8-20F561AFB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7107B8BD-B9F0-4011-9113-D34FCC61D7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7C83A-C878-4615-B2F0-81D4536E4F45}" type="datetimeFigureOut">
              <a:rPr lang="ar-SA" smtClean="0"/>
              <a:t>23/03/1444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F927FB11-ED4C-476A-8F2A-7903D75C5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5BD4A1FB-3D97-464B-8F1B-8B18FE3650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60AEA-1F65-4847-A978-FFB654D82F0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791012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9AE0579-7484-4419-A346-FB23E8C599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0105E667-9DD5-4D46-9BA9-4DD8DB41B8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2004FFF3-23C1-4009-B502-0500F1B94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graphicFrame>
        <p:nvGraphicFramePr>
          <p:cNvPr id="6" name="جدول 5">
            <a:extLst>
              <a:ext uri="{FF2B5EF4-FFF2-40B4-BE49-F238E27FC236}">
                <a16:creationId xmlns:a16="http://schemas.microsoft.com/office/drawing/2014/main" id="{929EB046-3222-42F5-B848-960995C960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025302"/>
              </p:ext>
            </p:extLst>
          </p:nvPr>
        </p:nvGraphicFramePr>
        <p:xfrm>
          <a:off x="5335793" y="5949415"/>
          <a:ext cx="6125883" cy="609600"/>
        </p:xfrm>
        <a:graphic>
          <a:graphicData uri="http://schemas.openxmlformats.org/drawingml/2006/table">
            <a:tbl>
              <a:tblPr rtl="1" firstRow="1" bandRow="1">
                <a:tableStyleId>{D27102A9-8310-4765-A935-A1911B00CA55}</a:tableStyleId>
              </a:tblPr>
              <a:tblGrid>
                <a:gridCol w="6125883">
                  <a:extLst>
                    <a:ext uri="{9D8B030D-6E8A-4147-A177-3AD203B41FA5}">
                      <a16:colId xmlns:a16="http://schemas.microsoft.com/office/drawing/2014/main" val="41258079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ar-SA" altLang="ar-SA" sz="1400" b="0" dirty="0">
                          <a:solidFill>
                            <a:schemeClr val="tx1"/>
                          </a:solidFill>
                          <a:latin typeface="Traditional Arabic" panose="02020603050405020304" pitchFamily="18" charset="-78"/>
                          <a:cs typeface="Traditional Arabic" panose="02020603050405020304" pitchFamily="18" charset="-78"/>
                        </a:rPr>
                        <a:t>الرؤية : ريادة عالمية في تدريب كوادر نسائية مهنية و تقنية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667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altLang="ar-SA" sz="1400" b="0" kern="1200" dirty="0">
                          <a:solidFill>
                            <a:schemeClr val="tx1"/>
                          </a:solidFill>
                          <a:latin typeface="Traditional Arabic" panose="02020603050405020304" pitchFamily="18" charset="-78"/>
                          <a:ea typeface="+mn-ea"/>
                          <a:cs typeface="Traditional Arabic" panose="02020603050405020304" pitchFamily="18" charset="-78"/>
                        </a:rPr>
                        <a:t>الرسالة : تنفيذ برامج تدريبية تقنية تلبي احتياجات سوق العمل النسائي بجودة عالية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722851"/>
                  </a:ext>
                </a:extLst>
              </a:tr>
            </a:tbl>
          </a:graphicData>
        </a:graphic>
      </p:graphicFrame>
      <p:pic>
        <p:nvPicPr>
          <p:cNvPr id="9" name="صورة 8">
            <a:extLst>
              <a:ext uri="{FF2B5EF4-FFF2-40B4-BE49-F238E27FC236}">
                <a16:creationId xmlns:a16="http://schemas.microsoft.com/office/drawing/2014/main" id="{2CA4391F-B1F2-4857-AED4-E32B64136DC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58" r="32143" b="35313"/>
          <a:stretch>
            <a:fillRect/>
          </a:stretch>
        </p:blipFill>
        <p:spPr bwMode="auto">
          <a:xfrm>
            <a:off x="9851599" y="164693"/>
            <a:ext cx="980440" cy="777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صورة 2">
            <a:extLst>
              <a:ext uri="{FF2B5EF4-FFF2-40B4-BE49-F238E27FC236}">
                <a16:creationId xmlns:a16="http://schemas.microsoft.com/office/drawing/2014/main" id="{48E83A32-A7D3-4314-9D27-102DD00728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3748" y="164693"/>
            <a:ext cx="980440" cy="777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صورة 3">
            <a:extLst>
              <a:ext uri="{FF2B5EF4-FFF2-40B4-BE49-F238E27FC236}">
                <a16:creationId xmlns:a16="http://schemas.microsoft.com/office/drawing/2014/main" id="{D22CEF0C-25A3-48F0-85D0-2C03E71E9D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4039" y="1289253"/>
            <a:ext cx="6040149" cy="3114587"/>
          </a:xfrm>
          <a:prstGeom prst="rect">
            <a:avLst/>
          </a:prstGeom>
        </p:spPr>
      </p:pic>
      <p:pic>
        <p:nvPicPr>
          <p:cNvPr id="11" name="صورة 10">
            <a:extLst>
              <a:ext uri="{FF2B5EF4-FFF2-40B4-BE49-F238E27FC236}">
                <a16:creationId xmlns:a16="http://schemas.microsoft.com/office/drawing/2014/main" id="{A7CE4ACB-304B-4E21-9D5E-A53D1CDC89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2648" y="4486764"/>
            <a:ext cx="5742930" cy="142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987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25D0FA95-51D6-47AF-84D4-903B0369C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8" t="13804" b="-1"/>
          <a:stretch/>
        </p:blipFill>
        <p:spPr>
          <a:xfrm>
            <a:off x="0" y="0"/>
            <a:ext cx="12191999" cy="6857999"/>
          </a:xfrm>
        </p:spPr>
      </p:pic>
      <p:pic>
        <p:nvPicPr>
          <p:cNvPr id="3" name="صورة 2">
            <a:extLst>
              <a:ext uri="{FF2B5EF4-FFF2-40B4-BE49-F238E27FC236}">
                <a16:creationId xmlns:a16="http://schemas.microsoft.com/office/drawing/2014/main" id="{ABD6EC50-1385-4127-AF75-2B559F03D3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88" y="753035"/>
            <a:ext cx="9950822" cy="5526741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4" name="مربع نص 3">
            <a:extLst>
              <a:ext uri="{FF2B5EF4-FFF2-40B4-BE49-F238E27FC236}">
                <a16:creationId xmlns:a16="http://schemas.microsoft.com/office/drawing/2014/main" id="{E2F1AC7A-0874-4635-AC41-6748913A32DF}"/>
              </a:ext>
            </a:extLst>
          </p:cNvPr>
          <p:cNvSpPr txBox="1"/>
          <p:nvPr/>
        </p:nvSpPr>
        <p:spPr>
          <a:xfrm>
            <a:off x="6095999" y="1435704"/>
            <a:ext cx="3913094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sz="4800" b="1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ماذا نتعلم ؟ </a:t>
            </a:r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E533943D-2D07-4383-8056-1B2F41AA1653}"/>
              </a:ext>
            </a:extLst>
          </p:cNvPr>
          <p:cNvSpPr txBox="1"/>
          <p:nvPr/>
        </p:nvSpPr>
        <p:spPr>
          <a:xfrm>
            <a:off x="4363694" y="3212868"/>
            <a:ext cx="3913094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ar-SA" sz="2400" b="1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إدارة الوقت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ar-SA" sz="2400" b="1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استراتيجيات الإدارة الفعالة للوقت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ar-SA" sz="2400" b="1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إدارة الضغوطات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ar-SA" sz="2400" b="1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التعامل مع الضغوط </a:t>
            </a:r>
          </a:p>
        </p:txBody>
      </p:sp>
    </p:spTree>
    <p:extLst>
      <p:ext uri="{BB962C8B-B14F-4D97-AF65-F5344CB8AC3E}">
        <p14:creationId xmlns:p14="http://schemas.microsoft.com/office/powerpoint/2010/main" val="82913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25D0FA95-51D6-47AF-84D4-903B0369C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8" t="13804" b="-1"/>
          <a:stretch/>
        </p:blipFill>
        <p:spPr>
          <a:xfrm>
            <a:off x="1" y="-45719"/>
            <a:ext cx="12191999" cy="6857999"/>
          </a:xfrm>
        </p:spPr>
      </p:pic>
      <p:sp>
        <p:nvSpPr>
          <p:cNvPr id="3" name="شكل بيضاوي 2">
            <a:extLst>
              <a:ext uri="{FF2B5EF4-FFF2-40B4-BE49-F238E27FC236}">
                <a16:creationId xmlns:a16="http://schemas.microsoft.com/office/drawing/2014/main" id="{43A341B6-E020-4BD0-B06C-B4B3FAEABC89}"/>
              </a:ext>
            </a:extLst>
          </p:cNvPr>
          <p:cNvSpPr/>
          <p:nvPr/>
        </p:nvSpPr>
        <p:spPr>
          <a:xfrm>
            <a:off x="688487" y="186684"/>
            <a:ext cx="11166439" cy="63954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ar-SA" sz="3600" b="1" dirty="0">
                <a:solidFill>
                  <a:schemeClr val="tx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مهارة إدارة الوقت:</a:t>
            </a:r>
          </a:p>
          <a:p>
            <a:r>
              <a:rPr lang="ar-SA" sz="3200" dirty="0">
                <a:solidFill>
                  <a:schemeClr val="tx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المهارة الفكرية التي تستخدم من أجل الحصول على أفضل استغلال للوقت المرتبط بواجبات أو مهام أو أعمال وبأغراض أو أهداف شخصية.</a:t>
            </a:r>
            <a:endParaRPr lang="en-US" sz="3200" dirty="0">
              <a:solidFill>
                <a:schemeClr val="tx1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r>
              <a:rPr lang="ar-SA" sz="3200" dirty="0">
                <a:solidFill>
                  <a:schemeClr val="tx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أما الطالب : تعني المهارة (العمل على استغلال الوقت واستخدامه بحكمة تامة</a:t>
            </a:r>
            <a:r>
              <a:rPr lang="ar-SA" dirty="0">
                <a:solidFill>
                  <a:schemeClr val="tx1"/>
                </a:solidFill>
              </a:rPr>
              <a:t>)</a:t>
            </a:r>
          </a:p>
          <a:p>
            <a:r>
              <a:rPr lang="ar-SA" sz="2800" b="1" dirty="0">
                <a:solidFill>
                  <a:schemeClr val="tx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وهي عملية التخطيط وممارسة السيطرة الواعية على الوقت الذي </a:t>
            </a:r>
            <a:r>
              <a:rPr lang="ar-SA" sz="2800" b="1" dirty="0" err="1">
                <a:solidFill>
                  <a:schemeClr val="tx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نقضية</a:t>
            </a:r>
            <a:r>
              <a:rPr lang="ar-SA" sz="2800" b="1" dirty="0">
                <a:solidFill>
                  <a:schemeClr val="tx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في أنشطة محددة </a:t>
            </a:r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34132353-E84E-4376-A888-7D0A09CA10FD}"/>
              </a:ext>
            </a:extLst>
          </p:cNvPr>
          <p:cNvSpPr txBox="1"/>
          <p:nvPr/>
        </p:nvSpPr>
        <p:spPr>
          <a:xfrm>
            <a:off x="8986221" y="3306184"/>
            <a:ext cx="473337" cy="4276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ar-SA" dirty="0"/>
          </a:p>
        </p:txBody>
      </p:sp>
      <p:pic>
        <p:nvPicPr>
          <p:cNvPr id="6" name="صورة 5" descr="صورة تحتوي على عنصر, ساعة حائط&#10;&#10;وصف منشأ بثقة عالية">
            <a:extLst>
              <a:ext uri="{FF2B5EF4-FFF2-40B4-BE49-F238E27FC236}">
                <a16:creationId xmlns:a16="http://schemas.microsoft.com/office/drawing/2014/main" id="{B2718838-EF23-4F1E-AD87-FB52F83DDE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92"/>
          <a:stretch/>
        </p:blipFill>
        <p:spPr>
          <a:xfrm>
            <a:off x="166255" y="275896"/>
            <a:ext cx="2275521" cy="630620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791281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25D0FA95-51D6-47AF-84D4-903B0369C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8" t="13804" b="-1"/>
          <a:stretch/>
        </p:blipFill>
        <p:spPr>
          <a:xfrm>
            <a:off x="1" y="-45719"/>
            <a:ext cx="12191999" cy="6857999"/>
          </a:xfrm>
        </p:spPr>
      </p:pic>
      <p:sp>
        <p:nvSpPr>
          <p:cNvPr id="3" name="شكل بيضاوي 2">
            <a:extLst>
              <a:ext uri="{FF2B5EF4-FFF2-40B4-BE49-F238E27FC236}">
                <a16:creationId xmlns:a16="http://schemas.microsoft.com/office/drawing/2014/main" id="{43A341B6-E020-4BD0-B06C-B4B3FAEABC89}"/>
              </a:ext>
            </a:extLst>
          </p:cNvPr>
          <p:cNvSpPr/>
          <p:nvPr/>
        </p:nvSpPr>
        <p:spPr>
          <a:xfrm>
            <a:off x="688487" y="186684"/>
            <a:ext cx="11166439" cy="63954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endParaRPr lang="ar-SA" sz="3600" b="1" dirty="0">
              <a:solidFill>
                <a:schemeClr val="tx1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endParaRPr lang="ar-SA" sz="3600" b="1" dirty="0">
              <a:solidFill>
                <a:schemeClr val="tx1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endParaRPr lang="ar-SA" sz="3600" b="1" dirty="0">
              <a:solidFill>
                <a:schemeClr val="tx1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sz="3600" b="1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مهارات إدارة الوقت :</a:t>
            </a:r>
          </a:p>
          <a:p>
            <a:endParaRPr lang="ar-SA" sz="3600" b="1" dirty="0">
              <a:solidFill>
                <a:schemeClr val="tx1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marL="571500" indent="-571500">
              <a:buFontTx/>
              <a:buChar char="-"/>
            </a:pPr>
            <a:r>
              <a:rPr lang="ar-SA" sz="3600" b="1" dirty="0">
                <a:solidFill>
                  <a:schemeClr val="tx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تحديد أولويات </a:t>
            </a:r>
          </a:p>
          <a:p>
            <a:pPr marL="571500" indent="-571500">
              <a:buFontTx/>
              <a:buChar char="-"/>
            </a:pPr>
            <a:r>
              <a:rPr lang="ar-SA" sz="3600" b="1" dirty="0">
                <a:solidFill>
                  <a:schemeClr val="tx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تخطيط</a:t>
            </a:r>
          </a:p>
          <a:p>
            <a:pPr marL="571500" indent="-571500">
              <a:buFontTx/>
              <a:buChar char="-"/>
            </a:pPr>
            <a:r>
              <a:rPr lang="ar-SA" sz="3600" b="1" dirty="0">
                <a:solidFill>
                  <a:schemeClr val="tx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تنظيم </a:t>
            </a:r>
          </a:p>
          <a:p>
            <a:pPr marL="571500" indent="-571500">
              <a:buFontTx/>
              <a:buChar char="-"/>
            </a:pPr>
            <a:r>
              <a:rPr lang="ar-SA" sz="3600" b="1" dirty="0">
                <a:solidFill>
                  <a:schemeClr val="tx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توجيه </a:t>
            </a:r>
          </a:p>
          <a:p>
            <a:pPr marL="571500" indent="-571500">
              <a:buFontTx/>
              <a:buChar char="-"/>
            </a:pPr>
            <a:r>
              <a:rPr lang="ar-SA" sz="3600" b="1" dirty="0">
                <a:solidFill>
                  <a:schemeClr val="tx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متابعة </a:t>
            </a:r>
          </a:p>
          <a:p>
            <a:endParaRPr lang="ar-SA" sz="3600" b="1" dirty="0">
              <a:solidFill>
                <a:schemeClr val="tx1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endParaRPr lang="ar-SA" sz="3600" b="1" dirty="0">
              <a:solidFill>
                <a:schemeClr val="tx1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endParaRPr lang="ar-SA" sz="3600" b="1" dirty="0">
              <a:solidFill>
                <a:schemeClr val="tx1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34132353-E84E-4376-A888-7D0A09CA10FD}"/>
              </a:ext>
            </a:extLst>
          </p:cNvPr>
          <p:cNvSpPr txBox="1"/>
          <p:nvPr/>
        </p:nvSpPr>
        <p:spPr>
          <a:xfrm>
            <a:off x="8986221" y="3306184"/>
            <a:ext cx="473337" cy="4276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ar-SA" dirty="0"/>
          </a:p>
        </p:txBody>
      </p:sp>
      <p:pic>
        <p:nvPicPr>
          <p:cNvPr id="6" name="صورة 5" descr="صورة تحتوي على عنصر, ساعة حائط&#10;&#10;وصف منشأ بثقة عالية">
            <a:extLst>
              <a:ext uri="{FF2B5EF4-FFF2-40B4-BE49-F238E27FC236}">
                <a16:creationId xmlns:a16="http://schemas.microsoft.com/office/drawing/2014/main" id="{B2718838-EF23-4F1E-AD87-FB52F83DDE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92"/>
          <a:stretch/>
        </p:blipFill>
        <p:spPr>
          <a:xfrm>
            <a:off x="166255" y="275896"/>
            <a:ext cx="2275521" cy="630620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98821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25D0FA95-51D6-47AF-84D4-903B0369C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8" t="13804" b="-1"/>
          <a:stretch/>
        </p:blipFill>
        <p:spPr>
          <a:xfrm>
            <a:off x="1" y="0"/>
            <a:ext cx="12191999" cy="6857999"/>
          </a:xfr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</p:pic>
      <p:sp>
        <p:nvSpPr>
          <p:cNvPr id="9" name="شكل بيضاوي 8">
            <a:extLst>
              <a:ext uri="{FF2B5EF4-FFF2-40B4-BE49-F238E27FC236}">
                <a16:creationId xmlns:a16="http://schemas.microsoft.com/office/drawing/2014/main" id="{BB7E10AF-3196-4E23-921A-21D327A32242}"/>
              </a:ext>
            </a:extLst>
          </p:cNvPr>
          <p:cNvSpPr/>
          <p:nvPr/>
        </p:nvSpPr>
        <p:spPr>
          <a:xfrm>
            <a:off x="1" y="2660073"/>
            <a:ext cx="11953702" cy="393844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ar-SA" sz="2400" b="1" dirty="0">
                <a:solidFill>
                  <a:schemeClr val="tx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تحديد الوسائل والأساليب الفعالة لاستغلال الوقت.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ar-SA" sz="2400" b="1" dirty="0">
                <a:solidFill>
                  <a:schemeClr val="tx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تحديد جدول زمني لأعمال الشخص.( سجل الوقت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ar-SA" sz="2400" b="1" dirty="0">
                <a:solidFill>
                  <a:schemeClr val="tx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تسجيل الأنشطة أو المهام التي عليه انجازها ضمن وقت محدد (واجب مدرسي – زيارات - ألعاب).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ar-SA" sz="2400" b="1" dirty="0">
                <a:solidFill>
                  <a:schemeClr val="tx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تحديد أوقات قمة النشاط البشري اليومي والأوقات التي يكون فيها أضعف.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ar-SA" sz="2400" b="1" dirty="0">
                <a:solidFill>
                  <a:schemeClr val="tx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تحديد أولويات الأنشطة والمهام المطلوب القيام بها.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ar-SA" sz="2400" b="1" dirty="0">
                <a:solidFill>
                  <a:schemeClr val="tx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ربط الوقت بالأولويات ضمن جدول زمني مكتوب.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ar-SA" sz="2400" b="1" dirty="0">
                <a:solidFill>
                  <a:schemeClr val="tx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القيام بأعمال التقييم والتعديل.</a:t>
            </a:r>
          </a:p>
        </p:txBody>
      </p:sp>
      <p:sp>
        <p:nvSpPr>
          <p:cNvPr id="8" name="شكل بيضاوي 7">
            <a:extLst>
              <a:ext uri="{FF2B5EF4-FFF2-40B4-BE49-F238E27FC236}">
                <a16:creationId xmlns:a16="http://schemas.microsoft.com/office/drawing/2014/main" id="{10868885-F529-4F7A-A33D-F4F5C1E3E136}"/>
              </a:ext>
            </a:extLst>
          </p:cNvPr>
          <p:cNvSpPr/>
          <p:nvPr/>
        </p:nvSpPr>
        <p:spPr>
          <a:xfrm>
            <a:off x="4139739" y="259478"/>
            <a:ext cx="7531330" cy="28542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b="1" dirty="0">
                <a:solidFill>
                  <a:schemeClr val="tx1"/>
                </a:solidFill>
              </a:rPr>
              <a:t>استراتيجيات الإدارة الفعالة للوقت تتطلب : </a:t>
            </a:r>
            <a:endParaRPr lang="ar-SA" sz="2800" b="1" dirty="0">
              <a:solidFill>
                <a:schemeClr val="tx1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pic>
        <p:nvPicPr>
          <p:cNvPr id="11" name="صورة 10" descr="صورة تحتوي على رجل, خارجي, عنصر, ساعة حائط&#10;&#10;وصف منشأ بثقة عالية جداً">
            <a:extLst>
              <a:ext uri="{FF2B5EF4-FFF2-40B4-BE49-F238E27FC236}">
                <a16:creationId xmlns:a16="http://schemas.microsoft.com/office/drawing/2014/main" id="{87EDB11E-DEC0-44ED-A0F5-FEB17DDDFA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4869"/>
          <a:stretch/>
        </p:blipFill>
        <p:spPr>
          <a:xfrm>
            <a:off x="1058437" y="512956"/>
            <a:ext cx="3429000" cy="323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364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25D0FA95-51D6-47AF-84D4-903B0369C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8" t="13804" b="-1"/>
          <a:stretch/>
        </p:blipFill>
        <p:spPr>
          <a:xfrm>
            <a:off x="1" y="0"/>
            <a:ext cx="12191999" cy="6857999"/>
          </a:xfr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</p:pic>
      <p:sp>
        <p:nvSpPr>
          <p:cNvPr id="9" name="شكل بيضاوي 8">
            <a:extLst>
              <a:ext uri="{FF2B5EF4-FFF2-40B4-BE49-F238E27FC236}">
                <a16:creationId xmlns:a16="http://schemas.microsoft.com/office/drawing/2014/main" id="{BB7E10AF-3196-4E23-921A-21D327A32242}"/>
              </a:ext>
            </a:extLst>
          </p:cNvPr>
          <p:cNvSpPr/>
          <p:nvPr/>
        </p:nvSpPr>
        <p:spPr>
          <a:xfrm>
            <a:off x="1" y="2660073"/>
            <a:ext cx="11953702" cy="393844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ar-SA" sz="4400" b="1" dirty="0">
                <a:solidFill>
                  <a:schemeClr val="tx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الميول الإنسانية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ar-SA" sz="4400" b="1" dirty="0">
                <a:solidFill>
                  <a:schemeClr val="tx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المشتتات الخارجية </a:t>
            </a:r>
          </a:p>
          <a:p>
            <a:endParaRPr lang="ar-SA" sz="2400" b="1" dirty="0">
              <a:solidFill>
                <a:schemeClr val="tx1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شكل بيضاوي 7">
            <a:extLst>
              <a:ext uri="{FF2B5EF4-FFF2-40B4-BE49-F238E27FC236}">
                <a16:creationId xmlns:a16="http://schemas.microsoft.com/office/drawing/2014/main" id="{10868885-F529-4F7A-A33D-F4F5C1E3E136}"/>
              </a:ext>
            </a:extLst>
          </p:cNvPr>
          <p:cNvSpPr/>
          <p:nvPr/>
        </p:nvSpPr>
        <p:spPr>
          <a:xfrm>
            <a:off x="4139739" y="259478"/>
            <a:ext cx="7531330" cy="28542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4800" b="1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مصادر مشكلات إدارة الوقت :</a:t>
            </a:r>
          </a:p>
        </p:txBody>
      </p:sp>
      <p:pic>
        <p:nvPicPr>
          <p:cNvPr id="11" name="صورة 10" descr="صورة تحتوي على رجل, خارجي, عنصر, ساعة حائط&#10;&#10;وصف منشأ بثقة عالية جداً">
            <a:extLst>
              <a:ext uri="{FF2B5EF4-FFF2-40B4-BE49-F238E27FC236}">
                <a16:creationId xmlns:a16="http://schemas.microsoft.com/office/drawing/2014/main" id="{87EDB11E-DEC0-44ED-A0F5-FEB17DDDFA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4869"/>
          <a:stretch/>
        </p:blipFill>
        <p:spPr>
          <a:xfrm>
            <a:off x="1058437" y="512956"/>
            <a:ext cx="3429000" cy="323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830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25D0FA95-51D6-47AF-84D4-903B0369C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8" t="13804" b="-1"/>
          <a:stretch/>
        </p:blipFill>
        <p:spPr>
          <a:xfrm>
            <a:off x="1" y="1"/>
            <a:ext cx="12191999" cy="6857999"/>
          </a:xfrm>
        </p:spPr>
      </p:pic>
      <p:sp>
        <p:nvSpPr>
          <p:cNvPr id="3" name="شكل بيضاوي 2">
            <a:extLst>
              <a:ext uri="{FF2B5EF4-FFF2-40B4-BE49-F238E27FC236}">
                <a16:creationId xmlns:a16="http://schemas.microsoft.com/office/drawing/2014/main" id="{43A341B6-E020-4BD0-B06C-B4B3FAEABC89}"/>
              </a:ext>
            </a:extLst>
          </p:cNvPr>
          <p:cNvSpPr/>
          <p:nvPr/>
        </p:nvSpPr>
        <p:spPr>
          <a:xfrm>
            <a:off x="512780" y="231290"/>
            <a:ext cx="11166439" cy="63954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ar-SA" sz="2400" b="1" dirty="0">
                <a:solidFill>
                  <a:schemeClr val="tx1"/>
                </a:solidFill>
              </a:rPr>
              <a:t>مفهوم ضغوط الحياة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ar-SA" sz="2000" dirty="0">
                <a:solidFill>
                  <a:schemeClr val="tx1"/>
                </a:solidFill>
              </a:rPr>
              <a:t>أحداث الحياة الضاغطة التي تجعلك تشعر أنك لم تعد تحتمل.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ar-SA" sz="2000" dirty="0">
                <a:solidFill>
                  <a:schemeClr val="tx1"/>
                </a:solidFill>
              </a:rPr>
              <a:t>الضغوط ضرورية للتطوير ، "الحياة لا تخلو من الضغوط " يمكن السيطرة عليها بما يسمى </a:t>
            </a:r>
            <a:r>
              <a:rPr lang="ar-SA" sz="2000" u="sng" dirty="0">
                <a:solidFill>
                  <a:schemeClr val="tx1"/>
                </a:solidFill>
              </a:rPr>
              <a:t>إدارة الضغوط </a:t>
            </a:r>
            <a:endParaRPr lang="en-US" sz="2000" u="sng" dirty="0">
              <a:solidFill>
                <a:schemeClr val="tx1"/>
              </a:solidFill>
            </a:endParaRPr>
          </a:p>
          <a:p>
            <a:r>
              <a:rPr lang="ar-SA" sz="2400" b="1" dirty="0">
                <a:solidFill>
                  <a:schemeClr val="tx1"/>
                </a:solidFill>
              </a:rPr>
              <a:t>أنواع ضغوط الحياة:</a:t>
            </a:r>
            <a:endParaRPr lang="en-US" sz="2400" b="1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ar-SA" sz="2000" dirty="0">
                <a:solidFill>
                  <a:schemeClr val="tx1"/>
                </a:solidFill>
              </a:rPr>
              <a:t>ضغوط الحياة اليومية:- مادية – دراسية 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ar-SA" sz="2000" dirty="0">
                <a:solidFill>
                  <a:schemeClr val="tx1"/>
                </a:solidFill>
              </a:rPr>
              <a:t> ضغوطات الحياة غير العادية:- مفاجئة – حادث مؤلم – كارثة طبيعية 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ar-SA" sz="2000" dirty="0">
                <a:solidFill>
                  <a:schemeClr val="tx1"/>
                </a:solidFill>
              </a:rPr>
              <a:t> ضغوط قصيرة:- موت شخص 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ar-SA" sz="2000" dirty="0">
                <a:solidFill>
                  <a:schemeClr val="tx1"/>
                </a:solidFill>
              </a:rPr>
              <a:t> ضغوطات طويلة الأجل:- أمراض مزمنة</a:t>
            </a:r>
          </a:p>
          <a:p>
            <a:r>
              <a:rPr lang="ar-SA" sz="2400" b="1" dirty="0">
                <a:solidFill>
                  <a:schemeClr val="tx1"/>
                </a:solidFill>
              </a:rPr>
              <a:t>تأثيرها:</a:t>
            </a:r>
            <a:endParaRPr lang="en-US" sz="24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ar-SA" dirty="0">
                <a:solidFill>
                  <a:schemeClr val="tx1"/>
                </a:solidFill>
              </a:rPr>
              <a:t> </a:t>
            </a:r>
            <a:r>
              <a:rPr lang="ar-SA" sz="2000" dirty="0">
                <a:solidFill>
                  <a:schemeClr val="tx1"/>
                </a:solidFill>
              </a:rPr>
              <a:t>نفسي :غضب، عدم تركيز، حزين، اكتئاب 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ar-SA" sz="2000" dirty="0">
                <a:solidFill>
                  <a:schemeClr val="tx1"/>
                </a:solidFill>
              </a:rPr>
              <a:t> فسيولوجي : ارتفاع ضغط الدم، سكر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ar-SA" sz="2000" dirty="0">
                <a:solidFill>
                  <a:schemeClr val="tx1"/>
                </a:solidFill>
              </a:rPr>
              <a:t> سلوكية : تقل الرغبة في النوم، والأكل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endParaRPr lang="ar-SA" sz="2800" b="1" dirty="0">
              <a:solidFill>
                <a:schemeClr val="tx1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34132353-E84E-4376-A888-7D0A09CA10FD}"/>
              </a:ext>
            </a:extLst>
          </p:cNvPr>
          <p:cNvSpPr txBox="1"/>
          <p:nvPr/>
        </p:nvSpPr>
        <p:spPr>
          <a:xfrm>
            <a:off x="8986221" y="3306184"/>
            <a:ext cx="473337" cy="4276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ar-SA" dirty="0"/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5E6C7B0A-6C90-44CF-84F4-581A4FB30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596" y="3519992"/>
            <a:ext cx="3338619" cy="203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030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25D0FA95-51D6-47AF-84D4-903B0369C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8" t="13804" b="-1"/>
          <a:stretch/>
        </p:blipFill>
        <p:spPr>
          <a:xfrm>
            <a:off x="0" y="0"/>
            <a:ext cx="12191999" cy="6857999"/>
          </a:xfrm>
        </p:spPr>
      </p:pic>
      <p:graphicFrame>
        <p:nvGraphicFramePr>
          <p:cNvPr id="2" name="رسم تخطيطي 1">
            <a:extLst>
              <a:ext uri="{FF2B5EF4-FFF2-40B4-BE49-F238E27FC236}">
                <a16:creationId xmlns:a16="http://schemas.microsoft.com/office/drawing/2014/main" id="{53993A26-034C-4769-8476-BF457023D8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9588269"/>
              </p:ext>
            </p:extLst>
          </p:nvPr>
        </p:nvGraphicFramePr>
        <p:xfrm>
          <a:off x="2032000" y="724829"/>
          <a:ext cx="8128000" cy="541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مربع نص 5">
            <a:extLst>
              <a:ext uri="{FF2B5EF4-FFF2-40B4-BE49-F238E27FC236}">
                <a16:creationId xmlns:a16="http://schemas.microsoft.com/office/drawing/2014/main" id="{7BC8546F-0F16-4C58-8AC7-DCA00A04F05C}"/>
              </a:ext>
            </a:extLst>
          </p:cNvPr>
          <p:cNvSpPr txBox="1"/>
          <p:nvPr/>
        </p:nvSpPr>
        <p:spPr>
          <a:xfrm>
            <a:off x="2877014" y="3830443"/>
            <a:ext cx="2598234" cy="212365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ctr"/>
            <a:r>
              <a:rPr lang="ar-SA" sz="4400" b="1" dirty="0"/>
              <a:t>كيف</a:t>
            </a:r>
          </a:p>
          <a:p>
            <a:pPr lvl="0" algn="ctr"/>
            <a:r>
              <a:rPr lang="ar-SA" sz="4400" b="1" dirty="0"/>
              <a:t> تتعامل مع </a:t>
            </a:r>
          </a:p>
          <a:p>
            <a:pPr lvl="0" algn="ctr"/>
            <a:r>
              <a:rPr lang="ar-SA" sz="4400" b="1" dirty="0"/>
              <a:t>ضغوط الحياة </a:t>
            </a:r>
          </a:p>
        </p:txBody>
      </p:sp>
      <p:pic>
        <p:nvPicPr>
          <p:cNvPr id="15" name="صورة 14">
            <a:extLst>
              <a:ext uri="{FF2B5EF4-FFF2-40B4-BE49-F238E27FC236}">
                <a16:creationId xmlns:a16="http://schemas.microsoft.com/office/drawing/2014/main" id="{A71C5AEB-F2FD-4071-B561-B0FAF3D31FC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263" y="539836"/>
            <a:ext cx="2275578" cy="3106375"/>
          </a:xfrm>
          <a:prstGeom prst="rect">
            <a:avLst/>
          </a:prstGeom>
        </p:spPr>
      </p:pic>
      <p:pic>
        <p:nvPicPr>
          <p:cNvPr id="17" name="صورة 16">
            <a:extLst>
              <a:ext uri="{FF2B5EF4-FFF2-40B4-BE49-F238E27FC236}">
                <a16:creationId xmlns:a16="http://schemas.microsoft.com/office/drawing/2014/main" id="{C7714529-822D-4956-86B9-6B4C41F215D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32" y="539836"/>
            <a:ext cx="1675331" cy="310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459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25D0FA95-51D6-47AF-84D4-903B0369C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8" t="13804" b="-1"/>
          <a:stretch/>
        </p:blipFill>
        <p:spPr>
          <a:xfrm>
            <a:off x="0" y="0"/>
            <a:ext cx="12191999" cy="6857999"/>
          </a:xfrm>
        </p:spPr>
      </p:pic>
      <p:graphicFrame>
        <p:nvGraphicFramePr>
          <p:cNvPr id="2" name="رسم تخطيطي 1">
            <a:extLst>
              <a:ext uri="{FF2B5EF4-FFF2-40B4-BE49-F238E27FC236}">
                <a16:creationId xmlns:a16="http://schemas.microsoft.com/office/drawing/2014/main" id="{FC7020F0-1095-4C9E-A4AF-34662078CC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1803906"/>
              </p:ext>
            </p:extLst>
          </p:nvPr>
        </p:nvGraphicFramePr>
        <p:xfrm>
          <a:off x="1931639" y="132183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مربع نص 3">
            <a:extLst>
              <a:ext uri="{FF2B5EF4-FFF2-40B4-BE49-F238E27FC236}">
                <a16:creationId xmlns:a16="http://schemas.microsoft.com/office/drawing/2014/main" id="{A825F969-257D-48DD-BB2F-F50834CCEF0F}"/>
              </a:ext>
            </a:extLst>
          </p:cNvPr>
          <p:cNvSpPr txBox="1"/>
          <p:nvPr/>
        </p:nvSpPr>
        <p:spPr>
          <a:xfrm>
            <a:off x="2286000" y="310093"/>
            <a:ext cx="722599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3600" b="1" dirty="0"/>
              <a:t>طرق إدارة ضغوطات الحياة</a:t>
            </a:r>
          </a:p>
        </p:txBody>
      </p:sp>
      <p:pic>
        <p:nvPicPr>
          <p:cNvPr id="9" name="صورة 8" descr="صورة تحتوي على سماء, خارجي, شاطئ, مياه&#10;&#10;وصف منشأ بثقة عالية جداً">
            <a:extLst>
              <a:ext uri="{FF2B5EF4-FFF2-40B4-BE49-F238E27FC236}">
                <a16:creationId xmlns:a16="http://schemas.microsoft.com/office/drawing/2014/main" id="{1409C323-21BD-4770-9BC0-A4CCFF646FD7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48"/>
          <a:stretch/>
        </p:blipFill>
        <p:spPr>
          <a:xfrm>
            <a:off x="5114692" y="2977376"/>
            <a:ext cx="1761893" cy="188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407890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343</Words>
  <Application>Microsoft Office PowerPoint</Application>
  <PresentationFormat>شاشة عريضة</PresentationFormat>
  <Paragraphs>62</Paragraphs>
  <Slides>9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Traditional Arabic</vt:lpstr>
      <vt:lpstr>نسق Office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Administrator</dc:creator>
  <cp:lastModifiedBy>layla.s</cp:lastModifiedBy>
  <cp:revision>65</cp:revision>
  <dcterms:created xsi:type="dcterms:W3CDTF">2018-10-08T08:51:34Z</dcterms:created>
  <dcterms:modified xsi:type="dcterms:W3CDTF">2022-10-18T04:27:32Z</dcterms:modified>
</cp:coreProperties>
</file>