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5" r:id="rId9"/>
    <p:sldId id="266" r:id="rId10"/>
    <p:sldId id="264" r:id="rId11"/>
    <p:sldId id="267" r:id="rId12"/>
    <p:sldId id="268" r:id="rId13"/>
    <p:sldId id="269" r:id="rId14"/>
    <p:sldId id="270" r:id="rId15"/>
    <p:sldId id="271" r:id="rId16"/>
    <p:sldId id="257" r:id="rId17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-582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41D5C-8157-42A6-821B-B91CB157206B}" type="datetimeFigureOut">
              <a:rPr lang="es-ES" smtClean="0"/>
              <a:t>14/12/2014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D5632-8D1A-446C-93A7-4D9726BAAFF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40654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41D5C-8157-42A6-821B-B91CB157206B}" type="datetimeFigureOut">
              <a:rPr lang="es-ES" smtClean="0"/>
              <a:t>14/12/2014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D5632-8D1A-446C-93A7-4D9726BAAFF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17933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41D5C-8157-42A6-821B-B91CB157206B}" type="datetimeFigureOut">
              <a:rPr lang="es-ES" smtClean="0"/>
              <a:t>14/12/2014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D5632-8D1A-446C-93A7-4D9726BAAFFE}" type="slidenum">
              <a:rPr lang="es-ES" smtClean="0"/>
              <a:t>‹Nº›</a:t>
            </a:fld>
            <a:endParaRPr lang="es-E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352312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41D5C-8157-42A6-821B-B91CB157206B}" type="datetimeFigureOut">
              <a:rPr lang="es-ES" smtClean="0"/>
              <a:t>14/12/2014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D5632-8D1A-446C-93A7-4D9726BAAFF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978468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41D5C-8157-42A6-821B-B91CB157206B}" type="datetimeFigureOut">
              <a:rPr lang="es-ES" smtClean="0"/>
              <a:t>14/12/2014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D5632-8D1A-446C-93A7-4D9726BAAFFE}" type="slidenum">
              <a:rPr lang="es-ES" smtClean="0"/>
              <a:t>‹Nº›</a:t>
            </a:fld>
            <a:endParaRPr lang="es-E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495182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41D5C-8157-42A6-821B-B91CB157206B}" type="datetimeFigureOut">
              <a:rPr lang="es-ES" smtClean="0"/>
              <a:t>14/12/2014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D5632-8D1A-446C-93A7-4D9726BAAFF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411800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41D5C-8157-42A6-821B-B91CB157206B}" type="datetimeFigureOut">
              <a:rPr lang="es-ES" smtClean="0"/>
              <a:t>14/12/2014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D5632-8D1A-446C-93A7-4D9726BAAFF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148315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41D5C-8157-42A6-821B-B91CB157206B}" type="datetimeFigureOut">
              <a:rPr lang="es-ES" smtClean="0"/>
              <a:t>14/12/2014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D5632-8D1A-446C-93A7-4D9726BAAFF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81128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41D5C-8157-42A6-821B-B91CB157206B}" type="datetimeFigureOut">
              <a:rPr lang="es-ES" smtClean="0"/>
              <a:t>14/12/2014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D5632-8D1A-446C-93A7-4D9726BAAFF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79316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41D5C-8157-42A6-821B-B91CB157206B}" type="datetimeFigureOut">
              <a:rPr lang="es-ES" smtClean="0"/>
              <a:t>14/12/2014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D5632-8D1A-446C-93A7-4D9726BAAFF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87238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41D5C-8157-42A6-821B-B91CB157206B}" type="datetimeFigureOut">
              <a:rPr lang="es-ES" smtClean="0"/>
              <a:t>14/12/2014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D5632-8D1A-446C-93A7-4D9726BAAFF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01421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41D5C-8157-42A6-821B-B91CB157206B}" type="datetimeFigureOut">
              <a:rPr lang="es-ES" smtClean="0"/>
              <a:t>14/12/2014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D5632-8D1A-446C-93A7-4D9726BAAFF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35200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41D5C-8157-42A6-821B-B91CB157206B}" type="datetimeFigureOut">
              <a:rPr lang="es-ES" smtClean="0"/>
              <a:t>14/12/2014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D5632-8D1A-446C-93A7-4D9726BAAFF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5325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41D5C-8157-42A6-821B-B91CB157206B}" type="datetimeFigureOut">
              <a:rPr lang="es-ES" smtClean="0"/>
              <a:t>14/12/2014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D5632-8D1A-446C-93A7-4D9726BAAFF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15625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41D5C-8157-42A6-821B-B91CB157206B}" type="datetimeFigureOut">
              <a:rPr lang="es-ES" smtClean="0"/>
              <a:t>14/12/2014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D5632-8D1A-446C-93A7-4D9726BAAFF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36118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41D5C-8157-42A6-821B-B91CB157206B}" type="datetimeFigureOut">
              <a:rPr lang="es-ES" smtClean="0"/>
              <a:t>14/12/2014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D5632-8D1A-446C-93A7-4D9726BAAFF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72198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541D5C-8157-42A6-821B-B91CB157206B}" type="datetimeFigureOut">
              <a:rPr lang="es-ES" smtClean="0"/>
              <a:t>14/12/2014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71D5632-8D1A-446C-93A7-4D9726BAAFF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84786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>
            <a:normAutofit/>
            <a:scene3d>
              <a:camera prst="orthographicFront"/>
              <a:lightRig rig="threePt" dir="t"/>
            </a:scene3d>
            <a:sp3d extrusionH="57150">
              <a:bevelT w="50800" h="38100" prst="riblet"/>
              <a:extrusionClr>
                <a:schemeClr val="bg1"/>
              </a:extrusionClr>
            </a:sp3d>
          </a:bodyPr>
          <a:lstStyle/>
          <a:p>
            <a:r>
              <a:rPr lang="es-ES" sz="7200" b="1" dirty="0" smtClean="0">
                <a:ln>
                  <a:solidFill>
                    <a:srgbClr val="FF0000">
                      <a:alpha val="96000"/>
                    </a:srgbClr>
                  </a:solidFill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haroni" panose="02010803020104030203" pitchFamily="2" charset="-79"/>
                <a:ea typeface="Microsoft Himalaya" panose="01010100010101010101" pitchFamily="2" charset="0"/>
                <a:cs typeface="Aharoni" panose="02010803020104030203" pitchFamily="2" charset="-79"/>
              </a:rPr>
              <a:t>MY SLEEPY</a:t>
            </a:r>
            <a:endParaRPr lang="es-ES" sz="7200" b="1" dirty="0">
              <a:ln>
                <a:solidFill>
                  <a:srgbClr val="FF0000">
                    <a:alpha val="96000"/>
                  </a:srgbClr>
                </a:solidFill>
              </a:ln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haroni" panose="02010803020104030203" pitchFamily="2" charset="-79"/>
              <a:ea typeface="Microsoft Himalaya" panose="01010100010101010101" pitchFamily="2" charset="0"/>
              <a:cs typeface="Aharoni" panose="02010803020104030203" pitchFamily="2" charset="-79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s-ES" sz="4000" b="1" spc="300" dirty="0" err="1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Noemi</a:t>
            </a:r>
            <a:r>
              <a:rPr lang="es-ES" sz="4000" b="1" spc="30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 </a:t>
            </a:r>
            <a:r>
              <a:rPr lang="es-ES" sz="4000" b="1" spc="300" dirty="0" err="1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Lacoba</a:t>
            </a:r>
            <a:r>
              <a:rPr lang="es-ES" sz="4000" b="1" spc="30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 Molina</a:t>
            </a:r>
          </a:p>
          <a:p>
            <a:r>
              <a:rPr lang="es-ES" sz="4000" b="1" spc="30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Luis Díaz Chaparro</a:t>
            </a:r>
          </a:p>
          <a:p>
            <a:r>
              <a:rPr lang="es-ES" sz="4000" b="1" spc="30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Carlos del Cerro Escudero</a:t>
            </a:r>
          </a:p>
        </p:txBody>
      </p:sp>
    </p:spTree>
    <p:extLst>
      <p:ext uri="{BB962C8B-B14F-4D97-AF65-F5344CB8AC3E}">
        <p14:creationId xmlns:p14="http://schemas.microsoft.com/office/powerpoint/2010/main" val="476064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226" y="0"/>
            <a:ext cx="5717146" cy="755337"/>
          </a:xfrm>
        </p:spPr>
        <p:txBody>
          <a:bodyPr>
            <a:normAutofit fontScale="90000"/>
          </a:bodyPr>
          <a:lstStyle/>
          <a:p>
            <a:r>
              <a:rPr lang="es-ES" sz="3600" b="1" dirty="0" smtClean="0">
                <a:ln>
                  <a:solidFill>
                    <a:srgbClr val="FF0000">
                      <a:alpha val="96000"/>
                    </a:srgbClr>
                  </a:solidFill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haroni" panose="02010803020104030203" pitchFamily="2" charset="-79"/>
                <a:ea typeface="Microsoft Himalaya" panose="01010100010101010101" pitchFamily="2" charset="0"/>
                <a:cs typeface="Aharoni" panose="02010803020104030203" pitchFamily="2" charset="-79"/>
              </a:rPr>
              <a:t>AÑADIR UN NUEVO CLIENTE</a:t>
            </a:r>
            <a:endParaRPr lang="es-ES" sz="36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0012" y="655300"/>
            <a:ext cx="8937937" cy="5926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752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226" y="0"/>
            <a:ext cx="5717146" cy="755337"/>
          </a:xfrm>
        </p:spPr>
        <p:txBody>
          <a:bodyPr>
            <a:normAutofit/>
          </a:bodyPr>
          <a:lstStyle/>
          <a:p>
            <a:r>
              <a:rPr lang="es-ES" sz="3600" b="1" dirty="0" smtClean="0">
                <a:ln>
                  <a:solidFill>
                    <a:srgbClr val="FF0000">
                      <a:alpha val="96000"/>
                    </a:srgbClr>
                  </a:solidFill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haroni" panose="02010803020104030203" pitchFamily="2" charset="-79"/>
                <a:ea typeface="Microsoft Himalaya" panose="01010100010101010101" pitchFamily="2" charset="0"/>
                <a:cs typeface="Aharoni" panose="02010803020104030203" pitchFamily="2" charset="-79"/>
              </a:rPr>
              <a:t>PROVEEDORES</a:t>
            </a:r>
            <a:endParaRPr lang="es-ES" sz="3600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288" y="755337"/>
            <a:ext cx="9631119" cy="5849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331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226" y="0"/>
            <a:ext cx="6992154" cy="755337"/>
          </a:xfrm>
        </p:spPr>
        <p:txBody>
          <a:bodyPr>
            <a:normAutofit fontScale="90000"/>
          </a:bodyPr>
          <a:lstStyle/>
          <a:p>
            <a:r>
              <a:rPr lang="es-ES" sz="3600" b="1" dirty="0" smtClean="0">
                <a:ln>
                  <a:solidFill>
                    <a:srgbClr val="FF0000">
                      <a:alpha val="96000"/>
                    </a:srgbClr>
                  </a:solidFill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haroni" panose="02010803020104030203" pitchFamily="2" charset="-79"/>
                <a:ea typeface="Microsoft Himalaya" panose="01010100010101010101" pitchFamily="2" charset="0"/>
                <a:cs typeface="Aharoni" panose="02010803020104030203" pitchFamily="2" charset="-79"/>
              </a:rPr>
              <a:t>AÑADIR UN NUEVO PROVEEDOR</a:t>
            </a:r>
            <a:endParaRPr lang="es-ES" sz="36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947" y="1497741"/>
            <a:ext cx="5152459" cy="3308732"/>
          </a:xfrm>
          <a:prstGeom prst="rect">
            <a:avLst/>
          </a:prstGeom>
        </p:spPr>
      </p:pic>
      <p:pic>
        <p:nvPicPr>
          <p:cNvPr id="3" name="2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5185" y="1497741"/>
            <a:ext cx="5108620" cy="3308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737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226" y="0"/>
            <a:ext cx="6992154" cy="755337"/>
          </a:xfrm>
        </p:spPr>
        <p:txBody>
          <a:bodyPr>
            <a:normAutofit/>
          </a:bodyPr>
          <a:lstStyle/>
          <a:p>
            <a:r>
              <a:rPr lang="es-ES" sz="3600" b="1" dirty="0" smtClean="0">
                <a:ln>
                  <a:solidFill>
                    <a:srgbClr val="FF0000">
                      <a:alpha val="96000"/>
                    </a:srgbClr>
                  </a:solidFill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haroni" panose="02010803020104030203" pitchFamily="2" charset="-79"/>
                <a:ea typeface="Microsoft Himalaya" panose="01010100010101010101" pitchFamily="2" charset="0"/>
                <a:cs typeface="Aharoni" panose="02010803020104030203" pitchFamily="2" charset="-79"/>
              </a:rPr>
              <a:t>USUARIOS</a:t>
            </a:r>
            <a:endParaRPr lang="es-ES" sz="3600" dirty="0"/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218" y="1104575"/>
            <a:ext cx="6439799" cy="4648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494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226" y="0"/>
            <a:ext cx="6992154" cy="755337"/>
          </a:xfrm>
        </p:spPr>
        <p:txBody>
          <a:bodyPr>
            <a:normAutofit/>
          </a:bodyPr>
          <a:lstStyle/>
          <a:p>
            <a:r>
              <a:rPr lang="es-ES" sz="3600" b="1" dirty="0" smtClean="0">
                <a:ln>
                  <a:solidFill>
                    <a:srgbClr val="FF0000">
                      <a:alpha val="96000"/>
                    </a:srgbClr>
                  </a:solidFill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haroni" panose="02010803020104030203" pitchFamily="2" charset="-79"/>
                <a:ea typeface="Microsoft Himalaya" panose="01010100010101010101" pitchFamily="2" charset="0"/>
                <a:cs typeface="Aharoni" panose="02010803020104030203" pitchFamily="2" charset="-79"/>
              </a:rPr>
              <a:t>AÑADIR UN NUEVO USUARIO</a:t>
            </a:r>
            <a:endParaRPr lang="es-ES" sz="3600" dirty="0"/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9565" y="1164332"/>
            <a:ext cx="4767094" cy="4033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980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226" y="0"/>
            <a:ext cx="6992154" cy="755337"/>
          </a:xfrm>
        </p:spPr>
        <p:txBody>
          <a:bodyPr>
            <a:normAutofit/>
          </a:bodyPr>
          <a:lstStyle/>
          <a:p>
            <a:r>
              <a:rPr lang="es-ES" sz="3600" b="1" dirty="0" smtClean="0">
                <a:ln>
                  <a:solidFill>
                    <a:srgbClr val="FF0000">
                      <a:alpha val="96000"/>
                    </a:srgbClr>
                  </a:solidFill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haroni" panose="02010803020104030203" pitchFamily="2" charset="-79"/>
                <a:ea typeface="Microsoft Himalaya" panose="01010100010101010101" pitchFamily="2" charset="0"/>
                <a:cs typeface="Aharoni" panose="02010803020104030203" pitchFamily="2" charset="-79"/>
              </a:rPr>
              <a:t>HISTORIAL</a:t>
            </a:r>
            <a:endParaRPr lang="es-ES" sz="3600" dirty="0"/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1557" y="734807"/>
            <a:ext cx="7577294" cy="5570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962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Rectángulo"/>
          <p:cNvSpPr/>
          <p:nvPr/>
        </p:nvSpPr>
        <p:spPr>
          <a:xfrm>
            <a:off x="1512463" y="1346571"/>
            <a:ext cx="7776168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«Tiendas </a:t>
            </a:r>
            <a:r>
              <a:rPr lang="es-ES" sz="5400" b="1" dirty="0" err="1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MySleepy</a:t>
            </a:r>
            <a:r>
              <a:rPr lang="es-ES" sz="5400" b="1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:</a:t>
            </a:r>
          </a:p>
          <a:p>
            <a:pPr algn="ctr"/>
            <a:r>
              <a:rPr lang="es-ES" sz="5400" b="1" cap="none" spc="0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Todo para su descanso»</a:t>
            </a:r>
            <a:endParaRPr lang="es-ES" sz="5400" b="1" cap="none" spc="0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4" name="3 Rectángulo"/>
          <p:cNvSpPr/>
          <p:nvPr/>
        </p:nvSpPr>
        <p:spPr>
          <a:xfrm>
            <a:off x="4752774" y="3940935"/>
            <a:ext cx="129554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dirty="0">
                <a:ln>
                  <a:solidFill>
                    <a:srgbClr val="FF0000">
                      <a:alpha val="96000"/>
                    </a:srgbClr>
                  </a:solidFill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haroni" panose="02010803020104030203" pitchFamily="2" charset="-79"/>
                <a:ea typeface="Microsoft Himalaya" panose="01010100010101010101" pitchFamily="2" charset="0"/>
                <a:cs typeface="Aharoni" panose="02010803020104030203" pitchFamily="2" charset="-79"/>
              </a:rPr>
              <a:t>FIN</a:t>
            </a:r>
            <a:endParaRPr lang="es-ES" sz="5400" b="1" cap="none" spc="0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63698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4400" b="1" dirty="0" smtClean="0">
                <a:ln>
                  <a:solidFill>
                    <a:srgbClr val="FF0000">
                      <a:alpha val="96000"/>
                    </a:srgbClr>
                  </a:solidFill>
                </a:ln>
                <a:solidFill>
                  <a:srgbClr val="00B05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haroni" panose="02010803020104030203" pitchFamily="2" charset="-79"/>
                <a:ea typeface="Microsoft Himalaya" panose="01010100010101010101" pitchFamily="2" charset="0"/>
                <a:cs typeface="Aharoni" panose="02010803020104030203" pitchFamily="2" charset="-79"/>
              </a:rPr>
              <a:t>INDICE</a:t>
            </a:r>
            <a:endParaRPr lang="es-ES" sz="4400" dirty="0">
              <a:solidFill>
                <a:srgbClr val="00B050"/>
              </a:solidFill>
            </a:endParaRPr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838200" y="1420232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4000" b="1" spc="30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 </a:t>
            </a:r>
            <a:r>
              <a:rPr lang="es-ES" sz="4000" b="1" spc="30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Introducción</a:t>
            </a:r>
          </a:p>
          <a:p>
            <a:r>
              <a:rPr lang="es-ES" sz="4000" b="1" spc="30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 Interfaz principal</a:t>
            </a:r>
          </a:p>
          <a:p>
            <a:r>
              <a:rPr lang="es-ES" sz="4000" b="1" spc="30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 </a:t>
            </a:r>
            <a:r>
              <a:rPr lang="es-ES" sz="4000" b="1" spc="30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Artículos</a:t>
            </a:r>
          </a:p>
          <a:p>
            <a:r>
              <a:rPr lang="es-ES" sz="4000" b="1" spc="30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 </a:t>
            </a:r>
            <a:r>
              <a:rPr lang="es-ES" sz="4000" b="1" spc="30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Pedidos</a:t>
            </a:r>
          </a:p>
          <a:p>
            <a:r>
              <a:rPr lang="es-ES" sz="4000" b="1" spc="30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 Proveedores</a:t>
            </a:r>
          </a:p>
          <a:p>
            <a:r>
              <a:rPr lang="es-ES" sz="4000" b="1" spc="30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 </a:t>
            </a:r>
            <a:r>
              <a:rPr lang="es-ES" sz="4000" b="1" spc="30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Clientes</a:t>
            </a:r>
          </a:p>
          <a:p>
            <a:r>
              <a:rPr lang="es-ES" sz="4000" b="1" spc="30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 Usuarios</a:t>
            </a:r>
          </a:p>
          <a:p>
            <a:r>
              <a:rPr lang="es-ES" sz="4000" b="1" spc="30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 </a:t>
            </a:r>
            <a:r>
              <a:rPr lang="es-ES" sz="4000" b="1" spc="30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Historial</a:t>
            </a:r>
          </a:p>
          <a:p>
            <a:endParaRPr lang="es-ES" sz="4000" b="1" spc="300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Microsoft Himalaya" panose="01010100010101010101" pitchFamily="2" charset="0"/>
              <a:ea typeface="Microsoft Himalaya" panose="01010100010101010101" pitchFamily="2" charset="0"/>
              <a:cs typeface="Microsoft Himalaya" panose="01010100010101010101" pitchFamily="2" charset="0"/>
            </a:endParaRPr>
          </a:p>
          <a:p>
            <a:endParaRPr lang="es-ES" sz="4000" b="1" spc="30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Microsoft Himalaya" panose="01010100010101010101" pitchFamily="2" charset="0"/>
              <a:ea typeface="Microsoft Himalaya" panose="01010100010101010101" pitchFamily="2" charset="0"/>
              <a:cs typeface="Microsoft Himalaya" panose="01010100010101010101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8435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smtClean="0">
                <a:ln>
                  <a:solidFill>
                    <a:srgbClr val="FF0000">
                      <a:alpha val="96000"/>
                    </a:srgbClr>
                  </a:solidFill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haroni" panose="02010803020104030203" pitchFamily="2" charset="-79"/>
                <a:ea typeface="Microsoft Himalaya" panose="01010100010101010101" pitchFamily="2" charset="0"/>
                <a:cs typeface="Aharoni" panose="02010803020104030203" pitchFamily="2" charset="-79"/>
              </a:rPr>
              <a:t>INTRODUCCIÓN</a:t>
            </a:r>
            <a:endParaRPr lang="es-ES" dirty="0"/>
          </a:p>
        </p:txBody>
      </p:sp>
      <p:sp>
        <p:nvSpPr>
          <p:cNvPr id="4" name="Subtítulo 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ES" sz="4000" b="1" spc="30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Nuestro proyecto se ha diseñado bajo el ejercicio </a:t>
            </a:r>
            <a:r>
              <a:rPr lang="es-ES" sz="4000" b="1" spc="300" dirty="0" err="1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My</a:t>
            </a:r>
            <a:r>
              <a:rPr lang="es-ES" sz="4000" b="1" spc="30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 </a:t>
            </a:r>
            <a:r>
              <a:rPr lang="es-ES" sz="4000" b="1" spc="300" dirty="0" err="1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Sleepy</a:t>
            </a:r>
            <a:endParaRPr lang="es-ES" sz="4000" b="1" spc="300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Microsoft Himalaya" panose="01010100010101010101" pitchFamily="2" charset="0"/>
              <a:ea typeface="Microsoft Himalaya" panose="01010100010101010101" pitchFamily="2" charset="0"/>
              <a:cs typeface="Microsoft Himalaya" panose="01010100010101010101" pitchFamily="2" charset="0"/>
            </a:endParaRPr>
          </a:p>
          <a:p>
            <a:pPr marL="0" indent="0" algn="ctr">
              <a:buNone/>
            </a:pPr>
            <a:r>
              <a:rPr lang="es-ES" sz="4000" b="1" spc="30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Es un sistema que controla todas los pedidos realizados en una tienda, un control de artículos, proveedores, y como no puede faltar mas un control de usuarios que se conectan a la aplicación para limitar las funciones que realizan </a:t>
            </a:r>
          </a:p>
        </p:txBody>
      </p:sp>
    </p:spTree>
    <p:extLst>
      <p:ext uri="{BB962C8B-B14F-4D97-AF65-F5344CB8AC3E}">
        <p14:creationId xmlns:p14="http://schemas.microsoft.com/office/powerpoint/2010/main" val="3738410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226" y="0"/>
            <a:ext cx="5717146" cy="755337"/>
          </a:xfrm>
        </p:spPr>
        <p:txBody>
          <a:bodyPr>
            <a:normAutofit fontScale="90000"/>
          </a:bodyPr>
          <a:lstStyle/>
          <a:p>
            <a:r>
              <a:rPr lang="es-ES" sz="3600" b="1" dirty="0" smtClean="0">
                <a:ln>
                  <a:solidFill>
                    <a:srgbClr val="FF0000">
                      <a:alpha val="96000"/>
                    </a:srgbClr>
                  </a:solidFill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haroni" panose="02010803020104030203" pitchFamily="2" charset="-79"/>
                <a:ea typeface="Microsoft Himalaya" panose="01010100010101010101" pitchFamily="2" charset="0"/>
                <a:cs typeface="Aharoni" panose="02010803020104030203" pitchFamily="2" charset="-79"/>
              </a:rPr>
              <a:t>ACCESO A LA APLICACIÓN</a:t>
            </a:r>
            <a:endParaRPr lang="es-ES" sz="3600" dirty="0"/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6120" y="933100"/>
            <a:ext cx="4801270" cy="4991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731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226" y="0"/>
            <a:ext cx="5717146" cy="755337"/>
          </a:xfrm>
        </p:spPr>
        <p:txBody>
          <a:bodyPr>
            <a:normAutofit/>
          </a:bodyPr>
          <a:lstStyle/>
          <a:p>
            <a:r>
              <a:rPr lang="es-ES" sz="3600" b="1" dirty="0" smtClean="0">
                <a:ln>
                  <a:solidFill>
                    <a:srgbClr val="FF0000">
                      <a:alpha val="96000"/>
                    </a:srgbClr>
                  </a:solidFill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haroni" panose="02010803020104030203" pitchFamily="2" charset="-79"/>
                <a:ea typeface="Microsoft Himalaya" panose="01010100010101010101" pitchFamily="2" charset="0"/>
                <a:cs typeface="Aharoni" panose="02010803020104030203" pitchFamily="2" charset="-79"/>
              </a:rPr>
              <a:t>VENTANA PRINCIPAL</a:t>
            </a:r>
            <a:endParaRPr lang="es-ES" sz="3600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217" y="761527"/>
            <a:ext cx="10058400" cy="5655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556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226" y="0"/>
            <a:ext cx="5717146" cy="755337"/>
          </a:xfrm>
        </p:spPr>
        <p:txBody>
          <a:bodyPr>
            <a:normAutofit/>
          </a:bodyPr>
          <a:lstStyle/>
          <a:p>
            <a:r>
              <a:rPr lang="es-ES" sz="3600" b="1" dirty="0" smtClean="0">
                <a:ln>
                  <a:solidFill>
                    <a:srgbClr val="FF0000">
                      <a:alpha val="96000"/>
                    </a:srgbClr>
                  </a:solidFill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haroni" panose="02010803020104030203" pitchFamily="2" charset="-79"/>
                <a:ea typeface="Microsoft Himalaya" panose="01010100010101010101" pitchFamily="2" charset="0"/>
                <a:cs typeface="Aharoni" panose="02010803020104030203" pitchFamily="2" charset="-79"/>
              </a:rPr>
              <a:t>ARTICULOS</a:t>
            </a:r>
            <a:endParaRPr lang="es-ES" sz="3600" dirty="0"/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5560" y="875942"/>
            <a:ext cx="7716327" cy="5106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647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226" y="0"/>
            <a:ext cx="5717146" cy="755337"/>
          </a:xfrm>
        </p:spPr>
        <p:txBody>
          <a:bodyPr>
            <a:normAutofit/>
          </a:bodyPr>
          <a:lstStyle/>
          <a:p>
            <a:r>
              <a:rPr lang="es-ES" sz="3600" b="1" dirty="0" smtClean="0">
                <a:ln>
                  <a:solidFill>
                    <a:srgbClr val="FF0000">
                      <a:alpha val="96000"/>
                    </a:srgbClr>
                  </a:solidFill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haroni" panose="02010803020104030203" pitchFamily="2" charset="-79"/>
                <a:ea typeface="Microsoft Himalaya" panose="01010100010101010101" pitchFamily="2" charset="0"/>
                <a:cs typeface="Aharoni" panose="02010803020104030203" pitchFamily="2" charset="-79"/>
              </a:rPr>
              <a:t>PEDIDOS</a:t>
            </a:r>
            <a:endParaRPr lang="es-ES" sz="3600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5327" y="822320"/>
            <a:ext cx="7182853" cy="5496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200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226" y="0"/>
            <a:ext cx="6399726" cy="755337"/>
          </a:xfrm>
        </p:spPr>
        <p:txBody>
          <a:bodyPr>
            <a:normAutofit fontScale="90000"/>
          </a:bodyPr>
          <a:lstStyle/>
          <a:p>
            <a:r>
              <a:rPr lang="es-ES" sz="3600" b="1" dirty="0" smtClean="0">
                <a:ln>
                  <a:solidFill>
                    <a:srgbClr val="FF0000">
                      <a:alpha val="96000"/>
                    </a:srgbClr>
                  </a:solidFill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haroni" panose="02010803020104030203" pitchFamily="2" charset="-79"/>
                <a:ea typeface="Microsoft Himalaya" panose="01010100010101010101" pitchFamily="2" charset="0"/>
                <a:cs typeface="Aharoni" panose="02010803020104030203" pitchFamily="2" charset="-79"/>
              </a:rPr>
              <a:t>AÑADIR ARTICULOS Y PEDIDOS</a:t>
            </a:r>
            <a:endParaRPr lang="es-ES" sz="3600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074" y="1532585"/>
            <a:ext cx="3450550" cy="2205506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9909" y="1094704"/>
            <a:ext cx="6212682" cy="4232252"/>
          </a:xfrm>
          <a:prstGeom prst="rect">
            <a:avLst/>
          </a:prstGeom>
        </p:spPr>
      </p:pic>
      <p:sp>
        <p:nvSpPr>
          <p:cNvPr id="9" name="CuadroTexto 8"/>
          <p:cNvSpPr txBox="1"/>
          <p:nvPr/>
        </p:nvSpPr>
        <p:spPr>
          <a:xfrm>
            <a:off x="0" y="4053674"/>
            <a:ext cx="47693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>
                <a:solidFill>
                  <a:srgbClr val="FF0000"/>
                </a:solidFill>
              </a:rPr>
              <a:t>Ventana Añadir un nuevo articulo</a:t>
            </a:r>
            <a:endParaRPr lang="es-ES" sz="2400" dirty="0">
              <a:solidFill>
                <a:srgbClr val="FF0000"/>
              </a:solidFill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6218350" y="5840703"/>
            <a:ext cx="4636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>
                <a:solidFill>
                  <a:srgbClr val="FF0000"/>
                </a:solidFill>
              </a:rPr>
              <a:t>Ventana Añadir un nuevo pedido</a:t>
            </a:r>
          </a:p>
        </p:txBody>
      </p:sp>
    </p:spTree>
    <p:extLst>
      <p:ext uri="{BB962C8B-B14F-4D97-AF65-F5344CB8AC3E}">
        <p14:creationId xmlns:p14="http://schemas.microsoft.com/office/powerpoint/2010/main" val="904490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91226" y="0"/>
            <a:ext cx="5717146" cy="755337"/>
          </a:xfrm>
        </p:spPr>
        <p:txBody>
          <a:bodyPr>
            <a:normAutofit/>
          </a:bodyPr>
          <a:lstStyle/>
          <a:p>
            <a:r>
              <a:rPr lang="es-ES" sz="3600" b="1" dirty="0" smtClean="0">
                <a:ln>
                  <a:solidFill>
                    <a:srgbClr val="FF0000">
                      <a:alpha val="96000"/>
                    </a:srgbClr>
                  </a:solidFill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haroni" panose="02010803020104030203" pitchFamily="2" charset="-79"/>
                <a:ea typeface="Microsoft Himalaya" panose="01010100010101010101" pitchFamily="2" charset="0"/>
                <a:cs typeface="Aharoni" panose="02010803020104030203" pitchFamily="2" charset="-79"/>
              </a:rPr>
              <a:t>CLIENTES	</a:t>
            </a:r>
            <a:endParaRPr lang="es-ES" sz="3600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462" y="755337"/>
            <a:ext cx="9451319" cy="5823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962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121</TotalTime>
  <Words>131</Words>
  <Application>Microsoft Office PowerPoint</Application>
  <PresentationFormat>Personalizado</PresentationFormat>
  <Paragraphs>33</Paragraphs>
  <Slides>16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17" baseType="lpstr">
      <vt:lpstr>Faceta</vt:lpstr>
      <vt:lpstr>MY SLEEPY</vt:lpstr>
      <vt:lpstr>INDICE</vt:lpstr>
      <vt:lpstr>INTRODUCCIÓN</vt:lpstr>
      <vt:lpstr>ACCESO A LA APLICACIÓN</vt:lpstr>
      <vt:lpstr>VENTANA PRINCIPAL</vt:lpstr>
      <vt:lpstr>ARTICULOS</vt:lpstr>
      <vt:lpstr>PEDIDOS</vt:lpstr>
      <vt:lpstr>AÑADIR ARTICULOS Y PEDIDOS</vt:lpstr>
      <vt:lpstr>CLIENTES </vt:lpstr>
      <vt:lpstr>AÑADIR UN NUEVO CLIENTE</vt:lpstr>
      <vt:lpstr>PROVEEDORES</vt:lpstr>
      <vt:lpstr>AÑADIR UN NUEVO PROVEEDOR</vt:lpstr>
      <vt:lpstr>USUARIOS</vt:lpstr>
      <vt:lpstr>AÑADIR UN NUEVO USUARIO</vt:lpstr>
      <vt:lpstr>HISTORIAL</vt:lpstr>
      <vt:lpstr>Presentación de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PUENTE DE MANDO</dc:title>
  <dc:creator>LUIS</dc:creator>
  <cp:lastModifiedBy>Norman</cp:lastModifiedBy>
  <cp:revision>20</cp:revision>
  <dcterms:created xsi:type="dcterms:W3CDTF">2014-11-12T11:31:25Z</dcterms:created>
  <dcterms:modified xsi:type="dcterms:W3CDTF">2014-12-14T19:07:04Z</dcterms:modified>
</cp:coreProperties>
</file>