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68" r:id="rId13"/>
    <p:sldId id="269" r:id="rId14"/>
    <p:sldId id="270" r:id="rId15"/>
    <p:sldId id="271" r:id="rId16"/>
    <p:sldId id="257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1D5C-8157-42A6-821B-B91CB157206B}" type="datetimeFigureOut">
              <a:rPr lang="es-ES" smtClean="0"/>
              <a:t>14/12/2014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5632-8D1A-446C-93A7-4D9726BAAF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6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1D5C-8157-42A6-821B-B91CB157206B}" type="datetimeFigureOut">
              <a:rPr lang="es-ES" smtClean="0"/>
              <a:t>14/12/2014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5632-8D1A-446C-93A7-4D9726BAAF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93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1D5C-8157-42A6-821B-B91CB157206B}" type="datetimeFigureOut">
              <a:rPr lang="es-ES" smtClean="0"/>
              <a:t>14/12/2014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5632-8D1A-446C-93A7-4D9726BAAFFE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5231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1D5C-8157-42A6-821B-B91CB157206B}" type="datetimeFigureOut">
              <a:rPr lang="es-ES" smtClean="0"/>
              <a:t>14/12/2014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5632-8D1A-446C-93A7-4D9726BAAF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7846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1D5C-8157-42A6-821B-B91CB157206B}" type="datetimeFigureOut">
              <a:rPr lang="es-ES" smtClean="0"/>
              <a:t>14/12/2014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5632-8D1A-446C-93A7-4D9726BAAFFE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9518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1D5C-8157-42A6-821B-B91CB157206B}" type="datetimeFigureOut">
              <a:rPr lang="es-ES" smtClean="0"/>
              <a:t>14/12/2014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5632-8D1A-446C-93A7-4D9726BAAF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180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1D5C-8157-42A6-821B-B91CB157206B}" type="datetimeFigureOut">
              <a:rPr lang="es-ES" smtClean="0"/>
              <a:t>14/12/2014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5632-8D1A-446C-93A7-4D9726BAAF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4831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1D5C-8157-42A6-821B-B91CB157206B}" type="datetimeFigureOut">
              <a:rPr lang="es-ES" smtClean="0"/>
              <a:t>14/12/2014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5632-8D1A-446C-93A7-4D9726BAAF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112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1D5C-8157-42A6-821B-B91CB157206B}" type="datetimeFigureOut">
              <a:rPr lang="es-ES" smtClean="0"/>
              <a:t>14/12/2014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5632-8D1A-446C-93A7-4D9726BAAF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31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1D5C-8157-42A6-821B-B91CB157206B}" type="datetimeFigureOut">
              <a:rPr lang="es-ES" smtClean="0"/>
              <a:t>14/12/2014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5632-8D1A-446C-93A7-4D9726BAAF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723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1D5C-8157-42A6-821B-B91CB157206B}" type="datetimeFigureOut">
              <a:rPr lang="es-ES" smtClean="0"/>
              <a:t>14/12/2014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5632-8D1A-446C-93A7-4D9726BAAF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142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1D5C-8157-42A6-821B-B91CB157206B}" type="datetimeFigureOut">
              <a:rPr lang="es-ES" smtClean="0"/>
              <a:t>14/12/2014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5632-8D1A-446C-93A7-4D9726BAAF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20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1D5C-8157-42A6-821B-B91CB157206B}" type="datetimeFigureOut">
              <a:rPr lang="es-ES" smtClean="0"/>
              <a:t>14/12/2014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5632-8D1A-446C-93A7-4D9726BAAF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32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1D5C-8157-42A6-821B-B91CB157206B}" type="datetimeFigureOut">
              <a:rPr lang="es-ES" smtClean="0"/>
              <a:t>14/12/2014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5632-8D1A-446C-93A7-4D9726BAAF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562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1D5C-8157-42A6-821B-B91CB157206B}" type="datetimeFigureOut">
              <a:rPr lang="es-ES" smtClean="0"/>
              <a:t>14/12/2014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5632-8D1A-446C-93A7-4D9726BAAF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611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1D5C-8157-42A6-821B-B91CB157206B}" type="datetimeFigureOut">
              <a:rPr lang="es-ES" smtClean="0"/>
              <a:t>14/12/2014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5632-8D1A-446C-93A7-4D9726BAAF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19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41D5C-8157-42A6-821B-B91CB157206B}" type="datetimeFigureOut">
              <a:rPr lang="es-ES" smtClean="0"/>
              <a:t>14/12/2014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1D5632-8D1A-446C-93A7-4D9726BAAF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478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>
            <a:normAutofit/>
            <a:scene3d>
              <a:camera prst="orthographicFront"/>
              <a:lightRig rig="threePt" dir="t"/>
            </a:scene3d>
            <a:sp3d extrusionH="57150">
              <a:bevelT w="50800" h="38100" prst="riblet"/>
              <a:extrusionClr>
                <a:schemeClr val="bg1"/>
              </a:extrusionClr>
            </a:sp3d>
          </a:bodyPr>
          <a:lstStyle/>
          <a:p>
            <a:r>
              <a:rPr lang="es-ES" sz="7200" b="1" dirty="0" smtClean="0">
                <a:ln>
                  <a:solidFill>
                    <a:srgbClr val="FF0000">
                      <a:alpha val="9600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ea typeface="Microsoft Himalaya" panose="01010100010101010101" pitchFamily="2" charset="0"/>
                <a:cs typeface="Aharoni" panose="02010803020104030203" pitchFamily="2" charset="-79"/>
              </a:rPr>
              <a:t>MY SLEEPY</a:t>
            </a:r>
            <a:endParaRPr lang="es-ES" sz="7200" b="1" dirty="0">
              <a:ln>
                <a:solidFill>
                  <a:srgbClr val="FF0000">
                    <a:alpha val="9600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haroni" panose="02010803020104030203" pitchFamily="2" charset="-79"/>
              <a:ea typeface="Microsoft Himalaya" panose="01010100010101010101" pitchFamily="2" charset="0"/>
              <a:cs typeface="Aharoni" panose="02010803020104030203" pitchFamily="2" charset="-79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ES" sz="4000" b="1" spc="30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Noemi</a:t>
            </a:r>
            <a:r>
              <a:rPr lang="es-ES" sz="4000" b="1" spc="3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es-ES" sz="4000" b="1" spc="30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Lacoba</a:t>
            </a:r>
            <a:r>
              <a:rPr lang="es-ES" sz="4000" b="1" spc="3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Molina</a:t>
            </a:r>
          </a:p>
          <a:p>
            <a:r>
              <a:rPr lang="es-ES" sz="4000" b="1" spc="3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Luis Díaz Chaparro</a:t>
            </a:r>
          </a:p>
          <a:p>
            <a:r>
              <a:rPr lang="es-ES" sz="4000" b="1" spc="3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Carlos del Cerro Escudero</a:t>
            </a:r>
          </a:p>
        </p:txBody>
      </p:sp>
    </p:spTree>
    <p:extLst>
      <p:ext uri="{BB962C8B-B14F-4D97-AF65-F5344CB8AC3E}">
        <p14:creationId xmlns:p14="http://schemas.microsoft.com/office/powerpoint/2010/main" val="47606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226" y="0"/>
            <a:ext cx="5717146" cy="755337"/>
          </a:xfrm>
        </p:spPr>
        <p:txBody>
          <a:bodyPr>
            <a:normAutofit fontScale="90000"/>
          </a:bodyPr>
          <a:lstStyle/>
          <a:p>
            <a:r>
              <a:rPr lang="es-ES" sz="3600" b="1" dirty="0" smtClean="0">
                <a:ln>
                  <a:solidFill>
                    <a:srgbClr val="FF0000">
                      <a:alpha val="9600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ea typeface="Microsoft Himalaya" panose="01010100010101010101" pitchFamily="2" charset="0"/>
                <a:cs typeface="Aharoni" panose="02010803020104030203" pitchFamily="2" charset="-79"/>
              </a:rPr>
              <a:t>AÑADIR UN NUEVO CLIENTE</a:t>
            </a:r>
            <a:endParaRPr lang="es-ES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2" y="655300"/>
            <a:ext cx="8937937" cy="592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5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226" y="0"/>
            <a:ext cx="5717146" cy="755337"/>
          </a:xfrm>
        </p:spPr>
        <p:txBody>
          <a:bodyPr>
            <a:normAutofit/>
          </a:bodyPr>
          <a:lstStyle/>
          <a:p>
            <a:r>
              <a:rPr lang="es-ES" sz="3600" b="1" dirty="0" smtClean="0">
                <a:ln>
                  <a:solidFill>
                    <a:srgbClr val="FF0000">
                      <a:alpha val="9600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ea typeface="Microsoft Himalaya" panose="01010100010101010101" pitchFamily="2" charset="0"/>
                <a:cs typeface="Aharoni" panose="02010803020104030203" pitchFamily="2" charset="-79"/>
              </a:rPr>
              <a:t>PROVEEDORES</a:t>
            </a:r>
            <a:endParaRPr lang="es-ES" sz="3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288" y="755337"/>
            <a:ext cx="9631119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3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226" y="0"/>
            <a:ext cx="6992154" cy="755337"/>
          </a:xfrm>
        </p:spPr>
        <p:txBody>
          <a:bodyPr>
            <a:normAutofit fontScale="90000"/>
          </a:bodyPr>
          <a:lstStyle/>
          <a:p>
            <a:r>
              <a:rPr lang="es-ES" sz="3600" b="1" dirty="0" smtClean="0">
                <a:ln>
                  <a:solidFill>
                    <a:srgbClr val="FF0000">
                      <a:alpha val="9600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ea typeface="Microsoft Himalaya" panose="01010100010101010101" pitchFamily="2" charset="0"/>
                <a:cs typeface="Aharoni" panose="02010803020104030203" pitchFamily="2" charset="-79"/>
              </a:rPr>
              <a:t>AÑADIR UN NUEVO PROVEEDOR</a:t>
            </a:r>
            <a:endParaRPr lang="es-ES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66" y="755336"/>
            <a:ext cx="9230572" cy="596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3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226" y="0"/>
            <a:ext cx="6992154" cy="755337"/>
          </a:xfrm>
        </p:spPr>
        <p:txBody>
          <a:bodyPr>
            <a:normAutofit/>
          </a:bodyPr>
          <a:lstStyle/>
          <a:p>
            <a:r>
              <a:rPr lang="es-ES" sz="3600" b="1" dirty="0" smtClean="0">
                <a:ln>
                  <a:solidFill>
                    <a:srgbClr val="FF0000">
                      <a:alpha val="9600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ea typeface="Microsoft Himalaya" panose="01010100010101010101" pitchFamily="2" charset="0"/>
                <a:cs typeface="Aharoni" panose="02010803020104030203" pitchFamily="2" charset="-79"/>
              </a:rPr>
              <a:t>USUARIOS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57349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226" y="0"/>
            <a:ext cx="6992154" cy="755337"/>
          </a:xfrm>
        </p:spPr>
        <p:txBody>
          <a:bodyPr>
            <a:normAutofit/>
          </a:bodyPr>
          <a:lstStyle/>
          <a:p>
            <a:r>
              <a:rPr lang="es-ES" sz="3600" b="1" dirty="0" smtClean="0">
                <a:ln>
                  <a:solidFill>
                    <a:srgbClr val="FF0000">
                      <a:alpha val="9600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ea typeface="Microsoft Himalaya" panose="01010100010101010101" pitchFamily="2" charset="0"/>
                <a:cs typeface="Aharoni" panose="02010803020104030203" pitchFamily="2" charset="-79"/>
              </a:rPr>
              <a:t>AÑADIR UN NUEVO USUARIO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8499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226" y="0"/>
            <a:ext cx="6992154" cy="755337"/>
          </a:xfrm>
        </p:spPr>
        <p:txBody>
          <a:bodyPr>
            <a:normAutofit/>
          </a:bodyPr>
          <a:lstStyle/>
          <a:p>
            <a:r>
              <a:rPr lang="es-ES" sz="3600" b="1" dirty="0" smtClean="0">
                <a:ln>
                  <a:solidFill>
                    <a:srgbClr val="FF0000">
                      <a:alpha val="9600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ea typeface="Microsoft Himalaya" panose="01010100010101010101" pitchFamily="2" charset="0"/>
                <a:cs typeface="Aharoni" panose="02010803020104030203" pitchFamily="2" charset="-79"/>
              </a:rPr>
              <a:t>HISTORIAL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91096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5364" y="1972369"/>
            <a:ext cx="9144000" cy="2387600"/>
          </a:xfrm>
        </p:spPr>
        <p:txBody>
          <a:bodyPr anchor="ctr">
            <a:normAutofit/>
            <a:scene3d>
              <a:camera prst="orthographicFront"/>
              <a:lightRig rig="threePt" dir="t"/>
            </a:scene3d>
            <a:sp3d extrusionH="57150">
              <a:bevelT w="50800" h="38100" prst="riblet"/>
              <a:extrusionClr>
                <a:schemeClr val="bg1"/>
              </a:extrusionClr>
            </a:sp3d>
          </a:bodyPr>
          <a:lstStyle/>
          <a:p>
            <a:r>
              <a:rPr lang="es-ES" sz="7200" b="1" dirty="0" smtClean="0">
                <a:ln>
                  <a:solidFill>
                    <a:srgbClr val="FF0000">
                      <a:alpha val="9600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ea typeface="Microsoft Himalaya" panose="01010100010101010101" pitchFamily="2" charset="0"/>
                <a:cs typeface="Aharoni" panose="02010803020104030203" pitchFamily="2" charset="-79"/>
              </a:rPr>
              <a:t>FIN</a:t>
            </a:r>
            <a:endParaRPr lang="es-ES" sz="7200" b="1" dirty="0">
              <a:ln>
                <a:solidFill>
                  <a:srgbClr val="FF0000">
                    <a:alpha val="96000"/>
                  </a:srgbClr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haroni" panose="02010803020104030203" pitchFamily="2" charset="-79"/>
              <a:ea typeface="Microsoft Himalaya" panose="01010100010101010101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636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b="1" dirty="0" smtClean="0">
                <a:ln>
                  <a:solidFill>
                    <a:srgbClr val="FF0000">
                      <a:alpha val="96000"/>
                    </a:srgbClr>
                  </a:solidFill>
                </a:ln>
                <a:solidFill>
                  <a:srgbClr val="00B05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ea typeface="Microsoft Himalaya" panose="01010100010101010101" pitchFamily="2" charset="0"/>
                <a:cs typeface="Aharoni" panose="02010803020104030203" pitchFamily="2" charset="-79"/>
              </a:rPr>
              <a:t>INDICE</a:t>
            </a:r>
            <a:endParaRPr lang="es-ES" sz="4400" dirty="0">
              <a:solidFill>
                <a:srgbClr val="00B050"/>
              </a:solidFill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838200" y="142023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b="1" spc="3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es-ES" sz="4000" b="1" spc="3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Introducción</a:t>
            </a:r>
          </a:p>
          <a:p>
            <a:r>
              <a:rPr lang="es-ES" sz="4000" b="1" spc="3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Interfaz principal</a:t>
            </a:r>
          </a:p>
          <a:p>
            <a:r>
              <a:rPr lang="es-ES" sz="4000" b="1" spc="3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es-ES" sz="4000" b="1" spc="3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Artículos</a:t>
            </a:r>
            <a:endParaRPr lang="es-ES" sz="4000" b="1" spc="3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es-ES" sz="4000" b="1" spc="3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es-ES" sz="4000" b="1" spc="3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Pedidos</a:t>
            </a:r>
            <a:endParaRPr lang="es-ES" sz="4000" b="1" spc="3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es-ES" sz="4000" b="1" spc="3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Proveedores</a:t>
            </a:r>
            <a:endParaRPr lang="es-ES" sz="4000" b="1" spc="3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es-ES" sz="4000" b="1" spc="3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es-ES" sz="4000" b="1" spc="3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Clientes</a:t>
            </a:r>
            <a:endParaRPr lang="es-ES" sz="4000" b="1" spc="3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es-ES" sz="4000" b="1" spc="3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Usuarios</a:t>
            </a:r>
            <a:endParaRPr lang="es-ES" sz="4000" b="1" spc="3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r>
              <a:rPr lang="es-ES" sz="4000" b="1" spc="3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es-ES" sz="4000" b="1" spc="3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Historial</a:t>
            </a:r>
            <a:endParaRPr lang="es-ES" sz="4000" b="1" spc="3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endParaRPr lang="es-ES" sz="4000" b="1" spc="3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endParaRPr lang="es-ES" sz="4000" b="1" spc="3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4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ln>
                  <a:solidFill>
                    <a:srgbClr val="FF0000">
                      <a:alpha val="9600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ea typeface="Microsoft Himalaya" panose="01010100010101010101" pitchFamily="2" charset="0"/>
                <a:cs typeface="Aharoni" panose="02010803020104030203" pitchFamily="2" charset="-79"/>
              </a:rPr>
              <a:t>INTRODUCCIÓN</a:t>
            </a:r>
            <a:endParaRPr lang="es-ES" dirty="0"/>
          </a:p>
        </p:txBody>
      </p:sp>
      <p:sp>
        <p:nvSpPr>
          <p:cNvPr id="4" name="Subtítulo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4000" b="1" spc="3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Nuestro proyecto se ha diseñado </a:t>
            </a:r>
            <a:r>
              <a:rPr lang="es-ES" sz="4000" b="1" spc="3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bajo el ejercicio </a:t>
            </a:r>
            <a:r>
              <a:rPr lang="es-ES" sz="4000" b="1" spc="30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My</a:t>
            </a:r>
            <a:r>
              <a:rPr lang="es-ES" sz="4000" b="1" spc="3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es-ES" sz="4000" b="1" spc="30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Sleepy</a:t>
            </a:r>
            <a:endParaRPr lang="es-ES" sz="4000" b="1" spc="3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marL="0" indent="0" algn="ctr">
              <a:buNone/>
            </a:pPr>
            <a:r>
              <a:rPr lang="es-ES" sz="4000" b="1" spc="3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Es un sistema que controla todas los pedidos realizados en una tienda, un control de artículos, proveedores, y como no puede faltar mas un control de usuarios que se conectan a la aplicación para limitar las funciones que realizan </a:t>
            </a:r>
            <a:endParaRPr lang="es-ES" sz="4000" b="1" spc="3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41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226" y="0"/>
            <a:ext cx="5717146" cy="755337"/>
          </a:xfrm>
        </p:spPr>
        <p:txBody>
          <a:bodyPr>
            <a:normAutofit fontScale="90000"/>
          </a:bodyPr>
          <a:lstStyle/>
          <a:p>
            <a:r>
              <a:rPr lang="es-ES" sz="3600" b="1" dirty="0" smtClean="0">
                <a:ln>
                  <a:solidFill>
                    <a:srgbClr val="FF0000">
                      <a:alpha val="9600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ea typeface="Microsoft Himalaya" panose="01010100010101010101" pitchFamily="2" charset="0"/>
                <a:cs typeface="Aharoni" panose="02010803020104030203" pitchFamily="2" charset="-79"/>
              </a:rPr>
              <a:t>ACCESO A LA APLICACIÓN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56573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226" y="0"/>
            <a:ext cx="5717146" cy="755337"/>
          </a:xfrm>
        </p:spPr>
        <p:txBody>
          <a:bodyPr>
            <a:normAutofit/>
          </a:bodyPr>
          <a:lstStyle/>
          <a:p>
            <a:r>
              <a:rPr lang="es-ES" sz="3600" b="1" dirty="0" smtClean="0">
                <a:ln>
                  <a:solidFill>
                    <a:srgbClr val="FF0000">
                      <a:alpha val="9600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ea typeface="Microsoft Himalaya" panose="01010100010101010101" pitchFamily="2" charset="0"/>
                <a:cs typeface="Aharoni" panose="02010803020104030203" pitchFamily="2" charset="-79"/>
              </a:rPr>
              <a:t>VENTANA PRINCIPAL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33755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226" y="0"/>
            <a:ext cx="5717146" cy="755337"/>
          </a:xfrm>
        </p:spPr>
        <p:txBody>
          <a:bodyPr>
            <a:normAutofit/>
          </a:bodyPr>
          <a:lstStyle/>
          <a:p>
            <a:r>
              <a:rPr lang="es-ES" sz="3600" b="1" dirty="0" smtClean="0">
                <a:ln>
                  <a:solidFill>
                    <a:srgbClr val="FF0000">
                      <a:alpha val="9600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ea typeface="Microsoft Himalaya" panose="01010100010101010101" pitchFamily="2" charset="0"/>
                <a:cs typeface="Aharoni" panose="02010803020104030203" pitchFamily="2" charset="-79"/>
              </a:rPr>
              <a:t>ARTICULOS</a:t>
            </a:r>
            <a:endParaRPr lang="es-ES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21" y="940158"/>
            <a:ext cx="10306853" cy="549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226" y="0"/>
            <a:ext cx="5717146" cy="755337"/>
          </a:xfrm>
        </p:spPr>
        <p:txBody>
          <a:bodyPr>
            <a:normAutofit/>
          </a:bodyPr>
          <a:lstStyle/>
          <a:p>
            <a:r>
              <a:rPr lang="es-ES" sz="3600" b="1" dirty="0" smtClean="0">
                <a:ln>
                  <a:solidFill>
                    <a:srgbClr val="FF0000">
                      <a:alpha val="9600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ea typeface="Microsoft Himalaya" panose="01010100010101010101" pitchFamily="2" charset="0"/>
                <a:cs typeface="Aharoni" panose="02010803020104030203" pitchFamily="2" charset="-79"/>
              </a:rPr>
              <a:t>PEDIDOS</a:t>
            </a:r>
            <a:endParaRPr lang="es-ES" sz="3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12" y="978794"/>
            <a:ext cx="10016865" cy="533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0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226" y="0"/>
            <a:ext cx="6399726" cy="755337"/>
          </a:xfrm>
        </p:spPr>
        <p:txBody>
          <a:bodyPr>
            <a:normAutofit fontScale="90000"/>
          </a:bodyPr>
          <a:lstStyle/>
          <a:p>
            <a:r>
              <a:rPr lang="es-ES" sz="3600" b="1" dirty="0" smtClean="0">
                <a:ln>
                  <a:solidFill>
                    <a:srgbClr val="FF0000">
                      <a:alpha val="9600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ea typeface="Microsoft Himalaya" panose="01010100010101010101" pitchFamily="2" charset="0"/>
                <a:cs typeface="Aharoni" panose="02010803020104030203" pitchFamily="2" charset="-79"/>
              </a:rPr>
              <a:t>AÑADIR ARTICULOS Y PEDIDOS</a:t>
            </a:r>
            <a:endParaRPr lang="es-ES" sz="3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4" y="1532585"/>
            <a:ext cx="3450550" cy="220550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909" y="1094704"/>
            <a:ext cx="6212682" cy="423225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0" y="4053674"/>
            <a:ext cx="4769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</a:rPr>
              <a:t>Ventana Añadir un nuevo articulo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218350" y="5840703"/>
            <a:ext cx="4636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</a:rPr>
              <a:t>Ventana Añadir un nuevo pedido</a:t>
            </a:r>
          </a:p>
        </p:txBody>
      </p:sp>
    </p:spTree>
    <p:extLst>
      <p:ext uri="{BB962C8B-B14F-4D97-AF65-F5344CB8AC3E}">
        <p14:creationId xmlns:p14="http://schemas.microsoft.com/office/powerpoint/2010/main" val="9044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91226" y="0"/>
            <a:ext cx="5717146" cy="755337"/>
          </a:xfrm>
        </p:spPr>
        <p:txBody>
          <a:bodyPr>
            <a:normAutofit/>
          </a:bodyPr>
          <a:lstStyle/>
          <a:p>
            <a:r>
              <a:rPr lang="es-ES" sz="3600" b="1" dirty="0" smtClean="0">
                <a:ln>
                  <a:solidFill>
                    <a:srgbClr val="FF0000">
                      <a:alpha val="96000"/>
                    </a:srgbClr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ea typeface="Microsoft Himalaya" panose="01010100010101010101" pitchFamily="2" charset="0"/>
                <a:cs typeface="Aharoni" panose="02010803020104030203" pitchFamily="2" charset="-79"/>
              </a:rPr>
              <a:t>CLIENTES	</a:t>
            </a:r>
            <a:endParaRPr lang="es-ES" sz="3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2" y="755337"/>
            <a:ext cx="9451319" cy="582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122</Words>
  <Application>Microsoft Office PowerPoint</Application>
  <PresentationFormat>Panorámica</PresentationFormat>
  <Paragraphs>31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Aharoni</vt:lpstr>
      <vt:lpstr>Arial</vt:lpstr>
      <vt:lpstr>Microsoft Himalaya</vt:lpstr>
      <vt:lpstr>Trebuchet MS</vt:lpstr>
      <vt:lpstr>Wingdings 3</vt:lpstr>
      <vt:lpstr>Faceta</vt:lpstr>
      <vt:lpstr>MY SLEEPY</vt:lpstr>
      <vt:lpstr>INDICE</vt:lpstr>
      <vt:lpstr>INTRODUCCIÓN</vt:lpstr>
      <vt:lpstr>ACCESO A LA APLICACIÓN</vt:lpstr>
      <vt:lpstr>VENTANA PRINCIPAL</vt:lpstr>
      <vt:lpstr>ARTICULOS</vt:lpstr>
      <vt:lpstr>PEDIDOS</vt:lpstr>
      <vt:lpstr>AÑADIR ARTICULOS Y PEDIDOS</vt:lpstr>
      <vt:lpstr>CLIENTES </vt:lpstr>
      <vt:lpstr>AÑADIR UN NUEVO CLIENTE</vt:lpstr>
      <vt:lpstr>PROVEEDORES</vt:lpstr>
      <vt:lpstr>AÑADIR UN NUEVO PROVEEDOR</vt:lpstr>
      <vt:lpstr>USUARIOS</vt:lpstr>
      <vt:lpstr>AÑADIR UN NUEVO USUARIO</vt:lpstr>
      <vt:lpstr>HISTORIAL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PUENTE DE MANDO</dc:title>
  <dc:creator>LUIS</dc:creator>
  <cp:lastModifiedBy>LUIS</cp:lastModifiedBy>
  <cp:revision>13</cp:revision>
  <dcterms:created xsi:type="dcterms:W3CDTF">2014-11-12T11:31:25Z</dcterms:created>
  <dcterms:modified xsi:type="dcterms:W3CDTF">2014-12-14T16:56:14Z</dcterms:modified>
</cp:coreProperties>
</file>