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93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8128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064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4"/>
          <a:srcRect r="4285" b="9939"/>
          <a:stretch/>
        </p:blipFill>
        <p:spPr>
          <a:xfrm>
            <a:off x="9452611" y="2432923"/>
            <a:ext cx="4660432" cy="30294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780693"/>
            <a:ext cx="7415927" cy="4008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Building an AI Pipeline for Image Segmentation and Object Analysis</a:t>
            </a:r>
            <a:endParaRPr lang="en-US" sz="6312" dirty="0"/>
          </a:p>
        </p:txBody>
      </p:sp>
      <p:sp>
        <p:nvSpPr>
          <p:cNvPr id="7" name="Text 3"/>
          <p:cNvSpPr/>
          <p:nvPr/>
        </p:nvSpPr>
        <p:spPr>
          <a:xfrm>
            <a:off x="864037" y="5159097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project outlines  steps to develop a comprehensive AI pipeline that can process input images, segment all objects, identify and classify them, and analyze their attributes, culminating in a detailed summary table.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1382316" y="7016948"/>
            <a:ext cx="2837736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1515904"/>
            <a:ext cx="4869061" cy="51977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2776538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Image Segmentation</a:t>
            </a:r>
            <a:endParaRPr lang="en-US" sz="4574" dirty="0"/>
          </a:p>
        </p:txBody>
      </p:sp>
      <p:sp>
        <p:nvSpPr>
          <p:cNvPr id="7" name="Text 3"/>
          <p:cNvSpPr/>
          <p:nvPr/>
        </p:nvSpPr>
        <p:spPr>
          <a:xfrm>
            <a:off x="864037" y="3872865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first step is to implement a model or use a pre-trained model for image segmentation. This will separate the input image into distinct regions or segments, each corresponding to a separate object or component within the scene.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250" y="2840236"/>
            <a:ext cx="4909780" cy="25490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7244" y="636151"/>
            <a:ext cx="7529513" cy="1356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42"/>
              </a:lnSpc>
              <a:buNone/>
            </a:pPr>
            <a:r>
              <a:rPr lang="en-US" sz="4273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Object Detection and Classification</a:t>
            </a:r>
            <a:endParaRPr lang="en-US" sz="4273" dirty="0"/>
          </a:p>
        </p:txBody>
      </p:sp>
      <p:sp>
        <p:nvSpPr>
          <p:cNvPr id="7" name="Shape 3"/>
          <p:cNvSpPr/>
          <p:nvPr/>
        </p:nvSpPr>
        <p:spPr>
          <a:xfrm>
            <a:off x="807244" y="2598063"/>
            <a:ext cx="518874" cy="518874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8" name="Text 4"/>
          <p:cNvSpPr/>
          <p:nvPr/>
        </p:nvSpPr>
        <p:spPr>
          <a:xfrm>
            <a:off x="1014651" y="2694623"/>
            <a:ext cx="103942" cy="3256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4"/>
              </a:lnSpc>
              <a:buNone/>
            </a:pPr>
            <a:r>
              <a:rPr lang="en-US" sz="2564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564" dirty="0"/>
          </a:p>
        </p:txBody>
      </p:sp>
      <p:sp>
        <p:nvSpPr>
          <p:cNvPr id="9" name="Text 5"/>
          <p:cNvSpPr/>
          <p:nvPr/>
        </p:nvSpPr>
        <p:spPr>
          <a:xfrm>
            <a:off x="1556742" y="2598063"/>
            <a:ext cx="2713553" cy="3390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1"/>
              </a:lnSpc>
              <a:buNone/>
            </a:pPr>
            <a:r>
              <a:rPr lang="en-US" sz="2137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Identify Objects</a:t>
            </a:r>
            <a:endParaRPr lang="en-US" sz="2137" dirty="0"/>
          </a:p>
        </p:txBody>
      </p:sp>
      <p:sp>
        <p:nvSpPr>
          <p:cNvPr id="10" name="Text 6"/>
          <p:cNvSpPr/>
          <p:nvPr/>
        </p:nvSpPr>
        <p:spPr>
          <a:xfrm>
            <a:off x="1556742" y="3075503"/>
            <a:ext cx="6780014" cy="737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06"/>
              </a:lnSpc>
              <a:buNone/>
            </a:pPr>
            <a:r>
              <a:rPr lang="en-US" sz="1816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Once the image is segmented, the next step is to identify and classify all objects within the segmented regions.</a:t>
            </a:r>
            <a:endParaRPr lang="en-US" sz="1816" dirty="0"/>
          </a:p>
        </p:txBody>
      </p:sp>
      <p:sp>
        <p:nvSpPr>
          <p:cNvPr id="11" name="Shape 7"/>
          <p:cNvSpPr/>
          <p:nvPr/>
        </p:nvSpPr>
        <p:spPr>
          <a:xfrm>
            <a:off x="807244" y="4303514"/>
            <a:ext cx="518874" cy="518874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2" name="Text 8"/>
          <p:cNvSpPr/>
          <p:nvPr/>
        </p:nvSpPr>
        <p:spPr>
          <a:xfrm>
            <a:off x="983813" y="4400074"/>
            <a:ext cx="165735" cy="3256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4"/>
              </a:lnSpc>
              <a:buNone/>
            </a:pPr>
            <a:r>
              <a:rPr lang="en-US" sz="2564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564" dirty="0"/>
          </a:p>
        </p:txBody>
      </p:sp>
      <p:sp>
        <p:nvSpPr>
          <p:cNvPr id="13" name="Text 9"/>
          <p:cNvSpPr/>
          <p:nvPr/>
        </p:nvSpPr>
        <p:spPr>
          <a:xfrm>
            <a:off x="1556742" y="4303514"/>
            <a:ext cx="2713553" cy="3390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1"/>
              </a:lnSpc>
              <a:buNone/>
            </a:pPr>
            <a:r>
              <a:rPr lang="en-US" sz="2137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Classify Objects</a:t>
            </a:r>
            <a:endParaRPr lang="en-US" sz="2137" dirty="0"/>
          </a:p>
        </p:txBody>
      </p:sp>
      <p:sp>
        <p:nvSpPr>
          <p:cNvPr id="14" name="Text 10"/>
          <p:cNvSpPr/>
          <p:nvPr/>
        </p:nvSpPr>
        <p:spPr>
          <a:xfrm>
            <a:off x="1556742" y="4780955"/>
            <a:ext cx="6780014" cy="11069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06"/>
              </a:lnSpc>
              <a:buNone/>
            </a:pPr>
            <a:r>
              <a:rPr lang="en-US" sz="1816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Utilize object detection and classification models to recognize the various objects present in the image and categorize them accordingly.</a:t>
            </a:r>
            <a:endParaRPr lang="en-US" sz="1816" dirty="0"/>
          </a:p>
        </p:txBody>
      </p:sp>
      <p:sp>
        <p:nvSpPr>
          <p:cNvPr id="15" name="Shape 11"/>
          <p:cNvSpPr/>
          <p:nvPr/>
        </p:nvSpPr>
        <p:spPr>
          <a:xfrm>
            <a:off x="807244" y="6377940"/>
            <a:ext cx="518874" cy="518874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6" name="Text 12"/>
          <p:cNvSpPr/>
          <p:nvPr/>
        </p:nvSpPr>
        <p:spPr>
          <a:xfrm>
            <a:off x="982147" y="6474500"/>
            <a:ext cx="168950" cy="3256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64"/>
              </a:lnSpc>
              <a:buNone/>
            </a:pPr>
            <a:r>
              <a:rPr lang="en-US" sz="2564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564" dirty="0"/>
          </a:p>
        </p:txBody>
      </p:sp>
      <p:sp>
        <p:nvSpPr>
          <p:cNvPr id="17" name="Text 13"/>
          <p:cNvSpPr/>
          <p:nvPr/>
        </p:nvSpPr>
        <p:spPr>
          <a:xfrm>
            <a:off x="1556742" y="6377940"/>
            <a:ext cx="2713553" cy="3390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1"/>
              </a:lnSpc>
              <a:buNone/>
            </a:pPr>
            <a:r>
              <a:rPr lang="en-US" sz="2137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Bounding Boxes</a:t>
            </a:r>
            <a:endParaRPr lang="en-US" sz="2137" dirty="0"/>
          </a:p>
        </p:txBody>
      </p:sp>
      <p:sp>
        <p:nvSpPr>
          <p:cNvPr id="18" name="Text 14"/>
          <p:cNvSpPr/>
          <p:nvPr/>
        </p:nvSpPr>
        <p:spPr>
          <a:xfrm>
            <a:off x="1556742" y="6855381"/>
            <a:ext cx="6780014" cy="737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06"/>
              </a:lnSpc>
              <a:buNone/>
            </a:pPr>
            <a:r>
              <a:rPr lang="en-US" sz="1816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Draw bounding boxes around each detected object to delineate their spatial extents within the image.</a:t>
            </a:r>
            <a:endParaRPr lang="en-US" sz="181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86" y="1891665"/>
            <a:ext cx="4949309" cy="444615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38399" y="764024"/>
            <a:ext cx="7640003" cy="1263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76"/>
              </a:lnSpc>
              <a:buNone/>
            </a:pPr>
            <a:r>
              <a:rPr lang="en-US" sz="398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Object Detection and Classification</a:t>
            </a:r>
            <a:endParaRPr lang="en-US" sz="3981" dirty="0"/>
          </a:p>
        </p:txBody>
      </p:sp>
      <p:sp>
        <p:nvSpPr>
          <p:cNvPr id="7" name="Shape 3"/>
          <p:cNvSpPr/>
          <p:nvPr/>
        </p:nvSpPr>
        <p:spPr>
          <a:xfrm>
            <a:off x="6545342" y="2349937"/>
            <a:ext cx="30480" cy="5115520"/>
          </a:xfrm>
          <a:prstGeom prst="roundRect">
            <a:avLst>
              <a:gd name="adj" fmla="val 105737"/>
            </a:avLst>
          </a:prstGeom>
          <a:solidFill>
            <a:srgbClr val="48446D"/>
          </a:solidFill>
          <a:ln/>
        </p:spPr>
      </p:sp>
      <p:sp>
        <p:nvSpPr>
          <p:cNvPr id="8" name="Shape 4"/>
          <p:cNvSpPr/>
          <p:nvPr/>
        </p:nvSpPr>
        <p:spPr>
          <a:xfrm>
            <a:off x="6771799" y="2818090"/>
            <a:ext cx="751999" cy="30480"/>
          </a:xfrm>
          <a:prstGeom prst="roundRect">
            <a:avLst>
              <a:gd name="adj" fmla="val 105737"/>
            </a:avLst>
          </a:prstGeom>
          <a:solidFill>
            <a:srgbClr val="48446D"/>
          </a:solidFill>
          <a:ln/>
        </p:spPr>
      </p:sp>
      <p:sp>
        <p:nvSpPr>
          <p:cNvPr id="9" name="Shape 5"/>
          <p:cNvSpPr/>
          <p:nvPr/>
        </p:nvSpPr>
        <p:spPr>
          <a:xfrm>
            <a:off x="6318885" y="2591633"/>
            <a:ext cx="483394" cy="483394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10" name="Text 6"/>
          <p:cNvSpPr/>
          <p:nvPr/>
        </p:nvSpPr>
        <p:spPr>
          <a:xfrm>
            <a:off x="6512123" y="2681645"/>
            <a:ext cx="96798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8"/>
              </a:lnSpc>
              <a:buNone/>
            </a:pPr>
            <a:r>
              <a:rPr lang="en-US" sz="238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388" dirty="0"/>
          </a:p>
        </p:txBody>
      </p:sp>
      <p:sp>
        <p:nvSpPr>
          <p:cNvPr id="11" name="Text 7"/>
          <p:cNvSpPr/>
          <p:nvPr/>
        </p:nvSpPr>
        <p:spPr>
          <a:xfrm>
            <a:off x="7742277" y="2564725"/>
            <a:ext cx="2527697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99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Object Identification</a:t>
            </a:r>
            <a:endParaRPr lang="en-US" sz="1990" dirty="0"/>
          </a:p>
        </p:txBody>
      </p:sp>
      <p:sp>
        <p:nvSpPr>
          <p:cNvPr id="12" name="Text 8"/>
          <p:cNvSpPr/>
          <p:nvPr/>
        </p:nvSpPr>
        <p:spPr>
          <a:xfrm>
            <a:off x="7742277" y="3009424"/>
            <a:ext cx="6136124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Detect and localize all the objects present in the image using object detection techniques.</a:t>
            </a:r>
            <a:endParaRPr lang="en-US" sz="1692" dirty="0"/>
          </a:p>
        </p:txBody>
      </p:sp>
      <p:sp>
        <p:nvSpPr>
          <p:cNvPr id="13" name="Shape 9"/>
          <p:cNvSpPr/>
          <p:nvPr/>
        </p:nvSpPr>
        <p:spPr>
          <a:xfrm>
            <a:off x="6771799" y="4594860"/>
            <a:ext cx="751999" cy="30480"/>
          </a:xfrm>
          <a:prstGeom prst="roundRect">
            <a:avLst>
              <a:gd name="adj" fmla="val 105737"/>
            </a:avLst>
          </a:prstGeom>
          <a:solidFill>
            <a:srgbClr val="48446D"/>
          </a:solidFill>
          <a:ln/>
        </p:spPr>
      </p:sp>
      <p:sp>
        <p:nvSpPr>
          <p:cNvPr id="14" name="Shape 10"/>
          <p:cNvSpPr/>
          <p:nvPr/>
        </p:nvSpPr>
        <p:spPr>
          <a:xfrm>
            <a:off x="6318885" y="4368403"/>
            <a:ext cx="483394" cy="483394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15" name="Text 11"/>
          <p:cNvSpPr/>
          <p:nvPr/>
        </p:nvSpPr>
        <p:spPr>
          <a:xfrm>
            <a:off x="6483310" y="4458414"/>
            <a:ext cx="154424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8"/>
              </a:lnSpc>
              <a:buNone/>
            </a:pPr>
            <a:r>
              <a:rPr lang="en-US" sz="238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388" dirty="0"/>
          </a:p>
        </p:txBody>
      </p:sp>
      <p:sp>
        <p:nvSpPr>
          <p:cNvPr id="16" name="Text 12"/>
          <p:cNvSpPr/>
          <p:nvPr/>
        </p:nvSpPr>
        <p:spPr>
          <a:xfrm>
            <a:off x="7742277" y="4341495"/>
            <a:ext cx="2527697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99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Object Classification</a:t>
            </a:r>
            <a:endParaRPr lang="en-US" sz="1990" dirty="0"/>
          </a:p>
        </p:txBody>
      </p:sp>
      <p:sp>
        <p:nvSpPr>
          <p:cNvPr id="17" name="Text 13"/>
          <p:cNvSpPr/>
          <p:nvPr/>
        </p:nvSpPr>
        <p:spPr>
          <a:xfrm>
            <a:off x="7742277" y="4786193"/>
            <a:ext cx="6136124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Classify the detected objects into predefined categories using object recognition models.</a:t>
            </a:r>
            <a:endParaRPr lang="en-US" sz="1692" dirty="0"/>
          </a:p>
        </p:txBody>
      </p:sp>
      <p:sp>
        <p:nvSpPr>
          <p:cNvPr id="18" name="Shape 14"/>
          <p:cNvSpPr/>
          <p:nvPr/>
        </p:nvSpPr>
        <p:spPr>
          <a:xfrm>
            <a:off x="6771799" y="6371630"/>
            <a:ext cx="751999" cy="30480"/>
          </a:xfrm>
          <a:prstGeom prst="roundRect">
            <a:avLst>
              <a:gd name="adj" fmla="val 105737"/>
            </a:avLst>
          </a:prstGeom>
          <a:solidFill>
            <a:srgbClr val="48446D"/>
          </a:solidFill>
          <a:ln/>
        </p:spPr>
      </p:sp>
      <p:sp>
        <p:nvSpPr>
          <p:cNvPr id="19" name="Shape 15"/>
          <p:cNvSpPr/>
          <p:nvPr/>
        </p:nvSpPr>
        <p:spPr>
          <a:xfrm>
            <a:off x="6318885" y="6145173"/>
            <a:ext cx="483394" cy="483394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/>
        </p:spPr>
      </p:sp>
      <p:sp>
        <p:nvSpPr>
          <p:cNvPr id="20" name="Text 16"/>
          <p:cNvSpPr/>
          <p:nvPr/>
        </p:nvSpPr>
        <p:spPr>
          <a:xfrm>
            <a:off x="6481882" y="6235184"/>
            <a:ext cx="157401" cy="303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8"/>
              </a:lnSpc>
              <a:buNone/>
            </a:pPr>
            <a:r>
              <a:rPr lang="en-US" sz="2388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388" dirty="0"/>
          </a:p>
        </p:txBody>
      </p:sp>
      <p:sp>
        <p:nvSpPr>
          <p:cNvPr id="21" name="Text 17"/>
          <p:cNvSpPr/>
          <p:nvPr/>
        </p:nvSpPr>
        <p:spPr>
          <a:xfrm>
            <a:off x="7742277" y="6118265"/>
            <a:ext cx="2527697" cy="315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8"/>
              </a:lnSpc>
              <a:buNone/>
            </a:pPr>
            <a:r>
              <a:rPr lang="en-US" sz="199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Bounding Boxes</a:t>
            </a:r>
            <a:endParaRPr lang="en-US" sz="1990" dirty="0"/>
          </a:p>
        </p:txBody>
      </p:sp>
      <p:sp>
        <p:nvSpPr>
          <p:cNvPr id="22" name="Text 18"/>
          <p:cNvSpPr/>
          <p:nvPr/>
        </p:nvSpPr>
        <p:spPr>
          <a:xfrm>
            <a:off x="7742277" y="6562963"/>
            <a:ext cx="6136124" cy="6877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Draw tight-fitting bounding boxes around each identified object to delineate their spatial extents.</a:t>
            </a:r>
            <a:endParaRPr lang="en-US" sz="169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064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219" y="2438876"/>
            <a:ext cx="5033843" cy="335172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3532" y="788789"/>
            <a:ext cx="4259223" cy="532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92"/>
              </a:lnSpc>
              <a:buNone/>
            </a:pPr>
            <a:r>
              <a:rPr lang="en-US" sz="335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Output Summary</a:t>
            </a:r>
            <a:endParaRPr lang="en-US" sz="335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32" y="1592580"/>
            <a:ext cx="452437" cy="4524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33532" y="2225993"/>
            <a:ext cx="2129552" cy="266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96"/>
              </a:lnSpc>
              <a:buNone/>
            </a:pPr>
            <a:r>
              <a:rPr lang="en-US" sz="1677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Summary Table</a:t>
            </a:r>
            <a:endParaRPr lang="en-US" sz="1677" dirty="0"/>
          </a:p>
        </p:txBody>
      </p:sp>
      <p:sp>
        <p:nvSpPr>
          <p:cNvPr id="9" name="Text 4"/>
          <p:cNvSpPr/>
          <p:nvPr/>
        </p:nvSpPr>
        <p:spPr>
          <a:xfrm>
            <a:off x="633532" y="2600801"/>
            <a:ext cx="7876937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1"/>
              </a:lnSpc>
              <a:buNone/>
            </a:pPr>
            <a:r>
              <a:rPr lang="en-US" sz="142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Generate a comprehensive summary table that maps all the detected objects, their classifications, and their analyzed attributes.</a:t>
            </a:r>
            <a:endParaRPr lang="en-US" sz="142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32" y="3722965"/>
            <a:ext cx="452437" cy="4524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33532" y="4356378"/>
            <a:ext cx="2129552" cy="266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96"/>
              </a:lnSpc>
              <a:buNone/>
            </a:pPr>
            <a:r>
              <a:rPr lang="en-US" sz="1677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Mapped Data</a:t>
            </a:r>
            <a:endParaRPr lang="en-US" sz="1677" dirty="0"/>
          </a:p>
        </p:txBody>
      </p:sp>
      <p:sp>
        <p:nvSpPr>
          <p:cNvPr id="12" name="Text 6"/>
          <p:cNvSpPr/>
          <p:nvPr/>
        </p:nvSpPr>
        <p:spPr>
          <a:xfrm>
            <a:off x="633532" y="4731187"/>
            <a:ext cx="7876937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1"/>
              </a:lnSpc>
              <a:buNone/>
            </a:pPr>
            <a:r>
              <a:rPr lang="en-US" sz="142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Organize the extracted data and information about each object in a structured format for easy reference and analysis.</a:t>
            </a:r>
            <a:endParaRPr lang="en-US" sz="1425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32" y="5853351"/>
            <a:ext cx="452437" cy="4524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33532" y="6486763"/>
            <a:ext cx="2129552" cy="2662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96"/>
              </a:lnSpc>
              <a:buNone/>
            </a:pPr>
            <a:r>
              <a:rPr lang="en-US" sz="1677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Detailed Report</a:t>
            </a:r>
            <a:endParaRPr lang="en-US" sz="1677" dirty="0"/>
          </a:p>
        </p:txBody>
      </p:sp>
      <p:sp>
        <p:nvSpPr>
          <p:cNvPr id="15" name="Text 8"/>
          <p:cNvSpPr/>
          <p:nvPr/>
        </p:nvSpPr>
        <p:spPr>
          <a:xfrm>
            <a:off x="633532" y="6861572"/>
            <a:ext cx="7876937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81"/>
              </a:lnSpc>
              <a:buNone/>
            </a:pPr>
            <a:r>
              <a:rPr lang="en-US" sz="1425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a detailed report that summarizes the entire image segmentation and object analysis pipeline, including insights and findings.</a:t>
            </a:r>
            <a:endParaRPr lang="en-US" sz="14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286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Akshay Sharma</cp:lastModifiedBy>
  <cp:revision>2</cp:revision>
  <dcterms:created xsi:type="dcterms:W3CDTF">2024-08-06T17:51:42Z</dcterms:created>
  <dcterms:modified xsi:type="dcterms:W3CDTF">2024-08-06T17:57:34Z</dcterms:modified>
</cp:coreProperties>
</file>