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4630400" cy="8229600"/>
  <p:notesSz cx="8229600" cy="14630400"/>
  <p:embeddedFontLst>
    <p:embeddedFont>
      <p:font typeface="Roboto" panose="02000000000000000000" pitchFamily="2" charset="0"/>
      <p:regular r:id="rId10"/>
    </p:embeddedFont>
    <p:embeddedFont>
      <p:font typeface="Roboto Slab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9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381601"/>
            <a:ext cx="12751356" cy="3472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9100"/>
              </a:lnSpc>
              <a:buNone/>
            </a:pPr>
            <a:r>
              <a:rPr lang="en-US" sz="7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 Pipeline for Image Segmentation and Object Analysis</a:t>
            </a:r>
            <a:endParaRPr lang="en-US" sz="7250" dirty="0"/>
          </a:p>
        </p:txBody>
      </p:sp>
      <p:sp>
        <p:nvSpPr>
          <p:cNvPr id="3" name="Text 1"/>
          <p:cNvSpPr/>
          <p:nvPr/>
        </p:nvSpPr>
        <p:spPr>
          <a:xfrm>
            <a:off x="939522" y="5257205"/>
            <a:ext cx="1275135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5988725"/>
            <a:ext cx="1275135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streamlined AI-powered solution using Detectron2, Pytesseract, and Transformers to segment objects, extract text, and generate summaries from images.</a:t>
            </a:r>
            <a:endParaRPr lang="en-US" sz="2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6CF53-8440-973C-B183-6354C5CCDB91}"/>
              </a:ext>
            </a:extLst>
          </p:cNvPr>
          <p:cNvSpPr/>
          <p:nvPr/>
        </p:nvSpPr>
        <p:spPr>
          <a:xfrm>
            <a:off x="12582525" y="7534275"/>
            <a:ext cx="1971675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59662" y="1598414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600"/>
              </a:lnSpc>
              <a:buNone/>
            </a:pPr>
            <a:r>
              <a:rPr lang="en-US" sz="5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939522" y="2839998"/>
            <a:ext cx="6241494" cy="197619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1207889" y="3108365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 Segmentation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207889" y="3688675"/>
            <a:ext cx="5704761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Mask R-CNN detects and segments objects.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7449383" y="2839998"/>
            <a:ext cx="6241494" cy="197619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7717750" y="3108365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Extraction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7717750" y="3688675"/>
            <a:ext cx="5704761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OCR with pytesseract extracts text from images.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939522" y="5084564"/>
            <a:ext cx="6241494" cy="1546622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1207889" y="5352931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Summarization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1207889" y="5933242"/>
            <a:ext cx="5704761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BART-large model generates summaries.</a:t>
            </a:r>
            <a:endParaRPr lang="en-US" sz="2100" dirty="0"/>
          </a:p>
        </p:txBody>
      </p:sp>
      <p:sp>
        <p:nvSpPr>
          <p:cNvPr id="12" name="Shape 10"/>
          <p:cNvSpPr/>
          <p:nvPr/>
        </p:nvSpPr>
        <p:spPr>
          <a:xfrm>
            <a:off x="7449383" y="5084564"/>
            <a:ext cx="6241494" cy="1546622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717750" y="5352931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Streamlit UI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7717750" y="5933242"/>
            <a:ext cx="5704761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User-friendly interface for interactive results.</a:t>
            </a:r>
            <a:endParaRPr lang="en-US" sz="2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C0793-1433-CA61-6628-9DAE17FBA48E}"/>
              </a:ext>
            </a:extLst>
          </p:cNvPr>
          <p:cNvSpPr/>
          <p:nvPr/>
        </p:nvSpPr>
        <p:spPr>
          <a:xfrm>
            <a:off x="12582525" y="7553325"/>
            <a:ext cx="1971675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44497" y="610076"/>
            <a:ext cx="5541288" cy="692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50"/>
              </a:lnSpc>
              <a:buNone/>
            </a:pPr>
            <a:r>
              <a:rPr lang="en-US" sz="43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Architecture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933"/>
            <a:ext cx="30480" cy="5873472"/>
          </a:xfrm>
          <a:prstGeom prst="roundRect">
            <a:avLst>
              <a:gd name="adj" fmla="val 109082"/>
            </a:avLst>
          </a:prstGeom>
          <a:solidFill>
            <a:srgbClr val="CFD2D8"/>
          </a:solidFill>
          <a:ln/>
        </p:spPr>
      </p:sp>
      <p:sp>
        <p:nvSpPr>
          <p:cNvPr id="4" name="Shape 2"/>
          <p:cNvSpPr/>
          <p:nvPr/>
        </p:nvSpPr>
        <p:spPr>
          <a:xfrm>
            <a:off x="6320671" y="2229326"/>
            <a:ext cx="775692" cy="30480"/>
          </a:xfrm>
          <a:prstGeom prst="roundRect">
            <a:avLst>
              <a:gd name="adj" fmla="val 109082"/>
            </a:avLst>
          </a:prstGeom>
          <a:solidFill>
            <a:srgbClr val="CFD2D8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83" y="1995249"/>
            <a:ext cx="498634" cy="49863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6" name="Text 4"/>
          <p:cNvSpPr/>
          <p:nvPr/>
        </p:nvSpPr>
        <p:spPr>
          <a:xfrm>
            <a:off x="7246620" y="2078355"/>
            <a:ext cx="137041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325535" y="1967508"/>
            <a:ext cx="277058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Image Upload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692" y="2446615"/>
            <a:ext cx="5320427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with an image file.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37" y="3337441"/>
            <a:ext cx="775692" cy="30480"/>
          </a:xfrm>
          <a:prstGeom prst="roundRect">
            <a:avLst>
              <a:gd name="adj" fmla="val 109082"/>
            </a:avLst>
          </a:prstGeom>
          <a:solidFill>
            <a:srgbClr val="CFD2D8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83" y="3103364"/>
            <a:ext cx="498634" cy="49863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1" name="Text 9"/>
          <p:cNvSpPr/>
          <p:nvPr/>
        </p:nvSpPr>
        <p:spPr>
          <a:xfrm>
            <a:off x="7223403" y="3186470"/>
            <a:ext cx="183594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281" y="3075623"/>
            <a:ext cx="277058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 Segmentation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281" y="3554730"/>
            <a:ext cx="5320427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Detectron2 identifies and segments objects.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671" y="4334828"/>
            <a:ext cx="775692" cy="30480"/>
          </a:xfrm>
          <a:prstGeom prst="roundRect">
            <a:avLst>
              <a:gd name="adj" fmla="val 109082"/>
            </a:avLst>
          </a:prstGeom>
          <a:solidFill>
            <a:srgbClr val="CFD2D8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83" y="4100751"/>
            <a:ext cx="498634" cy="49863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7225427" y="4183856"/>
            <a:ext cx="17954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325535" y="4073009"/>
            <a:ext cx="277058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Extraction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692" y="4552117"/>
            <a:ext cx="5320427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pytesseract extracts text from the image.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37" y="5332214"/>
            <a:ext cx="775692" cy="30480"/>
          </a:xfrm>
          <a:prstGeom prst="roundRect">
            <a:avLst>
              <a:gd name="adj" fmla="val 109082"/>
            </a:avLst>
          </a:prstGeom>
          <a:solidFill>
            <a:srgbClr val="CFD2D8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83" y="5098137"/>
            <a:ext cx="498634" cy="49863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21" name="Text 19"/>
          <p:cNvSpPr/>
          <p:nvPr/>
        </p:nvSpPr>
        <p:spPr>
          <a:xfrm>
            <a:off x="7218759" y="5181243"/>
            <a:ext cx="192762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281" y="5070396"/>
            <a:ext cx="277058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Summarization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281" y="5549503"/>
            <a:ext cx="5320427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BART-large generates summaries based on detected objects and text.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671" y="6329601"/>
            <a:ext cx="775692" cy="30480"/>
          </a:xfrm>
          <a:prstGeom prst="roundRect">
            <a:avLst>
              <a:gd name="adj" fmla="val 109082"/>
            </a:avLst>
          </a:prstGeom>
          <a:solidFill>
            <a:srgbClr val="CFD2D8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83" y="6095524"/>
            <a:ext cx="498634" cy="49863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26" name="Text 24"/>
          <p:cNvSpPr/>
          <p:nvPr/>
        </p:nvSpPr>
        <p:spPr>
          <a:xfrm>
            <a:off x="7227451" y="6178629"/>
            <a:ext cx="175498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5535" y="6067782"/>
            <a:ext cx="277058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692" y="6546890"/>
            <a:ext cx="5320427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Organized output folder with segmented objects, summaries, and extracted text.</a:t>
            </a: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E6D969-4764-F7D1-3AE4-5A03F4DB8EE4}"/>
              </a:ext>
            </a:extLst>
          </p:cNvPr>
          <p:cNvSpPr/>
          <p:nvPr/>
        </p:nvSpPr>
        <p:spPr>
          <a:xfrm>
            <a:off x="12582525" y="7534275"/>
            <a:ext cx="1971675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30416" y="963692"/>
            <a:ext cx="796956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600"/>
              </a:lnSpc>
              <a:buNone/>
            </a:pPr>
            <a:r>
              <a:rPr lang="en-US" sz="5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 &amp; Folder Structure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939522" y="2205276"/>
            <a:ext cx="12751356" cy="5060633"/>
          </a:xfrm>
          <a:prstGeom prst="roundRect">
            <a:avLst>
              <a:gd name="adj" fmla="val 796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54762" y="2220516"/>
            <a:ext cx="12720876" cy="7667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223129" y="2389108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587377" y="2389108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2100" dirty="0"/>
          </a:p>
        </p:txBody>
      </p:sp>
      <p:sp>
        <p:nvSpPr>
          <p:cNvPr id="7" name="Shape 5"/>
          <p:cNvSpPr/>
          <p:nvPr/>
        </p:nvSpPr>
        <p:spPr>
          <a:xfrm>
            <a:off x="954762" y="2987278"/>
            <a:ext cx="12720876" cy="7667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223129" y="3155871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Segmented Image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587377" y="3155871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Visualizations of segmented objects.</a:t>
            </a:r>
            <a:endParaRPr lang="en-US" sz="2100" dirty="0"/>
          </a:p>
        </p:txBody>
      </p:sp>
      <p:sp>
        <p:nvSpPr>
          <p:cNvPr id="10" name="Shape 8"/>
          <p:cNvSpPr/>
          <p:nvPr/>
        </p:nvSpPr>
        <p:spPr>
          <a:xfrm>
            <a:off x="954762" y="3754041"/>
            <a:ext cx="12720876" cy="7667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223129" y="3922633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Whole Image Summary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7587377" y="3922633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Overall summary of the image content.</a:t>
            </a:r>
            <a:endParaRPr lang="en-US" sz="2100" dirty="0"/>
          </a:p>
        </p:txBody>
      </p:sp>
      <p:sp>
        <p:nvSpPr>
          <p:cNvPr id="13" name="Shape 11"/>
          <p:cNvSpPr/>
          <p:nvPr/>
        </p:nvSpPr>
        <p:spPr>
          <a:xfrm>
            <a:off x="954762" y="4520803"/>
            <a:ext cx="12720876" cy="7667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223129" y="4689396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Extracted Text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87377" y="4689396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extracted from the image.</a:t>
            </a:r>
            <a:endParaRPr lang="en-US" sz="2100" dirty="0"/>
          </a:p>
        </p:txBody>
      </p:sp>
      <p:sp>
        <p:nvSpPr>
          <p:cNvPr id="16" name="Shape 14"/>
          <p:cNvSpPr/>
          <p:nvPr/>
        </p:nvSpPr>
        <p:spPr>
          <a:xfrm>
            <a:off x="954762" y="5287566"/>
            <a:ext cx="12720876" cy="7667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223129" y="5456158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Individual Object Images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587377" y="5456158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Segmented images of individual objects.</a:t>
            </a:r>
            <a:endParaRPr lang="en-US" sz="2100" dirty="0"/>
          </a:p>
        </p:txBody>
      </p:sp>
      <p:sp>
        <p:nvSpPr>
          <p:cNvPr id="19" name="Shape 17"/>
          <p:cNvSpPr/>
          <p:nvPr/>
        </p:nvSpPr>
        <p:spPr>
          <a:xfrm>
            <a:off x="954762" y="6054328"/>
            <a:ext cx="12720876" cy="11963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223129" y="6222921"/>
            <a:ext cx="5819894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Mapped Data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7587377" y="6222921"/>
            <a:ext cx="5819894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JSON file containing details about segmented objects and extracted text.</a:t>
            </a:r>
            <a:endParaRPr lang="en-US" sz="2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6DF42-F136-3682-33FE-3DDFFB4026D0}"/>
              </a:ext>
            </a:extLst>
          </p:cNvPr>
          <p:cNvSpPr/>
          <p:nvPr/>
        </p:nvSpPr>
        <p:spPr>
          <a:xfrm>
            <a:off x="12582525" y="7534275"/>
            <a:ext cx="1971675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1416" y="1465778"/>
            <a:ext cx="7017068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600"/>
              </a:lnSpc>
              <a:buNone/>
            </a:pPr>
            <a:r>
              <a:rPr lang="en-US" sz="5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Streamlit UI Overview</a:t>
            </a:r>
            <a:endParaRPr lang="en-US" sz="5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2" y="3116580"/>
            <a:ext cx="671036" cy="6710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9522" y="4055983"/>
            <a:ext cx="288583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Image Upload &amp; Processing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939522" y="5055632"/>
            <a:ext cx="2885837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images and process in real-time.</a:t>
            </a:r>
            <a:endParaRPr lang="en-US" sz="21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028" y="3116580"/>
            <a:ext cx="671036" cy="6710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28028" y="4055983"/>
            <a:ext cx="288583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Segmented Image Display</a:t>
            </a:r>
            <a:endParaRPr lang="en-US" sz="2600" dirty="0"/>
          </a:p>
        </p:txBody>
      </p:sp>
      <p:sp>
        <p:nvSpPr>
          <p:cNvPr id="8" name="Text 4"/>
          <p:cNvSpPr/>
          <p:nvPr/>
        </p:nvSpPr>
        <p:spPr>
          <a:xfrm>
            <a:off x="4228028" y="5055632"/>
            <a:ext cx="2885837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the image with object boundaries.</a:t>
            </a:r>
            <a:endParaRPr lang="en-US" sz="2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535" y="3116580"/>
            <a:ext cx="671036" cy="67103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16535" y="4055983"/>
            <a:ext cx="288583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Image Summary</a:t>
            </a:r>
            <a:endParaRPr lang="en-US" sz="2600" dirty="0"/>
          </a:p>
        </p:txBody>
      </p:sp>
      <p:sp>
        <p:nvSpPr>
          <p:cNvPr id="11" name="Text 6"/>
          <p:cNvSpPr/>
          <p:nvPr/>
        </p:nvSpPr>
        <p:spPr>
          <a:xfrm>
            <a:off x="7516535" y="4673323"/>
            <a:ext cx="2885837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Summarization and text extraction from the entire image.</a:t>
            </a:r>
            <a:endParaRPr lang="en-US" sz="21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5041" y="3116580"/>
            <a:ext cx="671036" cy="67103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05041" y="4055983"/>
            <a:ext cx="2885837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 Analysis</a:t>
            </a:r>
            <a:endParaRPr lang="en-US" sz="2600" dirty="0"/>
          </a:p>
        </p:txBody>
      </p:sp>
      <p:sp>
        <p:nvSpPr>
          <p:cNvPr id="14" name="Text 8"/>
          <p:cNvSpPr/>
          <p:nvPr/>
        </p:nvSpPr>
        <p:spPr>
          <a:xfrm>
            <a:off x="10805041" y="4636294"/>
            <a:ext cx="2885837" cy="1718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results for each detected object, including class and confidence score.</a:t>
            </a:r>
            <a:endParaRPr lang="en-US" sz="2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AF41C-0A25-38F4-42A1-7A0161517A63}"/>
              </a:ext>
            </a:extLst>
          </p:cNvPr>
          <p:cNvSpPr/>
          <p:nvPr/>
        </p:nvSpPr>
        <p:spPr>
          <a:xfrm>
            <a:off x="12582525" y="7534275"/>
            <a:ext cx="1971675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82D753-8CE2-4216-7C41-B3086D44007E}"/>
              </a:ext>
            </a:extLst>
          </p:cNvPr>
          <p:cNvSpPr/>
          <p:nvPr/>
        </p:nvSpPr>
        <p:spPr>
          <a:xfrm>
            <a:off x="12582525" y="7534275"/>
            <a:ext cx="1971675" cy="695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9F1E0-613B-75C3-4C58-5DDA3F95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2653665"/>
            <a:ext cx="6941820" cy="4503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1D1221-322A-0946-103A-0459F007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343"/>
          <a:stretch/>
        </p:blipFill>
        <p:spPr>
          <a:xfrm>
            <a:off x="7446645" y="2653665"/>
            <a:ext cx="6987540" cy="45034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A321B9-F67B-D954-EB18-8C71BA349D15}"/>
              </a:ext>
            </a:extLst>
          </p:cNvPr>
          <p:cNvSpPr txBox="1"/>
          <p:nvPr/>
        </p:nvSpPr>
        <p:spPr>
          <a:xfrm>
            <a:off x="3324225" y="963313"/>
            <a:ext cx="7315200" cy="90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0" b="0" i="0" u="none" strike="noStrike" kern="1200" cap="none" spc="0" normalizeH="0" baseline="0" noProof="0" dirty="0">
                <a:ln>
                  <a:noFill/>
                </a:ln>
                <a:solidFill>
                  <a:srgbClr val="3257B8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Streamlit UI Overview </a:t>
            </a:r>
            <a:endParaRPr kumimoji="0" lang="en-US" sz="5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2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F4377"/>
          </a:solidFill>
          <a:ln/>
        </p:spPr>
      </p:sp>
      <p:sp>
        <p:nvSpPr>
          <p:cNvPr id="3" name="Text 1"/>
          <p:cNvSpPr/>
          <p:nvPr/>
        </p:nvSpPr>
        <p:spPr>
          <a:xfrm>
            <a:off x="939522" y="2589728"/>
            <a:ext cx="12751356" cy="2516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800"/>
              </a:lnSpc>
              <a:buNone/>
            </a:pPr>
            <a:r>
              <a:rPr lang="en-US" sz="1585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You!</a:t>
            </a:r>
            <a:endParaRPr lang="en-US" sz="158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C6011-AF47-F54A-42BA-48101BB4D2C8}"/>
              </a:ext>
            </a:extLst>
          </p:cNvPr>
          <p:cNvSpPr txBox="1"/>
          <p:nvPr/>
        </p:nvSpPr>
        <p:spPr>
          <a:xfrm>
            <a:off x="0" y="5344477"/>
            <a:ext cx="146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Presented by Abhay Sharma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244</Words>
  <Application>Microsoft Office PowerPoint</Application>
  <PresentationFormat>Custom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Calibri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abhay sharma</cp:lastModifiedBy>
  <cp:revision>3</cp:revision>
  <dcterms:created xsi:type="dcterms:W3CDTF">2024-09-30T06:56:16Z</dcterms:created>
  <dcterms:modified xsi:type="dcterms:W3CDTF">2024-09-30T07:11:06Z</dcterms:modified>
</cp:coreProperties>
</file>