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b1275b4a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b1275b4a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b1275b4a1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b1275b4a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b1275b4a1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b1275b4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1275b4a1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1275b4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b1275b4a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b1275b4a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95300" y="3240625"/>
            <a:ext cx="87534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Online Food Reseravation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95300" y="4210470"/>
            <a:ext cx="8222100" cy="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225" y="268550"/>
            <a:ext cx="4646260" cy="2935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What’s Special ?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9345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ja" sz="3000"/>
              <a:t>Use Data base (SQL)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ja" sz="3000"/>
              <a:t>Chat function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ja" sz="3000"/>
              <a:t>Realtime update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Functions 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93450" y="1919075"/>
            <a:ext cx="8222100" cy="29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ja" sz="3000"/>
              <a:t>Order food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ja" sz="3000"/>
              <a:t>Create Profile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ja" sz="3000"/>
              <a:t>Edit profile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ja" sz="3000"/>
              <a:t>Add food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ja" sz="3000"/>
              <a:t>Chat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Order Food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Information is stored in the server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Can increment, decrement, and cancel order</a:t>
            </a:r>
            <a:endParaRPr sz="24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2850" y="1107100"/>
            <a:ext cx="2120400" cy="37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450" y="1107124"/>
            <a:ext cx="2120400" cy="373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Place Order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5097900" cy="29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Send order and price to server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8825" y="484850"/>
            <a:ext cx="2521500" cy="44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Chat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It can send sentence.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Server based.</a:t>
            </a:r>
            <a:endParaRPr sz="240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800" y="1098500"/>
            <a:ext cx="4572001" cy="4044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Create and Edit Profile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73100" y="1945725"/>
            <a:ext cx="4903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Stores basic information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Could be edited later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Supports picture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Data will be uploaded to server</a:t>
            </a:r>
            <a:endParaRPr sz="240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150" y="1323650"/>
            <a:ext cx="1884923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3075" y="1323650"/>
            <a:ext cx="1884925" cy="3313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1103700" y="1529700"/>
            <a:ext cx="6936600" cy="20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latin typeface="Roboto"/>
                <a:ea typeface="Roboto"/>
                <a:cs typeface="Roboto"/>
                <a:sym typeface="Roboto"/>
              </a:rPr>
              <a:t>That’s it ! Thank you !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