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421BC-A6E9-0681-4ECB-27EE925FA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51939-B36D-4FD5-22A8-071423F8F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7C087-9F63-A7AF-6D20-E758E1F8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640C3-C6F4-49E4-6CB4-ED9DBDEEE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F1D389-F50B-F211-F237-47F0D18E1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05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70F7-E4FA-8852-3A8F-6C047C2FE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002B1-120E-98EE-B9DE-30D3858DA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6734C-BF56-0B6C-70F7-20F9C3231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0392A-59BE-7049-97D5-154E9B09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03ED-556B-0C21-4A47-FACFB098D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771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27551B-E52C-1EBF-0AE5-83925E0FB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F0860-A712-E93E-4BB6-FD926DE355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20EB9-23E2-F47B-2777-367594841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CAB45-FFE4-F001-1126-28C00101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3A368F-AA51-3ABC-B526-F8D41471F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61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867A2-B411-8385-E1A1-526D276B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84F1-61A0-74CD-ECB1-63B32D47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D325-924A-7176-2D45-FF5107453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1ECE3F-1D74-9FC7-25A9-971E6CB0F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E71F-8179-7EBD-7BBA-66000C711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69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C033-E085-E6B4-7546-953170613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4A1B9-71DD-17CB-94E7-C8BBE8EE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9EECF-9A8F-B467-BCA4-7E174FBE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9A19A-2B11-7EB1-7634-A47BCA58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0B0F-8544-5599-F1C9-BF7F1F3C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8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CBC78-0BD8-6CE3-62C6-93B68252C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AD4-C286-95B1-3E93-AF2A2ABC4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2583E-6B60-5DD8-ADD5-0658A4AFE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986B-0734-6CA2-41A3-512FD9990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1540A0-B5EA-27ED-E72A-A53E0149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D812-5BE2-7734-DD79-40E1D17A0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911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3948-D154-23F1-5B1B-11FE3E8B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36514-2AA3-B927-6BDE-78BB8426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661BB8-A4EF-F970-1F07-0F66481AC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42705-5A21-8F85-6122-40A4B48385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25899-112F-E878-AC47-D44B4BCC98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95B231-12C3-66D1-F4EF-437166753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D09CE1-35D1-F03B-4324-CC016F19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BB0265-5955-485C-A602-70302F079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9552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53C77-8CFE-ED7A-0AAF-2A970AC1B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DF5C3-F91E-11EE-A4E7-88EA01A9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74D6-9B8F-24F6-D3FD-4C6AB9CF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050F9-F9F9-765D-4EC8-F4DEBFA83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540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35F794-1455-D265-550B-F8F9BD57F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367779-916F-90B6-8670-2DE5FBF6A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530EB-457D-68D5-70E3-311B5D5D3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13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E74A4-5885-A7C2-1A97-EB380CFB1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07EAB-C078-27BA-652B-05F4D0F210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1FD92-91CF-111B-B08E-E57ADE0B6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4B90F-C050-D944-22E5-A2B4EC42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83099-5EC0-5114-E84A-9752DBB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317A-7AED-3048-50AA-CFA026D4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0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0619-E94C-0B77-C4D3-AB53DAB83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EF935E-4E97-C468-F46A-D2CB0EB07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C36D9C-7879-DDCE-184E-9EB60425F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EE607-CF94-B483-3111-CAEBDB7FE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AD275-8424-7112-85D3-9E526FB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04162-95F4-6F46-697F-52F148B2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13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D6E561-2122-0F46-F577-808D06F3F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50F28-37D2-23D7-1DB9-850FB6C60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963E6-B573-B8DF-8675-DDCE77645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247FCE-D43E-4171-A479-29972BCB2B0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9E1C8-EC63-2608-36C6-0B9A5F9FFC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10386-EC35-2FBD-2592-BC5B9E2EAE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4E099B-5587-42FF-BFAE-646BD0EC9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6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5CD2-6DA7-33E6-F891-DCFBD30629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5C7B9-B1B9-A32B-1717-5DB93B46B2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0EF1-5FCD-D8EC-B943-7F72391F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477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7C0725-F165-66DF-3CC7-D2C7BA323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4587"/>
            <a:ext cx="6322077" cy="55882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78B835-001C-5103-1467-75A7B9640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077" y="2986929"/>
            <a:ext cx="5841366" cy="333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933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0EF1-5FCD-D8EC-B943-7F72391F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7" y="0"/>
            <a:ext cx="10515600" cy="49477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DAECF-917A-DC01-0A7B-9B6280B9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931" y="3218103"/>
            <a:ext cx="6519938" cy="3639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8F2F73-4B04-5A9E-FE1F-D781E6AC5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77" y="526840"/>
            <a:ext cx="5251197" cy="63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56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0EF1-5FCD-D8EC-B943-7F72391F1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677" y="0"/>
            <a:ext cx="10515600" cy="494774"/>
          </a:xfrm>
        </p:spPr>
        <p:txBody>
          <a:bodyPr>
            <a:normAutofit fontScale="90000"/>
          </a:bodyPr>
          <a:lstStyle/>
          <a:p>
            <a:r>
              <a:rPr lang="en-US" dirty="0"/>
              <a:t>Response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1A99C6-D991-FB0F-A1FB-275074399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9507"/>
            <a:ext cx="5828747" cy="62584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F9396-1146-752B-747E-46B2C03B57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746" y="3074466"/>
            <a:ext cx="6363253" cy="353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8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Response 1</vt:lpstr>
      <vt:lpstr>Response 2</vt:lpstr>
      <vt:lpstr>Response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Narasa Reddy Boreddy</dc:creator>
  <cp:lastModifiedBy>venkata Narasa Reddy Boreddy</cp:lastModifiedBy>
  <cp:revision>1</cp:revision>
  <dcterms:created xsi:type="dcterms:W3CDTF">2025-06-27T13:35:04Z</dcterms:created>
  <dcterms:modified xsi:type="dcterms:W3CDTF">2025-06-27T13:35:59Z</dcterms:modified>
</cp:coreProperties>
</file>