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84" r:id="rId1"/>
  </p:sldMasterIdLst>
  <p:notesMasterIdLst>
    <p:notesMasterId r:id="rId39"/>
  </p:notesMasterIdLst>
  <p:handoutMasterIdLst>
    <p:handoutMasterId r:id="rId40"/>
  </p:handoutMasterIdLst>
  <p:sldIdLst>
    <p:sldId id="256" r:id="rId2"/>
    <p:sldId id="257" r:id="rId3"/>
    <p:sldId id="262" r:id="rId4"/>
    <p:sldId id="263" r:id="rId5"/>
    <p:sldId id="264" r:id="rId6"/>
    <p:sldId id="265" r:id="rId7"/>
    <p:sldId id="266" r:id="rId8"/>
    <p:sldId id="267" r:id="rId9"/>
    <p:sldId id="259" r:id="rId10"/>
    <p:sldId id="260" r:id="rId11"/>
    <p:sldId id="261" r:id="rId12"/>
    <p:sldId id="268" r:id="rId13"/>
    <p:sldId id="269" r:id="rId14"/>
    <p:sldId id="272" r:id="rId15"/>
    <p:sldId id="273" r:id="rId16"/>
    <p:sldId id="274" r:id="rId17"/>
    <p:sldId id="271" r:id="rId18"/>
    <p:sldId id="276" r:id="rId19"/>
    <p:sldId id="277" r:id="rId20"/>
    <p:sldId id="279" r:id="rId21"/>
    <p:sldId id="278" r:id="rId22"/>
    <p:sldId id="280" r:id="rId23"/>
    <p:sldId id="282" r:id="rId24"/>
    <p:sldId id="283" r:id="rId25"/>
    <p:sldId id="284" r:id="rId26"/>
    <p:sldId id="286" r:id="rId27"/>
    <p:sldId id="287" r:id="rId28"/>
    <p:sldId id="285" r:id="rId29"/>
    <p:sldId id="289" r:id="rId30"/>
    <p:sldId id="290" r:id="rId31"/>
    <p:sldId id="291" r:id="rId32"/>
    <p:sldId id="292" r:id="rId33"/>
    <p:sldId id="293" r:id="rId34"/>
    <p:sldId id="294" r:id="rId35"/>
    <p:sldId id="295" r:id="rId36"/>
    <p:sldId id="296" r:id="rId37"/>
    <p:sldId id="297" r:id="rId38"/>
  </p:sldIdLst>
  <p:sldSz cx="9144000" cy="6858000" type="screen4x3"/>
  <p:notesSz cx="7099300" cy="10234613"/>
  <p:defaultTextStyle>
    <a:defPPr>
      <a:defRPr lang="en-US"/>
    </a:defPPr>
    <a:lvl1pPr algn="l" rtl="0" eaLnBrk="0" fontAlgn="base" hangingPunct="0">
      <a:spcBef>
        <a:spcPct val="0"/>
      </a:spcBef>
      <a:spcAft>
        <a:spcPct val="0"/>
      </a:spcAft>
      <a:defRPr sz="2400" kern="1200">
        <a:solidFill>
          <a:schemeClr val="tx1"/>
        </a:solidFill>
        <a:latin typeface="Times New Roman"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558" y="-96"/>
      </p:cViewPr>
      <p:guideLst>
        <p:guide orient="horz" pos="2160"/>
        <p:guide pos="2880"/>
      </p:guideLst>
    </p:cSldViewPr>
  </p:slideViewPr>
  <p:outlineViewPr>
    <p:cViewPr>
      <p:scale>
        <a:sx n="50" d="100"/>
        <a:sy n="50" d="100"/>
      </p:scale>
      <p:origin x="0" y="0"/>
    </p:cViewPr>
  </p:outlineViewPr>
  <p:notesTextViewPr>
    <p:cViewPr>
      <p:scale>
        <a:sx n="100" d="100"/>
        <a:sy n="100" d="100"/>
      </p:scale>
      <p:origin x="0" y="0"/>
    </p:cViewPr>
  </p:notesTextViewPr>
  <p:sorterViewPr>
    <p:cViewPr>
      <p:scale>
        <a:sx n="66" d="100"/>
        <a:sy n="66" d="100"/>
      </p:scale>
      <p:origin x="0" y="846"/>
    </p:cViewPr>
  </p:sorterViewPr>
  <p:notesViewPr>
    <p:cSldViewPr>
      <p:cViewPr varScale="1">
        <p:scale>
          <a:sx n="52" d="100"/>
          <a:sy n="52" d="100"/>
        </p:scale>
        <p:origin x="-1440" y="-96"/>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3076703" cy="511565"/>
          </a:xfrm>
          <a:prstGeom prst="rect">
            <a:avLst/>
          </a:prstGeom>
          <a:noFill/>
          <a:ln w="9525">
            <a:noFill/>
            <a:miter lim="800000"/>
            <a:headEnd/>
            <a:tailEnd/>
          </a:ln>
          <a:effectLst/>
        </p:spPr>
        <p:txBody>
          <a:bodyPr vert="horz" wrap="square" lIns="96460" tIns="48230" rIns="96460" bIns="48230" numCol="1" anchor="t" anchorCtr="0" compatLnSpc="1">
            <a:prstTxWarp prst="textNoShape">
              <a:avLst/>
            </a:prstTxWarp>
          </a:bodyPr>
          <a:lstStyle>
            <a:lvl1pPr>
              <a:defRPr sz="1300"/>
            </a:lvl1pPr>
          </a:lstStyle>
          <a:p>
            <a:r>
              <a:rPr lang="en-GB"/>
              <a:t>Advanced C Programming</a:t>
            </a:r>
          </a:p>
        </p:txBody>
      </p:sp>
      <p:sp>
        <p:nvSpPr>
          <p:cNvPr id="7171" name="Rectangle 3"/>
          <p:cNvSpPr>
            <a:spLocks noGrp="1" noChangeArrowheads="1"/>
          </p:cNvSpPr>
          <p:nvPr>
            <p:ph type="dt" sz="quarter" idx="1"/>
          </p:nvPr>
        </p:nvSpPr>
        <p:spPr bwMode="auto">
          <a:xfrm>
            <a:off x="4022598" y="0"/>
            <a:ext cx="3076702" cy="511565"/>
          </a:xfrm>
          <a:prstGeom prst="rect">
            <a:avLst/>
          </a:prstGeom>
          <a:noFill/>
          <a:ln w="9525">
            <a:noFill/>
            <a:miter lim="800000"/>
            <a:headEnd/>
            <a:tailEnd/>
          </a:ln>
          <a:effectLst/>
        </p:spPr>
        <p:txBody>
          <a:bodyPr vert="horz" wrap="square" lIns="96460" tIns="48230" rIns="96460" bIns="48230" numCol="1" anchor="t" anchorCtr="0" compatLnSpc="1">
            <a:prstTxWarp prst="textNoShape">
              <a:avLst/>
            </a:prstTxWarp>
          </a:bodyPr>
          <a:lstStyle>
            <a:lvl1pPr algn="r">
              <a:defRPr sz="1300"/>
            </a:lvl1pPr>
          </a:lstStyle>
          <a:p>
            <a:fld id="{2EBA591B-F5C6-4DC8-917E-B203E39ED730}" type="datetime6">
              <a:rPr lang="en-GB"/>
              <a:pPr/>
              <a:t>October 13</a:t>
            </a:fld>
            <a:endParaRPr lang="en-GB"/>
          </a:p>
        </p:txBody>
      </p:sp>
      <p:sp>
        <p:nvSpPr>
          <p:cNvPr id="7172" name="Rectangle 4"/>
          <p:cNvSpPr>
            <a:spLocks noGrp="1" noChangeArrowheads="1"/>
          </p:cNvSpPr>
          <p:nvPr>
            <p:ph type="ftr" sz="quarter" idx="2"/>
          </p:nvPr>
        </p:nvSpPr>
        <p:spPr bwMode="auto">
          <a:xfrm>
            <a:off x="0" y="9723048"/>
            <a:ext cx="3076703" cy="511565"/>
          </a:xfrm>
          <a:prstGeom prst="rect">
            <a:avLst/>
          </a:prstGeom>
          <a:noFill/>
          <a:ln w="9525">
            <a:noFill/>
            <a:miter lim="800000"/>
            <a:headEnd/>
            <a:tailEnd/>
          </a:ln>
          <a:effectLst/>
        </p:spPr>
        <p:txBody>
          <a:bodyPr vert="horz" wrap="square" lIns="96460" tIns="48230" rIns="96460" bIns="48230" numCol="1" anchor="b" anchorCtr="0" compatLnSpc="1">
            <a:prstTxWarp prst="textNoShape">
              <a:avLst/>
            </a:prstTxWarp>
          </a:bodyPr>
          <a:lstStyle>
            <a:lvl1pPr>
              <a:defRPr sz="1300"/>
            </a:lvl1pPr>
          </a:lstStyle>
          <a:p>
            <a:r>
              <a:rPr lang="en-GB"/>
              <a:t>© Coswat &amp; Co Ltd, 2001</a:t>
            </a:r>
          </a:p>
        </p:txBody>
      </p:sp>
      <p:sp>
        <p:nvSpPr>
          <p:cNvPr id="7173" name="Rectangle 5"/>
          <p:cNvSpPr>
            <a:spLocks noGrp="1" noChangeArrowheads="1"/>
          </p:cNvSpPr>
          <p:nvPr>
            <p:ph type="sldNum" sz="quarter" idx="3"/>
          </p:nvPr>
        </p:nvSpPr>
        <p:spPr bwMode="auto">
          <a:xfrm>
            <a:off x="4022598" y="9723048"/>
            <a:ext cx="3076702" cy="511565"/>
          </a:xfrm>
          <a:prstGeom prst="rect">
            <a:avLst/>
          </a:prstGeom>
          <a:noFill/>
          <a:ln w="9525">
            <a:noFill/>
            <a:miter lim="800000"/>
            <a:headEnd/>
            <a:tailEnd/>
          </a:ln>
          <a:effectLst/>
        </p:spPr>
        <p:txBody>
          <a:bodyPr vert="horz" wrap="square" lIns="96460" tIns="48230" rIns="96460" bIns="48230" numCol="1" anchor="b" anchorCtr="0" compatLnSpc="1">
            <a:prstTxWarp prst="textNoShape">
              <a:avLst/>
            </a:prstTxWarp>
          </a:bodyPr>
          <a:lstStyle>
            <a:lvl1pPr algn="r">
              <a:defRPr sz="1300"/>
            </a:lvl1pPr>
          </a:lstStyle>
          <a:p>
            <a:fld id="{96A13D2B-567A-48B6-AE67-828C5E5B190F}" type="slidenum">
              <a:rPr lang="en-GB"/>
              <a:pPr/>
              <a:t>‹#›</a:t>
            </a:fld>
            <a:endParaRPr lang="en-GB"/>
          </a:p>
        </p:txBody>
      </p:sp>
    </p:spTree>
    <p:extLst>
      <p:ext uri="{BB962C8B-B14F-4D97-AF65-F5344CB8AC3E}">
        <p14:creationId xmlns:p14="http://schemas.microsoft.com/office/powerpoint/2010/main" val="10880541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3076703" cy="511565"/>
          </a:xfrm>
          <a:prstGeom prst="rect">
            <a:avLst/>
          </a:prstGeom>
          <a:noFill/>
          <a:ln w="9525">
            <a:noFill/>
            <a:miter lim="800000"/>
            <a:headEnd/>
            <a:tailEnd/>
          </a:ln>
          <a:effectLst/>
        </p:spPr>
        <p:txBody>
          <a:bodyPr vert="horz" wrap="square" lIns="96460" tIns="48230" rIns="96460" bIns="48230" numCol="1" anchor="t" anchorCtr="0" compatLnSpc="1">
            <a:prstTxWarp prst="textNoShape">
              <a:avLst/>
            </a:prstTxWarp>
          </a:bodyPr>
          <a:lstStyle>
            <a:lvl1pPr>
              <a:defRPr sz="1300"/>
            </a:lvl1pPr>
          </a:lstStyle>
          <a:p>
            <a:r>
              <a:rPr lang="en-GB"/>
              <a:t>Advanced C Programming</a:t>
            </a:r>
          </a:p>
        </p:txBody>
      </p:sp>
      <p:sp>
        <p:nvSpPr>
          <p:cNvPr id="5123" name="Rectangle 3"/>
          <p:cNvSpPr>
            <a:spLocks noGrp="1" noChangeArrowheads="1"/>
          </p:cNvSpPr>
          <p:nvPr>
            <p:ph type="dt" idx="1"/>
          </p:nvPr>
        </p:nvSpPr>
        <p:spPr bwMode="auto">
          <a:xfrm>
            <a:off x="4022598" y="0"/>
            <a:ext cx="3076702" cy="511565"/>
          </a:xfrm>
          <a:prstGeom prst="rect">
            <a:avLst/>
          </a:prstGeom>
          <a:noFill/>
          <a:ln w="9525">
            <a:noFill/>
            <a:miter lim="800000"/>
            <a:headEnd/>
            <a:tailEnd/>
          </a:ln>
          <a:effectLst/>
        </p:spPr>
        <p:txBody>
          <a:bodyPr vert="horz" wrap="square" lIns="96460" tIns="48230" rIns="96460" bIns="48230" numCol="1" anchor="t" anchorCtr="0" compatLnSpc="1">
            <a:prstTxWarp prst="textNoShape">
              <a:avLst/>
            </a:prstTxWarp>
          </a:bodyPr>
          <a:lstStyle>
            <a:lvl1pPr algn="r">
              <a:defRPr sz="1300"/>
            </a:lvl1pPr>
          </a:lstStyle>
          <a:p>
            <a:fld id="{BB5F4C98-0576-42C6-B580-6B0986A62E3D}" type="datetime6">
              <a:rPr lang="en-GB"/>
              <a:pPr/>
              <a:t>October 13</a:t>
            </a:fld>
            <a:endParaRPr lang="en-GB"/>
          </a:p>
        </p:txBody>
      </p:sp>
      <p:sp>
        <p:nvSpPr>
          <p:cNvPr id="5124" name="Rectangle 4"/>
          <p:cNvSpPr>
            <a:spLocks noGrp="1" noRot="1" noChangeAspect="1" noChangeArrowheads="1" noTextEdit="1"/>
          </p:cNvSpPr>
          <p:nvPr>
            <p:ph type="sldImg" idx="2"/>
          </p:nvPr>
        </p:nvSpPr>
        <p:spPr bwMode="auto">
          <a:xfrm>
            <a:off x="990600" y="766763"/>
            <a:ext cx="5119688" cy="3838575"/>
          </a:xfrm>
          <a:prstGeom prst="rect">
            <a:avLst/>
          </a:prstGeom>
          <a:noFill/>
          <a:ln w="9525">
            <a:solidFill>
              <a:srgbClr val="000000"/>
            </a:solidFill>
            <a:miter lim="800000"/>
            <a:headEnd/>
            <a:tailEnd/>
          </a:ln>
          <a:effectLst/>
        </p:spPr>
      </p:sp>
      <p:sp>
        <p:nvSpPr>
          <p:cNvPr id="5125" name="Rectangle 5"/>
          <p:cNvSpPr>
            <a:spLocks noGrp="1" noChangeArrowheads="1"/>
          </p:cNvSpPr>
          <p:nvPr>
            <p:ph type="body" sz="quarter" idx="3"/>
          </p:nvPr>
        </p:nvSpPr>
        <p:spPr bwMode="auto">
          <a:xfrm>
            <a:off x="945896" y="4861525"/>
            <a:ext cx="5207509" cy="4605741"/>
          </a:xfrm>
          <a:prstGeom prst="rect">
            <a:avLst/>
          </a:prstGeom>
          <a:noFill/>
          <a:ln w="9525">
            <a:solidFill>
              <a:schemeClr val="tx1"/>
            </a:solidFill>
            <a:miter lim="800000"/>
            <a:headEnd/>
            <a:tailEnd/>
          </a:ln>
          <a:effectLst/>
        </p:spPr>
        <p:txBody>
          <a:bodyPr vert="horz" wrap="square" lIns="96460" tIns="48230" rIns="96460" bIns="48230"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p>
        </p:txBody>
      </p:sp>
      <p:sp>
        <p:nvSpPr>
          <p:cNvPr id="5126" name="Rectangle 6"/>
          <p:cNvSpPr>
            <a:spLocks noGrp="1" noChangeArrowheads="1"/>
          </p:cNvSpPr>
          <p:nvPr>
            <p:ph type="ftr" sz="quarter" idx="4"/>
          </p:nvPr>
        </p:nvSpPr>
        <p:spPr bwMode="auto">
          <a:xfrm>
            <a:off x="0" y="9723048"/>
            <a:ext cx="3076703" cy="511565"/>
          </a:xfrm>
          <a:prstGeom prst="rect">
            <a:avLst/>
          </a:prstGeom>
          <a:noFill/>
          <a:ln w="9525">
            <a:noFill/>
            <a:miter lim="800000"/>
            <a:headEnd/>
            <a:tailEnd/>
          </a:ln>
          <a:effectLst/>
        </p:spPr>
        <p:txBody>
          <a:bodyPr vert="horz" wrap="square" lIns="96460" tIns="48230" rIns="96460" bIns="48230" numCol="1" anchor="b" anchorCtr="0" compatLnSpc="1">
            <a:prstTxWarp prst="textNoShape">
              <a:avLst/>
            </a:prstTxWarp>
          </a:bodyPr>
          <a:lstStyle>
            <a:lvl1pPr>
              <a:defRPr sz="1300"/>
            </a:lvl1pPr>
          </a:lstStyle>
          <a:p>
            <a:r>
              <a:rPr lang="en-GB"/>
              <a:t>© Coswat &amp; Co Ltd, 2001</a:t>
            </a:r>
          </a:p>
        </p:txBody>
      </p:sp>
      <p:sp>
        <p:nvSpPr>
          <p:cNvPr id="5127" name="Rectangle 7"/>
          <p:cNvSpPr>
            <a:spLocks noGrp="1" noChangeArrowheads="1"/>
          </p:cNvSpPr>
          <p:nvPr>
            <p:ph type="sldNum" sz="quarter" idx="5"/>
          </p:nvPr>
        </p:nvSpPr>
        <p:spPr bwMode="auto">
          <a:xfrm>
            <a:off x="4022598" y="9723048"/>
            <a:ext cx="3076702" cy="511565"/>
          </a:xfrm>
          <a:prstGeom prst="rect">
            <a:avLst/>
          </a:prstGeom>
          <a:noFill/>
          <a:ln w="9525">
            <a:noFill/>
            <a:miter lim="800000"/>
            <a:headEnd/>
            <a:tailEnd/>
          </a:ln>
          <a:effectLst/>
        </p:spPr>
        <p:txBody>
          <a:bodyPr vert="horz" wrap="square" lIns="96460" tIns="48230" rIns="96460" bIns="48230" numCol="1" anchor="b" anchorCtr="0" compatLnSpc="1">
            <a:prstTxWarp prst="textNoShape">
              <a:avLst/>
            </a:prstTxWarp>
          </a:bodyPr>
          <a:lstStyle>
            <a:lvl1pPr algn="r">
              <a:defRPr sz="1300"/>
            </a:lvl1pPr>
          </a:lstStyle>
          <a:p>
            <a:fld id="{D235171C-AC77-4B5E-BBA0-38E3873B9351}" type="slidenum">
              <a:rPr lang="en-GB"/>
              <a:pPr/>
              <a:t>‹#›</a:t>
            </a:fld>
            <a:endParaRPr lang="en-GB"/>
          </a:p>
        </p:txBody>
      </p:sp>
    </p:spTree>
    <p:extLst>
      <p:ext uri="{BB962C8B-B14F-4D97-AF65-F5344CB8AC3E}">
        <p14:creationId xmlns:p14="http://schemas.microsoft.com/office/powerpoint/2010/main" val="3784421848"/>
      </p:ext>
    </p:extLst>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sz="1200" kern="1200">
        <a:solidFill>
          <a:schemeClr val="tx1"/>
        </a:solidFill>
        <a:latin typeface="Times New Roman"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GB"/>
              <a:t>Advanced C Programming</a:t>
            </a:r>
          </a:p>
        </p:txBody>
      </p:sp>
      <p:sp>
        <p:nvSpPr>
          <p:cNvPr id="5" name="Rectangle 3"/>
          <p:cNvSpPr>
            <a:spLocks noGrp="1" noChangeArrowheads="1"/>
          </p:cNvSpPr>
          <p:nvPr>
            <p:ph type="dt" idx="1"/>
          </p:nvPr>
        </p:nvSpPr>
        <p:spPr>
          <a:ln/>
        </p:spPr>
        <p:txBody>
          <a:bodyPr/>
          <a:lstStyle/>
          <a:p>
            <a:fld id="{A7DF1D3E-4813-40D5-A284-DCEDCEDFA5DC}" type="datetime6">
              <a:rPr lang="en-GB"/>
              <a:pPr/>
              <a:t>October 13</a:t>
            </a:fld>
            <a:endParaRPr lang="en-GB"/>
          </a:p>
        </p:txBody>
      </p:sp>
      <p:sp>
        <p:nvSpPr>
          <p:cNvPr id="6" name="Rectangle 6"/>
          <p:cNvSpPr>
            <a:spLocks noGrp="1" noChangeArrowheads="1"/>
          </p:cNvSpPr>
          <p:nvPr>
            <p:ph type="ftr" sz="quarter" idx="4"/>
          </p:nvPr>
        </p:nvSpPr>
        <p:spPr>
          <a:ln/>
        </p:spPr>
        <p:txBody>
          <a:bodyPr/>
          <a:lstStyle/>
          <a:p>
            <a:r>
              <a:rPr lang="en-GB"/>
              <a:t>© Coswat &amp; Co Ltd, 2001</a:t>
            </a:r>
          </a:p>
        </p:txBody>
      </p:sp>
      <p:sp>
        <p:nvSpPr>
          <p:cNvPr id="7" name="Rectangle 7"/>
          <p:cNvSpPr>
            <a:spLocks noGrp="1" noChangeArrowheads="1"/>
          </p:cNvSpPr>
          <p:nvPr>
            <p:ph type="sldNum" sz="quarter" idx="5"/>
          </p:nvPr>
        </p:nvSpPr>
        <p:spPr>
          <a:ln/>
        </p:spPr>
        <p:txBody>
          <a:bodyPr/>
          <a:lstStyle/>
          <a:p>
            <a:fld id="{237A5A5B-CC8C-4BB5-ABF4-25A54DF42959}" type="slidenum">
              <a:rPr lang="en-GB"/>
              <a:pPr/>
              <a:t>1</a:t>
            </a:fld>
            <a:endParaRPr lang="en-GB"/>
          </a:p>
        </p:txBody>
      </p:sp>
      <p:sp>
        <p:nvSpPr>
          <p:cNvPr id="6146" name="Rectangle 2"/>
          <p:cNvSpPr>
            <a:spLocks noGrp="1" noRot="1" noChangeAspect="1" noChangeArrowheads="1" noTextEdit="1"/>
          </p:cNvSpPr>
          <p:nvPr>
            <p:ph type="sldImg"/>
          </p:nvPr>
        </p:nvSpPr>
        <p:spPr>
          <a:ln/>
        </p:spPr>
      </p:sp>
      <p:sp>
        <p:nvSpPr>
          <p:cNvPr id="6147" name="Rectangle 3"/>
          <p:cNvSpPr>
            <a:spLocks noGrp="1" noChangeArrowheads="1"/>
          </p:cNvSpPr>
          <p:nvPr>
            <p:ph type="body" idx="1"/>
          </p:nvPr>
        </p:nvSpPr>
        <p:spPr>
          <a:ln/>
        </p:spPr>
        <p:txBody>
          <a:bodyPr/>
          <a:lstStyle/>
          <a:p>
            <a:endParaRPr lang="en-GB"/>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GB"/>
              <a:t>Advanced C Programming</a:t>
            </a:r>
          </a:p>
        </p:txBody>
      </p:sp>
      <p:sp>
        <p:nvSpPr>
          <p:cNvPr id="5" name="Rectangle 3"/>
          <p:cNvSpPr>
            <a:spLocks noGrp="1" noChangeArrowheads="1"/>
          </p:cNvSpPr>
          <p:nvPr>
            <p:ph type="dt" idx="1"/>
          </p:nvPr>
        </p:nvSpPr>
        <p:spPr>
          <a:ln/>
        </p:spPr>
        <p:txBody>
          <a:bodyPr/>
          <a:lstStyle/>
          <a:p>
            <a:fld id="{FA2662AA-1A57-4668-B822-74438DA77B6B}" type="datetime6">
              <a:rPr lang="en-GB"/>
              <a:pPr/>
              <a:t>October 13</a:t>
            </a:fld>
            <a:endParaRPr lang="en-GB"/>
          </a:p>
        </p:txBody>
      </p:sp>
      <p:sp>
        <p:nvSpPr>
          <p:cNvPr id="6" name="Rectangle 6"/>
          <p:cNvSpPr>
            <a:spLocks noGrp="1" noChangeArrowheads="1"/>
          </p:cNvSpPr>
          <p:nvPr>
            <p:ph type="ftr" sz="quarter" idx="4"/>
          </p:nvPr>
        </p:nvSpPr>
        <p:spPr>
          <a:ln/>
        </p:spPr>
        <p:txBody>
          <a:bodyPr/>
          <a:lstStyle/>
          <a:p>
            <a:r>
              <a:rPr lang="en-GB"/>
              <a:t>© Coswat &amp; Co Ltd, 2001</a:t>
            </a:r>
          </a:p>
        </p:txBody>
      </p:sp>
      <p:sp>
        <p:nvSpPr>
          <p:cNvPr id="7" name="Rectangle 7"/>
          <p:cNvSpPr>
            <a:spLocks noGrp="1" noChangeArrowheads="1"/>
          </p:cNvSpPr>
          <p:nvPr>
            <p:ph type="sldNum" sz="quarter" idx="5"/>
          </p:nvPr>
        </p:nvSpPr>
        <p:spPr>
          <a:ln/>
        </p:spPr>
        <p:txBody>
          <a:bodyPr/>
          <a:lstStyle/>
          <a:p>
            <a:fld id="{30717EA3-727D-439C-B0EE-6A81B7BF0996}" type="slidenum">
              <a:rPr lang="en-GB"/>
              <a:pPr/>
              <a:t>10</a:t>
            </a:fld>
            <a:endParaRPr lang="en-GB"/>
          </a:p>
        </p:txBody>
      </p:sp>
      <p:sp>
        <p:nvSpPr>
          <p:cNvPr id="126978" name="Rectangle 2"/>
          <p:cNvSpPr>
            <a:spLocks noGrp="1" noRot="1" noChangeAspect="1" noChangeArrowheads="1" noTextEdit="1"/>
          </p:cNvSpPr>
          <p:nvPr>
            <p:ph type="sldImg"/>
          </p:nvPr>
        </p:nvSpPr>
        <p:spPr>
          <a:ln/>
        </p:spPr>
      </p:sp>
      <p:sp>
        <p:nvSpPr>
          <p:cNvPr id="126979" name="Rectangle 3"/>
          <p:cNvSpPr>
            <a:spLocks noGrp="1" noChangeArrowheads="1"/>
          </p:cNvSpPr>
          <p:nvPr>
            <p:ph type="body" idx="1"/>
          </p:nvPr>
        </p:nvSpPr>
        <p:spPr>
          <a:ln/>
        </p:spPr>
        <p:txBody>
          <a:bodyPr/>
          <a:lstStyle/>
          <a:p>
            <a:endParaRPr lang="en-GB"/>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GB"/>
              <a:t>Advanced C Programming</a:t>
            </a:r>
          </a:p>
        </p:txBody>
      </p:sp>
      <p:sp>
        <p:nvSpPr>
          <p:cNvPr id="5" name="Rectangle 3"/>
          <p:cNvSpPr>
            <a:spLocks noGrp="1" noChangeArrowheads="1"/>
          </p:cNvSpPr>
          <p:nvPr>
            <p:ph type="dt" idx="1"/>
          </p:nvPr>
        </p:nvSpPr>
        <p:spPr>
          <a:ln/>
        </p:spPr>
        <p:txBody>
          <a:bodyPr/>
          <a:lstStyle/>
          <a:p>
            <a:fld id="{5FB3C370-9257-4DD3-9464-2B1688B931BE}" type="datetime6">
              <a:rPr lang="en-GB"/>
              <a:pPr/>
              <a:t>October 13</a:t>
            </a:fld>
            <a:endParaRPr lang="en-GB"/>
          </a:p>
        </p:txBody>
      </p:sp>
      <p:sp>
        <p:nvSpPr>
          <p:cNvPr id="6" name="Rectangle 6"/>
          <p:cNvSpPr>
            <a:spLocks noGrp="1" noChangeArrowheads="1"/>
          </p:cNvSpPr>
          <p:nvPr>
            <p:ph type="ftr" sz="quarter" idx="4"/>
          </p:nvPr>
        </p:nvSpPr>
        <p:spPr>
          <a:ln/>
        </p:spPr>
        <p:txBody>
          <a:bodyPr/>
          <a:lstStyle/>
          <a:p>
            <a:r>
              <a:rPr lang="en-GB"/>
              <a:t>© Coswat &amp; Co Ltd, 2001</a:t>
            </a:r>
          </a:p>
        </p:txBody>
      </p:sp>
      <p:sp>
        <p:nvSpPr>
          <p:cNvPr id="7" name="Rectangle 7"/>
          <p:cNvSpPr>
            <a:spLocks noGrp="1" noChangeArrowheads="1"/>
          </p:cNvSpPr>
          <p:nvPr>
            <p:ph type="sldNum" sz="quarter" idx="5"/>
          </p:nvPr>
        </p:nvSpPr>
        <p:spPr>
          <a:ln/>
        </p:spPr>
        <p:txBody>
          <a:bodyPr/>
          <a:lstStyle/>
          <a:p>
            <a:fld id="{3DB626FC-744E-453C-9A0E-509EB5A02E33}" type="slidenum">
              <a:rPr lang="en-GB"/>
              <a:pPr/>
              <a:t>11</a:t>
            </a:fld>
            <a:endParaRPr lang="en-GB"/>
          </a:p>
        </p:txBody>
      </p:sp>
      <p:sp>
        <p:nvSpPr>
          <p:cNvPr id="130050" name="Rectangle 2"/>
          <p:cNvSpPr>
            <a:spLocks noGrp="1" noRot="1" noChangeAspect="1" noChangeArrowheads="1" noTextEdit="1"/>
          </p:cNvSpPr>
          <p:nvPr>
            <p:ph type="sldImg"/>
          </p:nvPr>
        </p:nvSpPr>
        <p:spPr>
          <a:ln/>
        </p:spPr>
      </p:sp>
      <p:sp>
        <p:nvSpPr>
          <p:cNvPr id="130051" name="Rectangle 3"/>
          <p:cNvSpPr>
            <a:spLocks noGrp="1" noChangeArrowheads="1"/>
          </p:cNvSpPr>
          <p:nvPr>
            <p:ph type="body" idx="1"/>
          </p:nvPr>
        </p:nvSpPr>
        <p:spPr>
          <a:ln/>
        </p:spPr>
        <p:txBody>
          <a:bodyPr/>
          <a:lstStyle/>
          <a:p>
            <a:endParaRPr lang="en-GB"/>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GB"/>
              <a:t>Advanced C Programming</a:t>
            </a:r>
          </a:p>
        </p:txBody>
      </p:sp>
      <p:sp>
        <p:nvSpPr>
          <p:cNvPr id="5" name="Rectangle 3"/>
          <p:cNvSpPr>
            <a:spLocks noGrp="1" noChangeArrowheads="1"/>
          </p:cNvSpPr>
          <p:nvPr>
            <p:ph type="dt" idx="1"/>
          </p:nvPr>
        </p:nvSpPr>
        <p:spPr>
          <a:ln/>
        </p:spPr>
        <p:txBody>
          <a:bodyPr/>
          <a:lstStyle/>
          <a:p>
            <a:fld id="{32A89109-314E-433D-A636-072631EE6DAF}" type="datetime6">
              <a:rPr lang="en-GB"/>
              <a:pPr/>
              <a:t>October 13</a:t>
            </a:fld>
            <a:endParaRPr lang="en-GB"/>
          </a:p>
        </p:txBody>
      </p:sp>
      <p:sp>
        <p:nvSpPr>
          <p:cNvPr id="6" name="Rectangle 6"/>
          <p:cNvSpPr>
            <a:spLocks noGrp="1" noChangeArrowheads="1"/>
          </p:cNvSpPr>
          <p:nvPr>
            <p:ph type="ftr" sz="quarter" idx="4"/>
          </p:nvPr>
        </p:nvSpPr>
        <p:spPr>
          <a:ln/>
        </p:spPr>
        <p:txBody>
          <a:bodyPr/>
          <a:lstStyle/>
          <a:p>
            <a:r>
              <a:rPr lang="en-GB"/>
              <a:t>© Coswat &amp; Co Ltd, 2001</a:t>
            </a:r>
          </a:p>
        </p:txBody>
      </p:sp>
      <p:sp>
        <p:nvSpPr>
          <p:cNvPr id="7" name="Rectangle 7"/>
          <p:cNvSpPr>
            <a:spLocks noGrp="1" noChangeArrowheads="1"/>
          </p:cNvSpPr>
          <p:nvPr>
            <p:ph type="sldNum" sz="quarter" idx="5"/>
          </p:nvPr>
        </p:nvSpPr>
        <p:spPr>
          <a:ln/>
        </p:spPr>
        <p:txBody>
          <a:bodyPr/>
          <a:lstStyle/>
          <a:p>
            <a:fld id="{708CACF6-0F4E-4BF8-A054-0EADAB457E64}" type="slidenum">
              <a:rPr lang="en-GB"/>
              <a:pPr/>
              <a:t>12</a:t>
            </a:fld>
            <a:endParaRPr lang="en-GB"/>
          </a:p>
        </p:txBody>
      </p:sp>
      <p:sp>
        <p:nvSpPr>
          <p:cNvPr id="133122" name="Rectangle 2"/>
          <p:cNvSpPr>
            <a:spLocks noGrp="1" noRot="1" noChangeAspect="1" noChangeArrowheads="1" noTextEdit="1"/>
          </p:cNvSpPr>
          <p:nvPr>
            <p:ph type="sldImg"/>
          </p:nvPr>
        </p:nvSpPr>
        <p:spPr>
          <a:ln/>
        </p:spPr>
      </p:sp>
      <p:sp>
        <p:nvSpPr>
          <p:cNvPr id="133123" name="Rectangle 3"/>
          <p:cNvSpPr>
            <a:spLocks noGrp="1" noChangeArrowheads="1"/>
          </p:cNvSpPr>
          <p:nvPr>
            <p:ph type="body" idx="1"/>
          </p:nvPr>
        </p:nvSpPr>
        <p:spPr>
          <a:ln/>
        </p:spPr>
        <p:txBody>
          <a:bodyPr/>
          <a:lstStyle/>
          <a:p>
            <a:endParaRPr lang="en-GB"/>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GB"/>
              <a:t>Advanced C Programming</a:t>
            </a:r>
          </a:p>
        </p:txBody>
      </p:sp>
      <p:sp>
        <p:nvSpPr>
          <p:cNvPr id="5" name="Rectangle 3"/>
          <p:cNvSpPr>
            <a:spLocks noGrp="1" noChangeArrowheads="1"/>
          </p:cNvSpPr>
          <p:nvPr>
            <p:ph type="dt" idx="1"/>
          </p:nvPr>
        </p:nvSpPr>
        <p:spPr>
          <a:ln/>
        </p:spPr>
        <p:txBody>
          <a:bodyPr/>
          <a:lstStyle/>
          <a:p>
            <a:fld id="{FF2C6F40-88ED-47D1-B66D-FC068819D9C3}" type="datetime6">
              <a:rPr lang="en-GB"/>
              <a:pPr/>
              <a:t>October 13</a:t>
            </a:fld>
            <a:endParaRPr lang="en-GB"/>
          </a:p>
        </p:txBody>
      </p:sp>
      <p:sp>
        <p:nvSpPr>
          <p:cNvPr id="6" name="Rectangle 6"/>
          <p:cNvSpPr>
            <a:spLocks noGrp="1" noChangeArrowheads="1"/>
          </p:cNvSpPr>
          <p:nvPr>
            <p:ph type="ftr" sz="quarter" idx="4"/>
          </p:nvPr>
        </p:nvSpPr>
        <p:spPr>
          <a:ln/>
        </p:spPr>
        <p:txBody>
          <a:bodyPr/>
          <a:lstStyle/>
          <a:p>
            <a:r>
              <a:rPr lang="en-GB"/>
              <a:t>© Coswat &amp; Co Ltd, 2001</a:t>
            </a:r>
          </a:p>
        </p:txBody>
      </p:sp>
      <p:sp>
        <p:nvSpPr>
          <p:cNvPr id="7" name="Rectangle 7"/>
          <p:cNvSpPr>
            <a:spLocks noGrp="1" noChangeArrowheads="1"/>
          </p:cNvSpPr>
          <p:nvPr>
            <p:ph type="sldNum" sz="quarter" idx="5"/>
          </p:nvPr>
        </p:nvSpPr>
        <p:spPr>
          <a:ln/>
        </p:spPr>
        <p:txBody>
          <a:bodyPr/>
          <a:lstStyle/>
          <a:p>
            <a:fld id="{8CADA15E-99C5-4DC3-A1EF-0920A2413725}" type="slidenum">
              <a:rPr lang="en-GB"/>
              <a:pPr/>
              <a:t>13</a:t>
            </a:fld>
            <a:endParaRPr lang="en-GB"/>
          </a:p>
        </p:txBody>
      </p:sp>
      <p:sp>
        <p:nvSpPr>
          <p:cNvPr id="136194" name="Rectangle 2"/>
          <p:cNvSpPr>
            <a:spLocks noGrp="1" noRot="1" noChangeAspect="1" noChangeArrowheads="1" noTextEdit="1"/>
          </p:cNvSpPr>
          <p:nvPr>
            <p:ph type="sldImg"/>
          </p:nvPr>
        </p:nvSpPr>
        <p:spPr>
          <a:ln/>
        </p:spPr>
      </p:sp>
      <p:sp>
        <p:nvSpPr>
          <p:cNvPr id="136195" name="Rectangle 3"/>
          <p:cNvSpPr>
            <a:spLocks noGrp="1" noChangeArrowheads="1"/>
          </p:cNvSpPr>
          <p:nvPr>
            <p:ph type="body" idx="1"/>
          </p:nvPr>
        </p:nvSpPr>
        <p:spPr>
          <a:ln/>
        </p:spPr>
        <p:txBody>
          <a:bodyPr/>
          <a:lstStyle/>
          <a:p>
            <a:endParaRPr lang="en-GB"/>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GB"/>
              <a:t>Advanced C Programming</a:t>
            </a:r>
          </a:p>
        </p:txBody>
      </p:sp>
      <p:sp>
        <p:nvSpPr>
          <p:cNvPr id="5" name="Rectangle 3"/>
          <p:cNvSpPr>
            <a:spLocks noGrp="1" noChangeArrowheads="1"/>
          </p:cNvSpPr>
          <p:nvPr>
            <p:ph type="dt" idx="1"/>
          </p:nvPr>
        </p:nvSpPr>
        <p:spPr>
          <a:ln/>
        </p:spPr>
        <p:txBody>
          <a:bodyPr/>
          <a:lstStyle/>
          <a:p>
            <a:fld id="{7AED2BA9-A4EF-45EB-AF8E-8EE20802EC0B}" type="datetime6">
              <a:rPr lang="en-GB"/>
              <a:pPr/>
              <a:t>October 13</a:t>
            </a:fld>
            <a:endParaRPr lang="en-GB"/>
          </a:p>
        </p:txBody>
      </p:sp>
      <p:sp>
        <p:nvSpPr>
          <p:cNvPr id="6" name="Rectangle 6"/>
          <p:cNvSpPr>
            <a:spLocks noGrp="1" noChangeArrowheads="1"/>
          </p:cNvSpPr>
          <p:nvPr>
            <p:ph type="ftr" sz="quarter" idx="4"/>
          </p:nvPr>
        </p:nvSpPr>
        <p:spPr>
          <a:ln/>
        </p:spPr>
        <p:txBody>
          <a:bodyPr/>
          <a:lstStyle/>
          <a:p>
            <a:r>
              <a:rPr lang="en-GB"/>
              <a:t>© Coswat &amp; Co Ltd, 2001</a:t>
            </a:r>
          </a:p>
        </p:txBody>
      </p:sp>
      <p:sp>
        <p:nvSpPr>
          <p:cNvPr id="7" name="Rectangle 7"/>
          <p:cNvSpPr>
            <a:spLocks noGrp="1" noChangeArrowheads="1"/>
          </p:cNvSpPr>
          <p:nvPr>
            <p:ph type="sldNum" sz="quarter" idx="5"/>
          </p:nvPr>
        </p:nvSpPr>
        <p:spPr>
          <a:ln/>
        </p:spPr>
        <p:txBody>
          <a:bodyPr/>
          <a:lstStyle/>
          <a:p>
            <a:fld id="{0E0EB110-FEEF-443B-930F-BFE2719CEA19}" type="slidenum">
              <a:rPr lang="en-GB"/>
              <a:pPr/>
              <a:t>14</a:t>
            </a:fld>
            <a:endParaRPr lang="en-GB"/>
          </a:p>
        </p:txBody>
      </p:sp>
      <p:sp>
        <p:nvSpPr>
          <p:cNvPr id="139266" name="Rectangle 2"/>
          <p:cNvSpPr>
            <a:spLocks noGrp="1" noRot="1" noChangeAspect="1" noChangeArrowheads="1" noTextEdit="1"/>
          </p:cNvSpPr>
          <p:nvPr>
            <p:ph type="sldImg"/>
          </p:nvPr>
        </p:nvSpPr>
        <p:spPr>
          <a:ln/>
        </p:spPr>
      </p:sp>
      <p:sp>
        <p:nvSpPr>
          <p:cNvPr id="139267" name="Rectangle 3"/>
          <p:cNvSpPr>
            <a:spLocks noGrp="1" noChangeArrowheads="1"/>
          </p:cNvSpPr>
          <p:nvPr>
            <p:ph type="body" idx="1"/>
          </p:nvPr>
        </p:nvSpPr>
        <p:spPr>
          <a:ln/>
        </p:spPr>
        <p:txBody>
          <a:bodyPr/>
          <a:lstStyle/>
          <a:p>
            <a:endParaRPr lang="en-GB"/>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GB"/>
              <a:t>Advanced C Programming</a:t>
            </a:r>
          </a:p>
        </p:txBody>
      </p:sp>
      <p:sp>
        <p:nvSpPr>
          <p:cNvPr id="5" name="Rectangle 3"/>
          <p:cNvSpPr>
            <a:spLocks noGrp="1" noChangeArrowheads="1"/>
          </p:cNvSpPr>
          <p:nvPr>
            <p:ph type="dt" idx="1"/>
          </p:nvPr>
        </p:nvSpPr>
        <p:spPr>
          <a:ln/>
        </p:spPr>
        <p:txBody>
          <a:bodyPr/>
          <a:lstStyle/>
          <a:p>
            <a:fld id="{7F7BFAF3-D65D-4627-84EF-F119D493D7AA}" type="datetime6">
              <a:rPr lang="en-GB"/>
              <a:pPr/>
              <a:t>October 13</a:t>
            </a:fld>
            <a:endParaRPr lang="en-GB"/>
          </a:p>
        </p:txBody>
      </p:sp>
      <p:sp>
        <p:nvSpPr>
          <p:cNvPr id="6" name="Rectangle 6"/>
          <p:cNvSpPr>
            <a:spLocks noGrp="1" noChangeArrowheads="1"/>
          </p:cNvSpPr>
          <p:nvPr>
            <p:ph type="ftr" sz="quarter" idx="4"/>
          </p:nvPr>
        </p:nvSpPr>
        <p:spPr>
          <a:ln/>
        </p:spPr>
        <p:txBody>
          <a:bodyPr/>
          <a:lstStyle/>
          <a:p>
            <a:r>
              <a:rPr lang="en-GB"/>
              <a:t>© Coswat &amp; Co Ltd, 2001</a:t>
            </a:r>
          </a:p>
        </p:txBody>
      </p:sp>
      <p:sp>
        <p:nvSpPr>
          <p:cNvPr id="7" name="Rectangle 7"/>
          <p:cNvSpPr>
            <a:spLocks noGrp="1" noChangeArrowheads="1"/>
          </p:cNvSpPr>
          <p:nvPr>
            <p:ph type="sldNum" sz="quarter" idx="5"/>
          </p:nvPr>
        </p:nvSpPr>
        <p:spPr>
          <a:ln/>
        </p:spPr>
        <p:txBody>
          <a:bodyPr/>
          <a:lstStyle/>
          <a:p>
            <a:fld id="{9A15A369-4CB8-46D0-9A5D-8B3100BFCCB0}" type="slidenum">
              <a:rPr lang="en-GB"/>
              <a:pPr/>
              <a:t>15</a:t>
            </a:fld>
            <a:endParaRPr lang="en-GB"/>
          </a:p>
        </p:txBody>
      </p:sp>
      <p:sp>
        <p:nvSpPr>
          <p:cNvPr id="142338" name="Rectangle 2"/>
          <p:cNvSpPr>
            <a:spLocks noGrp="1" noRot="1" noChangeAspect="1" noChangeArrowheads="1" noTextEdit="1"/>
          </p:cNvSpPr>
          <p:nvPr>
            <p:ph type="sldImg"/>
          </p:nvPr>
        </p:nvSpPr>
        <p:spPr>
          <a:ln/>
        </p:spPr>
      </p:sp>
      <p:sp>
        <p:nvSpPr>
          <p:cNvPr id="142339" name="Rectangle 3"/>
          <p:cNvSpPr>
            <a:spLocks noGrp="1" noChangeArrowheads="1"/>
          </p:cNvSpPr>
          <p:nvPr>
            <p:ph type="body" idx="1"/>
          </p:nvPr>
        </p:nvSpPr>
        <p:spPr>
          <a:ln/>
        </p:spPr>
        <p:txBody>
          <a:bodyPr/>
          <a:lstStyle/>
          <a:p>
            <a:endParaRPr lang="en-GB"/>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GB"/>
              <a:t>Advanced C Programming</a:t>
            </a:r>
          </a:p>
        </p:txBody>
      </p:sp>
      <p:sp>
        <p:nvSpPr>
          <p:cNvPr id="5" name="Rectangle 3"/>
          <p:cNvSpPr>
            <a:spLocks noGrp="1" noChangeArrowheads="1"/>
          </p:cNvSpPr>
          <p:nvPr>
            <p:ph type="dt" idx="1"/>
          </p:nvPr>
        </p:nvSpPr>
        <p:spPr>
          <a:ln/>
        </p:spPr>
        <p:txBody>
          <a:bodyPr/>
          <a:lstStyle/>
          <a:p>
            <a:fld id="{351FF83A-4E45-49A9-BEC7-55388F56E456}" type="datetime6">
              <a:rPr lang="en-GB"/>
              <a:pPr/>
              <a:t>October 13</a:t>
            </a:fld>
            <a:endParaRPr lang="en-GB"/>
          </a:p>
        </p:txBody>
      </p:sp>
      <p:sp>
        <p:nvSpPr>
          <p:cNvPr id="6" name="Rectangle 6"/>
          <p:cNvSpPr>
            <a:spLocks noGrp="1" noChangeArrowheads="1"/>
          </p:cNvSpPr>
          <p:nvPr>
            <p:ph type="ftr" sz="quarter" idx="4"/>
          </p:nvPr>
        </p:nvSpPr>
        <p:spPr>
          <a:ln/>
        </p:spPr>
        <p:txBody>
          <a:bodyPr/>
          <a:lstStyle/>
          <a:p>
            <a:r>
              <a:rPr lang="en-GB"/>
              <a:t>© Coswat &amp; Co Ltd, 2001</a:t>
            </a:r>
          </a:p>
        </p:txBody>
      </p:sp>
      <p:sp>
        <p:nvSpPr>
          <p:cNvPr id="7" name="Rectangle 7"/>
          <p:cNvSpPr>
            <a:spLocks noGrp="1" noChangeArrowheads="1"/>
          </p:cNvSpPr>
          <p:nvPr>
            <p:ph type="sldNum" sz="quarter" idx="5"/>
          </p:nvPr>
        </p:nvSpPr>
        <p:spPr>
          <a:ln/>
        </p:spPr>
        <p:txBody>
          <a:bodyPr/>
          <a:lstStyle/>
          <a:p>
            <a:fld id="{687901C3-C323-45DB-81AF-174CF68A1551}" type="slidenum">
              <a:rPr lang="en-GB"/>
              <a:pPr/>
              <a:t>16</a:t>
            </a:fld>
            <a:endParaRPr lang="en-GB"/>
          </a:p>
        </p:txBody>
      </p:sp>
      <p:sp>
        <p:nvSpPr>
          <p:cNvPr id="145410" name="Rectangle 2"/>
          <p:cNvSpPr>
            <a:spLocks noGrp="1" noRot="1" noChangeAspect="1" noChangeArrowheads="1" noTextEdit="1"/>
          </p:cNvSpPr>
          <p:nvPr>
            <p:ph type="sldImg"/>
          </p:nvPr>
        </p:nvSpPr>
        <p:spPr>
          <a:ln/>
        </p:spPr>
      </p:sp>
      <p:sp>
        <p:nvSpPr>
          <p:cNvPr id="145411" name="Rectangle 3"/>
          <p:cNvSpPr>
            <a:spLocks noGrp="1" noChangeArrowheads="1"/>
          </p:cNvSpPr>
          <p:nvPr>
            <p:ph type="body" idx="1"/>
          </p:nvPr>
        </p:nvSpPr>
        <p:spPr>
          <a:ln/>
        </p:spPr>
        <p:txBody>
          <a:bodyPr/>
          <a:lstStyle/>
          <a:p>
            <a:endParaRPr lang="en-GB"/>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GB"/>
              <a:t>Advanced C Programming</a:t>
            </a:r>
          </a:p>
        </p:txBody>
      </p:sp>
      <p:sp>
        <p:nvSpPr>
          <p:cNvPr id="5" name="Rectangle 3"/>
          <p:cNvSpPr>
            <a:spLocks noGrp="1" noChangeArrowheads="1"/>
          </p:cNvSpPr>
          <p:nvPr>
            <p:ph type="dt" idx="1"/>
          </p:nvPr>
        </p:nvSpPr>
        <p:spPr>
          <a:ln/>
        </p:spPr>
        <p:txBody>
          <a:bodyPr/>
          <a:lstStyle/>
          <a:p>
            <a:fld id="{6BAAC6A5-4C1D-49C0-888B-928A003982E4}" type="datetime6">
              <a:rPr lang="en-GB"/>
              <a:pPr/>
              <a:t>October 13</a:t>
            </a:fld>
            <a:endParaRPr lang="en-GB"/>
          </a:p>
        </p:txBody>
      </p:sp>
      <p:sp>
        <p:nvSpPr>
          <p:cNvPr id="6" name="Rectangle 6"/>
          <p:cNvSpPr>
            <a:spLocks noGrp="1" noChangeArrowheads="1"/>
          </p:cNvSpPr>
          <p:nvPr>
            <p:ph type="ftr" sz="quarter" idx="4"/>
          </p:nvPr>
        </p:nvSpPr>
        <p:spPr>
          <a:ln/>
        </p:spPr>
        <p:txBody>
          <a:bodyPr/>
          <a:lstStyle/>
          <a:p>
            <a:r>
              <a:rPr lang="en-GB"/>
              <a:t>© Coswat &amp; Co Ltd, 2001</a:t>
            </a:r>
          </a:p>
        </p:txBody>
      </p:sp>
      <p:sp>
        <p:nvSpPr>
          <p:cNvPr id="7" name="Rectangle 7"/>
          <p:cNvSpPr>
            <a:spLocks noGrp="1" noChangeArrowheads="1"/>
          </p:cNvSpPr>
          <p:nvPr>
            <p:ph type="sldNum" sz="quarter" idx="5"/>
          </p:nvPr>
        </p:nvSpPr>
        <p:spPr>
          <a:ln/>
        </p:spPr>
        <p:txBody>
          <a:bodyPr/>
          <a:lstStyle/>
          <a:p>
            <a:fld id="{1F079F29-787B-4569-BF3A-086914D93E11}" type="slidenum">
              <a:rPr lang="en-GB"/>
              <a:pPr/>
              <a:t>17</a:t>
            </a:fld>
            <a:endParaRPr lang="en-GB"/>
          </a:p>
        </p:txBody>
      </p:sp>
      <p:sp>
        <p:nvSpPr>
          <p:cNvPr id="148482" name="Rectangle 2"/>
          <p:cNvSpPr>
            <a:spLocks noGrp="1" noRot="1" noChangeAspect="1" noChangeArrowheads="1" noTextEdit="1"/>
          </p:cNvSpPr>
          <p:nvPr>
            <p:ph type="sldImg"/>
          </p:nvPr>
        </p:nvSpPr>
        <p:spPr>
          <a:ln/>
        </p:spPr>
      </p:sp>
      <p:sp>
        <p:nvSpPr>
          <p:cNvPr id="148483" name="Rectangle 3"/>
          <p:cNvSpPr>
            <a:spLocks noGrp="1" noChangeArrowheads="1"/>
          </p:cNvSpPr>
          <p:nvPr>
            <p:ph type="body" idx="1"/>
          </p:nvPr>
        </p:nvSpPr>
        <p:spPr>
          <a:ln/>
        </p:spPr>
        <p:txBody>
          <a:bodyPr/>
          <a:lstStyle/>
          <a:p>
            <a:endParaRPr lang="en-GB"/>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GB"/>
              <a:t>Advanced C Programming</a:t>
            </a:r>
          </a:p>
        </p:txBody>
      </p:sp>
      <p:sp>
        <p:nvSpPr>
          <p:cNvPr id="5" name="Rectangle 3"/>
          <p:cNvSpPr>
            <a:spLocks noGrp="1" noChangeArrowheads="1"/>
          </p:cNvSpPr>
          <p:nvPr>
            <p:ph type="dt" idx="1"/>
          </p:nvPr>
        </p:nvSpPr>
        <p:spPr>
          <a:ln/>
        </p:spPr>
        <p:txBody>
          <a:bodyPr/>
          <a:lstStyle/>
          <a:p>
            <a:fld id="{4F96FD88-A6CE-405B-A408-E5E109B64AB8}" type="datetime6">
              <a:rPr lang="en-GB"/>
              <a:pPr/>
              <a:t>October 13</a:t>
            </a:fld>
            <a:endParaRPr lang="en-GB"/>
          </a:p>
        </p:txBody>
      </p:sp>
      <p:sp>
        <p:nvSpPr>
          <p:cNvPr id="6" name="Rectangle 6"/>
          <p:cNvSpPr>
            <a:spLocks noGrp="1" noChangeArrowheads="1"/>
          </p:cNvSpPr>
          <p:nvPr>
            <p:ph type="ftr" sz="quarter" idx="4"/>
          </p:nvPr>
        </p:nvSpPr>
        <p:spPr>
          <a:ln/>
        </p:spPr>
        <p:txBody>
          <a:bodyPr/>
          <a:lstStyle/>
          <a:p>
            <a:r>
              <a:rPr lang="en-GB"/>
              <a:t>© Coswat &amp; Co Ltd, 2001</a:t>
            </a:r>
          </a:p>
        </p:txBody>
      </p:sp>
      <p:sp>
        <p:nvSpPr>
          <p:cNvPr id="7" name="Rectangle 7"/>
          <p:cNvSpPr>
            <a:spLocks noGrp="1" noChangeArrowheads="1"/>
          </p:cNvSpPr>
          <p:nvPr>
            <p:ph type="sldNum" sz="quarter" idx="5"/>
          </p:nvPr>
        </p:nvSpPr>
        <p:spPr>
          <a:ln/>
        </p:spPr>
        <p:txBody>
          <a:bodyPr/>
          <a:lstStyle/>
          <a:p>
            <a:fld id="{0C2A0A21-FE23-4923-B36D-97DCB39A7A41}" type="slidenum">
              <a:rPr lang="en-GB"/>
              <a:pPr/>
              <a:t>18</a:t>
            </a:fld>
            <a:endParaRPr lang="en-GB"/>
          </a:p>
        </p:txBody>
      </p:sp>
      <p:sp>
        <p:nvSpPr>
          <p:cNvPr id="151554" name="Rectangle 2"/>
          <p:cNvSpPr>
            <a:spLocks noGrp="1" noRot="1" noChangeAspect="1" noChangeArrowheads="1" noTextEdit="1"/>
          </p:cNvSpPr>
          <p:nvPr>
            <p:ph type="sldImg"/>
          </p:nvPr>
        </p:nvSpPr>
        <p:spPr>
          <a:ln/>
        </p:spPr>
      </p:sp>
      <p:sp>
        <p:nvSpPr>
          <p:cNvPr id="151555" name="Rectangle 3"/>
          <p:cNvSpPr>
            <a:spLocks noGrp="1" noChangeArrowheads="1"/>
          </p:cNvSpPr>
          <p:nvPr>
            <p:ph type="body" idx="1"/>
          </p:nvPr>
        </p:nvSpPr>
        <p:spPr>
          <a:ln/>
        </p:spPr>
        <p:txBody>
          <a:bodyPr/>
          <a:lstStyle/>
          <a:p>
            <a:endParaRPr lang="en-GB"/>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GB"/>
              <a:t>Advanced C Programming</a:t>
            </a:r>
          </a:p>
        </p:txBody>
      </p:sp>
      <p:sp>
        <p:nvSpPr>
          <p:cNvPr id="5" name="Rectangle 3"/>
          <p:cNvSpPr>
            <a:spLocks noGrp="1" noChangeArrowheads="1"/>
          </p:cNvSpPr>
          <p:nvPr>
            <p:ph type="dt" idx="1"/>
          </p:nvPr>
        </p:nvSpPr>
        <p:spPr>
          <a:ln/>
        </p:spPr>
        <p:txBody>
          <a:bodyPr/>
          <a:lstStyle/>
          <a:p>
            <a:fld id="{DBE05955-44E9-49D5-AE3E-5D443FF9A11F}" type="datetime6">
              <a:rPr lang="en-GB"/>
              <a:pPr/>
              <a:t>October 13</a:t>
            </a:fld>
            <a:endParaRPr lang="en-GB"/>
          </a:p>
        </p:txBody>
      </p:sp>
      <p:sp>
        <p:nvSpPr>
          <p:cNvPr id="6" name="Rectangle 6"/>
          <p:cNvSpPr>
            <a:spLocks noGrp="1" noChangeArrowheads="1"/>
          </p:cNvSpPr>
          <p:nvPr>
            <p:ph type="ftr" sz="quarter" idx="4"/>
          </p:nvPr>
        </p:nvSpPr>
        <p:spPr>
          <a:ln/>
        </p:spPr>
        <p:txBody>
          <a:bodyPr/>
          <a:lstStyle/>
          <a:p>
            <a:r>
              <a:rPr lang="en-GB"/>
              <a:t>© Coswat &amp; Co Ltd, 2001</a:t>
            </a:r>
          </a:p>
        </p:txBody>
      </p:sp>
      <p:sp>
        <p:nvSpPr>
          <p:cNvPr id="7" name="Rectangle 7"/>
          <p:cNvSpPr>
            <a:spLocks noGrp="1" noChangeArrowheads="1"/>
          </p:cNvSpPr>
          <p:nvPr>
            <p:ph type="sldNum" sz="quarter" idx="5"/>
          </p:nvPr>
        </p:nvSpPr>
        <p:spPr>
          <a:ln/>
        </p:spPr>
        <p:txBody>
          <a:bodyPr/>
          <a:lstStyle/>
          <a:p>
            <a:fld id="{13260DDB-5E27-495F-A7E0-C05947CB66EC}" type="slidenum">
              <a:rPr lang="en-GB"/>
              <a:pPr/>
              <a:t>19</a:t>
            </a:fld>
            <a:endParaRPr lang="en-GB"/>
          </a:p>
        </p:txBody>
      </p:sp>
      <p:sp>
        <p:nvSpPr>
          <p:cNvPr id="154626" name="Rectangle 2"/>
          <p:cNvSpPr>
            <a:spLocks noGrp="1" noRot="1" noChangeAspect="1" noChangeArrowheads="1" noTextEdit="1"/>
          </p:cNvSpPr>
          <p:nvPr>
            <p:ph type="sldImg"/>
          </p:nvPr>
        </p:nvSpPr>
        <p:spPr>
          <a:ln/>
        </p:spPr>
      </p:sp>
      <p:sp>
        <p:nvSpPr>
          <p:cNvPr id="154627" name="Rectangle 3"/>
          <p:cNvSpPr>
            <a:spLocks noGrp="1" noChangeArrowheads="1"/>
          </p:cNvSpPr>
          <p:nvPr>
            <p:ph type="body" idx="1"/>
          </p:nvPr>
        </p:nvSpPr>
        <p:spPr>
          <a:ln/>
        </p:spPr>
        <p:txBody>
          <a:bodyPr/>
          <a:lstStyle/>
          <a:p>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GB"/>
              <a:t>Advanced C Programming</a:t>
            </a:r>
          </a:p>
        </p:txBody>
      </p:sp>
      <p:sp>
        <p:nvSpPr>
          <p:cNvPr id="5" name="Rectangle 3"/>
          <p:cNvSpPr>
            <a:spLocks noGrp="1" noChangeArrowheads="1"/>
          </p:cNvSpPr>
          <p:nvPr>
            <p:ph type="dt" idx="1"/>
          </p:nvPr>
        </p:nvSpPr>
        <p:spPr>
          <a:ln/>
        </p:spPr>
        <p:txBody>
          <a:bodyPr/>
          <a:lstStyle/>
          <a:p>
            <a:fld id="{8D2E6E63-A7D6-4BB1-A365-28A94F51C2FF}" type="datetime6">
              <a:rPr lang="en-GB"/>
              <a:pPr/>
              <a:t>October 13</a:t>
            </a:fld>
            <a:endParaRPr lang="en-GB"/>
          </a:p>
        </p:txBody>
      </p:sp>
      <p:sp>
        <p:nvSpPr>
          <p:cNvPr id="6" name="Rectangle 6"/>
          <p:cNvSpPr>
            <a:spLocks noGrp="1" noChangeArrowheads="1"/>
          </p:cNvSpPr>
          <p:nvPr>
            <p:ph type="ftr" sz="quarter" idx="4"/>
          </p:nvPr>
        </p:nvSpPr>
        <p:spPr>
          <a:ln/>
        </p:spPr>
        <p:txBody>
          <a:bodyPr/>
          <a:lstStyle/>
          <a:p>
            <a:r>
              <a:rPr lang="en-GB"/>
              <a:t>© Coswat &amp; Co Ltd, 2001</a:t>
            </a:r>
          </a:p>
        </p:txBody>
      </p:sp>
      <p:sp>
        <p:nvSpPr>
          <p:cNvPr id="7" name="Rectangle 7"/>
          <p:cNvSpPr>
            <a:spLocks noGrp="1" noChangeArrowheads="1"/>
          </p:cNvSpPr>
          <p:nvPr>
            <p:ph type="sldNum" sz="quarter" idx="5"/>
          </p:nvPr>
        </p:nvSpPr>
        <p:spPr>
          <a:ln/>
        </p:spPr>
        <p:txBody>
          <a:bodyPr/>
          <a:lstStyle/>
          <a:p>
            <a:fld id="{4035C379-52D2-420B-8739-99A47B3C7233}" type="slidenum">
              <a:rPr lang="en-GB"/>
              <a:pPr/>
              <a:t>2</a:t>
            </a:fld>
            <a:endParaRPr lang="en-GB"/>
          </a:p>
        </p:txBody>
      </p:sp>
      <p:sp>
        <p:nvSpPr>
          <p:cNvPr id="108546" name="Rectangle 2"/>
          <p:cNvSpPr>
            <a:spLocks noGrp="1" noRot="1" noChangeAspect="1" noChangeArrowheads="1" noTextEdit="1"/>
          </p:cNvSpPr>
          <p:nvPr>
            <p:ph type="sldImg"/>
          </p:nvPr>
        </p:nvSpPr>
        <p:spPr>
          <a:ln/>
        </p:spPr>
      </p:sp>
      <p:sp>
        <p:nvSpPr>
          <p:cNvPr id="108547" name="Rectangle 3"/>
          <p:cNvSpPr>
            <a:spLocks noGrp="1" noChangeArrowheads="1"/>
          </p:cNvSpPr>
          <p:nvPr>
            <p:ph type="body" idx="1"/>
          </p:nvPr>
        </p:nvSpPr>
        <p:spPr>
          <a:ln/>
        </p:spPr>
        <p:txBody>
          <a:bodyPr/>
          <a:lstStyle/>
          <a:p>
            <a:endParaRPr lang="en-GB"/>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GB"/>
              <a:t>Advanced C Programming</a:t>
            </a:r>
          </a:p>
        </p:txBody>
      </p:sp>
      <p:sp>
        <p:nvSpPr>
          <p:cNvPr id="5" name="Rectangle 3"/>
          <p:cNvSpPr>
            <a:spLocks noGrp="1" noChangeArrowheads="1"/>
          </p:cNvSpPr>
          <p:nvPr>
            <p:ph type="dt" idx="1"/>
          </p:nvPr>
        </p:nvSpPr>
        <p:spPr>
          <a:ln/>
        </p:spPr>
        <p:txBody>
          <a:bodyPr/>
          <a:lstStyle/>
          <a:p>
            <a:fld id="{9E3CF521-7ED1-462B-8362-91B48F753B73}" type="datetime6">
              <a:rPr lang="en-GB"/>
              <a:pPr/>
              <a:t>October 13</a:t>
            </a:fld>
            <a:endParaRPr lang="en-GB"/>
          </a:p>
        </p:txBody>
      </p:sp>
      <p:sp>
        <p:nvSpPr>
          <p:cNvPr id="6" name="Rectangle 6"/>
          <p:cNvSpPr>
            <a:spLocks noGrp="1" noChangeArrowheads="1"/>
          </p:cNvSpPr>
          <p:nvPr>
            <p:ph type="ftr" sz="quarter" idx="4"/>
          </p:nvPr>
        </p:nvSpPr>
        <p:spPr>
          <a:ln/>
        </p:spPr>
        <p:txBody>
          <a:bodyPr/>
          <a:lstStyle/>
          <a:p>
            <a:r>
              <a:rPr lang="en-GB"/>
              <a:t>© Coswat &amp; Co Ltd, 2001</a:t>
            </a:r>
          </a:p>
        </p:txBody>
      </p:sp>
      <p:sp>
        <p:nvSpPr>
          <p:cNvPr id="7" name="Rectangle 7"/>
          <p:cNvSpPr>
            <a:spLocks noGrp="1" noChangeArrowheads="1"/>
          </p:cNvSpPr>
          <p:nvPr>
            <p:ph type="sldNum" sz="quarter" idx="5"/>
          </p:nvPr>
        </p:nvSpPr>
        <p:spPr>
          <a:ln/>
        </p:spPr>
        <p:txBody>
          <a:bodyPr/>
          <a:lstStyle/>
          <a:p>
            <a:fld id="{A7E7D4D1-0819-45D5-A08D-0EB075F22EA3}" type="slidenum">
              <a:rPr lang="en-GB"/>
              <a:pPr/>
              <a:t>20</a:t>
            </a:fld>
            <a:endParaRPr lang="en-GB"/>
          </a:p>
        </p:txBody>
      </p:sp>
      <p:sp>
        <p:nvSpPr>
          <p:cNvPr id="157698" name="Rectangle 2"/>
          <p:cNvSpPr>
            <a:spLocks noGrp="1" noRot="1" noChangeAspect="1" noChangeArrowheads="1" noTextEdit="1"/>
          </p:cNvSpPr>
          <p:nvPr>
            <p:ph type="sldImg"/>
          </p:nvPr>
        </p:nvSpPr>
        <p:spPr>
          <a:ln/>
        </p:spPr>
      </p:sp>
      <p:sp>
        <p:nvSpPr>
          <p:cNvPr id="157699" name="Rectangle 3"/>
          <p:cNvSpPr>
            <a:spLocks noGrp="1" noChangeArrowheads="1"/>
          </p:cNvSpPr>
          <p:nvPr>
            <p:ph type="body" idx="1"/>
          </p:nvPr>
        </p:nvSpPr>
        <p:spPr>
          <a:ln/>
        </p:spPr>
        <p:txBody>
          <a:bodyPr/>
          <a:lstStyle/>
          <a:p>
            <a:endParaRPr lang="en-GB"/>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GB"/>
              <a:t>Advanced C Programming</a:t>
            </a:r>
          </a:p>
        </p:txBody>
      </p:sp>
      <p:sp>
        <p:nvSpPr>
          <p:cNvPr id="5" name="Rectangle 3"/>
          <p:cNvSpPr>
            <a:spLocks noGrp="1" noChangeArrowheads="1"/>
          </p:cNvSpPr>
          <p:nvPr>
            <p:ph type="dt" idx="1"/>
          </p:nvPr>
        </p:nvSpPr>
        <p:spPr>
          <a:ln/>
        </p:spPr>
        <p:txBody>
          <a:bodyPr/>
          <a:lstStyle/>
          <a:p>
            <a:fld id="{E6F82A7F-5390-4970-941F-EACEB337EC6B}" type="datetime6">
              <a:rPr lang="en-GB"/>
              <a:pPr/>
              <a:t>October 13</a:t>
            </a:fld>
            <a:endParaRPr lang="en-GB"/>
          </a:p>
        </p:txBody>
      </p:sp>
      <p:sp>
        <p:nvSpPr>
          <p:cNvPr id="6" name="Rectangle 6"/>
          <p:cNvSpPr>
            <a:spLocks noGrp="1" noChangeArrowheads="1"/>
          </p:cNvSpPr>
          <p:nvPr>
            <p:ph type="ftr" sz="quarter" idx="4"/>
          </p:nvPr>
        </p:nvSpPr>
        <p:spPr>
          <a:ln/>
        </p:spPr>
        <p:txBody>
          <a:bodyPr/>
          <a:lstStyle/>
          <a:p>
            <a:r>
              <a:rPr lang="en-GB"/>
              <a:t>© Coswat &amp; Co Ltd, 2001</a:t>
            </a:r>
          </a:p>
        </p:txBody>
      </p:sp>
      <p:sp>
        <p:nvSpPr>
          <p:cNvPr id="7" name="Rectangle 7"/>
          <p:cNvSpPr>
            <a:spLocks noGrp="1" noChangeArrowheads="1"/>
          </p:cNvSpPr>
          <p:nvPr>
            <p:ph type="sldNum" sz="quarter" idx="5"/>
          </p:nvPr>
        </p:nvSpPr>
        <p:spPr>
          <a:ln/>
        </p:spPr>
        <p:txBody>
          <a:bodyPr/>
          <a:lstStyle/>
          <a:p>
            <a:fld id="{54823CE5-5B4F-450B-AFA5-138C844B4704}" type="slidenum">
              <a:rPr lang="en-GB"/>
              <a:pPr/>
              <a:t>21</a:t>
            </a:fld>
            <a:endParaRPr lang="en-GB"/>
          </a:p>
        </p:txBody>
      </p:sp>
      <p:sp>
        <p:nvSpPr>
          <p:cNvPr id="160770" name="Rectangle 2"/>
          <p:cNvSpPr>
            <a:spLocks noGrp="1" noRot="1" noChangeAspect="1" noChangeArrowheads="1" noTextEdit="1"/>
          </p:cNvSpPr>
          <p:nvPr>
            <p:ph type="sldImg"/>
          </p:nvPr>
        </p:nvSpPr>
        <p:spPr>
          <a:ln/>
        </p:spPr>
      </p:sp>
      <p:sp>
        <p:nvSpPr>
          <p:cNvPr id="160771" name="Rectangle 3"/>
          <p:cNvSpPr>
            <a:spLocks noGrp="1" noChangeArrowheads="1"/>
          </p:cNvSpPr>
          <p:nvPr>
            <p:ph type="body" idx="1"/>
          </p:nvPr>
        </p:nvSpPr>
        <p:spPr>
          <a:ln/>
        </p:spPr>
        <p:txBody>
          <a:bodyPr/>
          <a:lstStyle/>
          <a:p>
            <a:endParaRPr lang="en-GB"/>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GB"/>
              <a:t>Advanced C Programming</a:t>
            </a:r>
          </a:p>
        </p:txBody>
      </p:sp>
      <p:sp>
        <p:nvSpPr>
          <p:cNvPr id="5" name="Rectangle 3"/>
          <p:cNvSpPr>
            <a:spLocks noGrp="1" noChangeArrowheads="1"/>
          </p:cNvSpPr>
          <p:nvPr>
            <p:ph type="dt" idx="1"/>
          </p:nvPr>
        </p:nvSpPr>
        <p:spPr>
          <a:ln/>
        </p:spPr>
        <p:txBody>
          <a:bodyPr/>
          <a:lstStyle/>
          <a:p>
            <a:fld id="{62E4A31F-763B-498E-99F3-9E73BE487C30}" type="datetime6">
              <a:rPr lang="en-GB"/>
              <a:pPr/>
              <a:t>October 13</a:t>
            </a:fld>
            <a:endParaRPr lang="en-GB"/>
          </a:p>
        </p:txBody>
      </p:sp>
      <p:sp>
        <p:nvSpPr>
          <p:cNvPr id="6" name="Rectangle 6"/>
          <p:cNvSpPr>
            <a:spLocks noGrp="1" noChangeArrowheads="1"/>
          </p:cNvSpPr>
          <p:nvPr>
            <p:ph type="ftr" sz="quarter" idx="4"/>
          </p:nvPr>
        </p:nvSpPr>
        <p:spPr>
          <a:ln/>
        </p:spPr>
        <p:txBody>
          <a:bodyPr/>
          <a:lstStyle/>
          <a:p>
            <a:r>
              <a:rPr lang="en-GB"/>
              <a:t>© Coswat &amp; Co Ltd, 2001</a:t>
            </a:r>
          </a:p>
        </p:txBody>
      </p:sp>
      <p:sp>
        <p:nvSpPr>
          <p:cNvPr id="7" name="Rectangle 7"/>
          <p:cNvSpPr>
            <a:spLocks noGrp="1" noChangeArrowheads="1"/>
          </p:cNvSpPr>
          <p:nvPr>
            <p:ph type="sldNum" sz="quarter" idx="5"/>
          </p:nvPr>
        </p:nvSpPr>
        <p:spPr>
          <a:ln/>
        </p:spPr>
        <p:txBody>
          <a:bodyPr/>
          <a:lstStyle/>
          <a:p>
            <a:fld id="{ACA7F7F5-B2F7-4494-BE73-4CC8ADA16AAB}" type="slidenum">
              <a:rPr lang="en-GB"/>
              <a:pPr/>
              <a:t>22</a:t>
            </a:fld>
            <a:endParaRPr lang="en-GB"/>
          </a:p>
        </p:txBody>
      </p:sp>
      <p:sp>
        <p:nvSpPr>
          <p:cNvPr id="163842" name="Rectangle 2"/>
          <p:cNvSpPr>
            <a:spLocks noGrp="1" noRot="1" noChangeAspect="1" noChangeArrowheads="1" noTextEdit="1"/>
          </p:cNvSpPr>
          <p:nvPr>
            <p:ph type="sldImg"/>
          </p:nvPr>
        </p:nvSpPr>
        <p:spPr>
          <a:ln/>
        </p:spPr>
      </p:sp>
      <p:sp>
        <p:nvSpPr>
          <p:cNvPr id="163843" name="Rectangle 3"/>
          <p:cNvSpPr>
            <a:spLocks noGrp="1" noChangeArrowheads="1"/>
          </p:cNvSpPr>
          <p:nvPr>
            <p:ph type="body" idx="1"/>
          </p:nvPr>
        </p:nvSpPr>
        <p:spPr>
          <a:ln/>
        </p:spPr>
        <p:txBody>
          <a:bodyPr/>
          <a:lstStyle/>
          <a:p>
            <a:endParaRPr lang="en-GB"/>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GB"/>
              <a:t>Advanced C Programming</a:t>
            </a:r>
          </a:p>
        </p:txBody>
      </p:sp>
      <p:sp>
        <p:nvSpPr>
          <p:cNvPr id="5" name="Rectangle 3"/>
          <p:cNvSpPr>
            <a:spLocks noGrp="1" noChangeArrowheads="1"/>
          </p:cNvSpPr>
          <p:nvPr>
            <p:ph type="dt" idx="1"/>
          </p:nvPr>
        </p:nvSpPr>
        <p:spPr>
          <a:ln/>
        </p:spPr>
        <p:txBody>
          <a:bodyPr/>
          <a:lstStyle/>
          <a:p>
            <a:fld id="{854BAFC2-229A-481B-9202-F65F70713351}" type="datetime6">
              <a:rPr lang="en-GB"/>
              <a:pPr/>
              <a:t>October 13</a:t>
            </a:fld>
            <a:endParaRPr lang="en-GB"/>
          </a:p>
        </p:txBody>
      </p:sp>
      <p:sp>
        <p:nvSpPr>
          <p:cNvPr id="6" name="Rectangle 6"/>
          <p:cNvSpPr>
            <a:spLocks noGrp="1" noChangeArrowheads="1"/>
          </p:cNvSpPr>
          <p:nvPr>
            <p:ph type="ftr" sz="quarter" idx="4"/>
          </p:nvPr>
        </p:nvSpPr>
        <p:spPr>
          <a:ln/>
        </p:spPr>
        <p:txBody>
          <a:bodyPr/>
          <a:lstStyle/>
          <a:p>
            <a:r>
              <a:rPr lang="en-GB"/>
              <a:t>© Coswat &amp; Co Ltd, 2001</a:t>
            </a:r>
          </a:p>
        </p:txBody>
      </p:sp>
      <p:sp>
        <p:nvSpPr>
          <p:cNvPr id="7" name="Rectangle 7"/>
          <p:cNvSpPr>
            <a:spLocks noGrp="1" noChangeArrowheads="1"/>
          </p:cNvSpPr>
          <p:nvPr>
            <p:ph type="sldNum" sz="quarter" idx="5"/>
          </p:nvPr>
        </p:nvSpPr>
        <p:spPr>
          <a:ln/>
        </p:spPr>
        <p:txBody>
          <a:bodyPr/>
          <a:lstStyle/>
          <a:p>
            <a:fld id="{7DA511C7-ACCC-460B-BFF4-E09F7B399D16}" type="slidenum">
              <a:rPr lang="en-GB"/>
              <a:pPr/>
              <a:t>23</a:t>
            </a:fld>
            <a:endParaRPr lang="en-GB"/>
          </a:p>
        </p:txBody>
      </p:sp>
      <p:sp>
        <p:nvSpPr>
          <p:cNvPr id="166914" name="Rectangle 2"/>
          <p:cNvSpPr>
            <a:spLocks noGrp="1" noRot="1" noChangeAspect="1" noChangeArrowheads="1" noTextEdit="1"/>
          </p:cNvSpPr>
          <p:nvPr>
            <p:ph type="sldImg"/>
          </p:nvPr>
        </p:nvSpPr>
        <p:spPr>
          <a:ln/>
        </p:spPr>
      </p:sp>
      <p:sp>
        <p:nvSpPr>
          <p:cNvPr id="166915" name="Rectangle 3"/>
          <p:cNvSpPr>
            <a:spLocks noGrp="1" noChangeArrowheads="1"/>
          </p:cNvSpPr>
          <p:nvPr>
            <p:ph type="body" idx="1"/>
          </p:nvPr>
        </p:nvSpPr>
        <p:spPr>
          <a:ln/>
        </p:spPr>
        <p:txBody>
          <a:bodyPr/>
          <a:lstStyle/>
          <a:p>
            <a:endParaRPr lang="en-GB"/>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GB"/>
              <a:t>Advanced C Programming</a:t>
            </a:r>
          </a:p>
        </p:txBody>
      </p:sp>
      <p:sp>
        <p:nvSpPr>
          <p:cNvPr id="5" name="Rectangle 3"/>
          <p:cNvSpPr>
            <a:spLocks noGrp="1" noChangeArrowheads="1"/>
          </p:cNvSpPr>
          <p:nvPr>
            <p:ph type="dt" idx="1"/>
          </p:nvPr>
        </p:nvSpPr>
        <p:spPr>
          <a:ln/>
        </p:spPr>
        <p:txBody>
          <a:bodyPr/>
          <a:lstStyle/>
          <a:p>
            <a:fld id="{27F857C8-EE7A-4F0C-B8CB-233FEED06F58}" type="datetime6">
              <a:rPr lang="en-GB"/>
              <a:pPr/>
              <a:t>October 13</a:t>
            </a:fld>
            <a:endParaRPr lang="en-GB"/>
          </a:p>
        </p:txBody>
      </p:sp>
      <p:sp>
        <p:nvSpPr>
          <p:cNvPr id="6" name="Rectangle 6"/>
          <p:cNvSpPr>
            <a:spLocks noGrp="1" noChangeArrowheads="1"/>
          </p:cNvSpPr>
          <p:nvPr>
            <p:ph type="ftr" sz="quarter" idx="4"/>
          </p:nvPr>
        </p:nvSpPr>
        <p:spPr>
          <a:ln/>
        </p:spPr>
        <p:txBody>
          <a:bodyPr/>
          <a:lstStyle/>
          <a:p>
            <a:r>
              <a:rPr lang="en-GB"/>
              <a:t>© Coswat &amp; Co Ltd, 2001</a:t>
            </a:r>
          </a:p>
        </p:txBody>
      </p:sp>
      <p:sp>
        <p:nvSpPr>
          <p:cNvPr id="7" name="Rectangle 7"/>
          <p:cNvSpPr>
            <a:spLocks noGrp="1" noChangeArrowheads="1"/>
          </p:cNvSpPr>
          <p:nvPr>
            <p:ph type="sldNum" sz="quarter" idx="5"/>
          </p:nvPr>
        </p:nvSpPr>
        <p:spPr>
          <a:ln/>
        </p:spPr>
        <p:txBody>
          <a:bodyPr/>
          <a:lstStyle/>
          <a:p>
            <a:fld id="{247A63B0-B3FF-445D-97F8-1F3B55246C38}" type="slidenum">
              <a:rPr lang="en-GB"/>
              <a:pPr/>
              <a:t>24</a:t>
            </a:fld>
            <a:endParaRPr lang="en-GB"/>
          </a:p>
        </p:txBody>
      </p:sp>
      <p:sp>
        <p:nvSpPr>
          <p:cNvPr id="169986" name="Rectangle 2"/>
          <p:cNvSpPr>
            <a:spLocks noGrp="1" noRot="1" noChangeAspect="1" noChangeArrowheads="1" noTextEdit="1"/>
          </p:cNvSpPr>
          <p:nvPr>
            <p:ph type="sldImg"/>
          </p:nvPr>
        </p:nvSpPr>
        <p:spPr>
          <a:ln/>
        </p:spPr>
      </p:sp>
      <p:sp>
        <p:nvSpPr>
          <p:cNvPr id="169987" name="Rectangle 3"/>
          <p:cNvSpPr>
            <a:spLocks noGrp="1" noChangeArrowheads="1"/>
          </p:cNvSpPr>
          <p:nvPr>
            <p:ph type="body" idx="1"/>
          </p:nvPr>
        </p:nvSpPr>
        <p:spPr>
          <a:ln/>
        </p:spPr>
        <p:txBody>
          <a:bodyPr/>
          <a:lstStyle/>
          <a:p>
            <a:endParaRPr lang="en-GB"/>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GB"/>
              <a:t>Advanced C Programming</a:t>
            </a:r>
          </a:p>
        </p:txBody>
      </p:sp>
      <p:sp>
        <p:nvSpPr>
          <p:cNvPr id="5" name="Rectangle 3"/>
          <p:cNvSpPr>
            <a:spLocks noGrp="1" noChangeArrowheads="1"/>
          </p:cNvSpPr>
          <p:nvPr>
            <p:ph type="dt" idx="1"/>
          </p:nvPr>
        </p:nvSpPr>
        <p:spPr>
          <a:ln/>
        </p:spPr>
        <p:txBody>
          <a:bodyPr/>
          <a:lstStyle/>
          <a:p>
            <a:fld id="{5B35A70C-0000-43B6-84DC-F50024F3C3A5}" type="datetime6">
              <a:rPr lang="en-GB"/>
              <a:pPr/>
              <a:t>October 13</a:t>
            </a:fld>
            <a:endParaRPr lang="en-GB"/>
          </a:p>
        </p:txBody>
      </p:sp>
      <p:sp>
        <p:nvSpPr>
          <p:cNvPr id="6" name="Rectangle 6"/>
          <p:cNvSpPr>
            <a:spLocks noGrp="1" noChangeArrowheads="1"/>
          </p:cNvSpPr>
          <p:nvPr>
            <p:ph type="ftr" sz="quarter" idx="4"/>
          </p:nvPr>
        </p:nvSpPr>
        <p:spPr>
          <a:ln/>
        </p:spPr>
        <p:txBody>
          <a:bodyPr/>
          <a:lstStyle/>
          <a:p>
            <a:r>
              <a:rPr lang="en-GB"/>
              <a:t>© Coswat &amp; Co Ltd, 2001</a:t>
            </a:r>
          </a:p>
        </p:txBody>
      </p:sp>
      <p:sp>
        <p:nvSpPr>
          <p:cNvPr id="7" name="Rectangle 7"/>
          <p:cNvSpPr>
            <a:spLocks noGrp="1" noChangeArrowheads="1"/>
          </p:cNvSpPr>
          <p:nvPr>
            <p:ph type="sldNum" sz="quarter" idx="5"/>
          </p:nvPr>
        </p:nvSpPr>
        <p:spPr>
          <a:ln/>
        </p:spPr>
        <p:txBody>
          <a:bodyPr/>
          <a:lstStyle/>
          <a:p>
            <a:fld id="{D95E29FF-6C69-42C5-9000-945B957E326E}" type="slidenum">
              <a:rPr lang="en-GB"/>
              <a:pPr/>
              <a:t>25</a:t>
            </a:fld>
            <a:endParaRPr lang="en-GB"/>
          </a:p>
        </p:txBody>
      </p:sp>
      <p:sp>
        <p:nvSpPr>
          <p:cNvPr id="173058" name="Rectangle 2"/>
          <p:cNvSpPr>
            <a:spLocks noGrp="1" noRot="1" noChangeAspect="1" noChangeArrowheads="1" noTextEdit="1"/>
          </p:cNvSpPr>
          <p:nvPr>
            <p:ph type="sldImg"/>
          </p:nvPr>
        </p:nvSpPr>
        <p:spPr>
          <a:ln/>
        </p:spPr>
      </p:sp>
      <p:sp>
        <p:nvSpPr>
          <p:cNvPr id="173059" name="Rectangle 3"/>
          <p:cNvSpPr>
            <a:spLocks noGrp="1" noChangeArrowheads="1"/>
          </p:cNvSpPr>
          <p:nvPr>
            <p:ph type="body" idx="1"/>
          </p:nvPr>
        </p:nvSpPr>
        <p:spPr>
          <a:ln/>
        </p:spPr>
        <p:txBody>
          <a:bodyPr/>
          <a:lstStyle/>
          <a:p>
            <a:endParaRPr lang="en-GB"/>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GB"/>
              <a:t>Advanced C Programming</a:t>
            </a:r>
          </a:p>
        </p:txBody>
      </p:sp>
      <p:sp>
        <p:nvSpPr>
          <p:cNvPr id="5" name="Rectangle 3"/>
          <p:cNvSpPr>
            <a:spLocks noGrp="1" noChangeArrowheads="1"/>
          </p:cNvSpPr>
          <p:nvPr>
            <p:ph type="dt" idx="1"/>
          </p:nvPr>
        </p:nvSpPr>
        <p:spPr>
          <a:ln/>
        </p:spPr>
        <p:txBody>
          <a:bodyPr/>
          <a:lstStyle/>
          <a:p>
            <a:fld id="{5B7C1B74-EE13-4173-B1F1-910D10748266}" type="datetime6">
              <a:rPr lang="en-GB"/>
              <a:pPr/>
              <a:t>October 13</a:t>
            </a:fld>
            <a:endParaRPr lang="en-GB"/>
          </a:p>
        </p:txBody>
      </p:sp>
      <p:sp>
        <p:nvSpPr>
          <p:cNvPr id="6" name="Rectangle 6"/>
          <p:cNvSpPr>
            <a:spLocks noGrp="1" noChangeArrowheads="1"/>
          </p:cNvSpPr>
          <p:nvPr>
            <p:ph type="ftr" sz="quarter" idx="4"/>
          </p:nvPr>
        </p:nvSpPr>
        <p:spPr>
          <a:ln/>
        </p:spPr>
        <p:txBody>
          <a:bodyPr/>
          <a:lstStyle/>
          <a:p>
            <a:r>
              <a:rPr lang="en-GB"/>
              <a:t>© Coswat &amp; Co Ltd, 2001</a:t>
            </a:r>
          </a:p>
        </p:txBody>
      </p:sp>
      <p:sp>
        <p:nvSpPr>
          <p:cNvPr id="7" name="Rectangle 7"/>
          <p:cNvSpPr>
            <a:spLocks noGrp="1" noChangeArrowheads="1"/>
          </p:cNvSpPr>
          <p:nvPr>
            <p:ph type="sldNum" sz="quarter" idx="5"/>
          </p:nvPr>
        </p:nvSpPr>
        <p:spPr>
          <a:ln/>
        </p:spPr>
        <p:txBody>
          <a:bodyPr/>
          <a:lstStyle/>
          <a:p>
            <a:fld id="{6DD4BDED-6972-4171-A02B-54B8FB94623A}" type="slidenum">
              <a:rPr lang="en-GB"/>
              <a:pPr/>
              <a:t>26</a:t>
            </a:fld>
            <a:endParaRPr lang="en-GB"/>
          </a:p>
        </p:txBody>
      </p:sp>
      <p:sp>
        <p:nvSpPr>
          <p:cNvPr id="176130" name="Rectangle 2"/>
          <p:cNvSpPr>
            <a:spLocks noGrp="1" noRot="1" noChangeAspect="1" noChangeArrowheads="1" noTextEdit="1"/>
          </p:cNvSpPr>
          <p:nvPr>
            <p:ph type="sldImg"/>
          </p:nvPr>
        </p:nvSpPr>
        <p:spPr>
          <a:ln/>
        </p:spPr>
      </p:sp>
      <p:sp>
        <p:nvSpPr>
          <p:cNvPr id="176131" name="Rectangle 3"/>
          <p:cNvSpPr>
            <a:spLocks noGrp="1" noChangeArrowheads="1"/>
          </p:cNvSpPr>
          <p:nvPr>
            <p:ph type="body" idx="1"/>
          </p:nvPr>
        </p:nvSpPr>
        <p:spPr>
          <a:ln/>
        </p:spPr>
        <p:txBody>
          <a:bodyPr/>
          <a:lstStyle/>
          <a:p>
            <a:endParaRPr lang="en-GB"/>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GB"/>
              <a:t>Advanced C Programming</a:t>
            </a:r>
          </a:p>
        </p:txBody>
      </p:sp>
      <p:sp>
        <p:nvSpPr>
          <p:cNvPr id="5" name="Rectangle 3"/>
          <p:cNvSpPr>
            <a:spLocks noGrp="1" noChangeArrowheads="1"/>
          </p:cNvSpPr>
          <p:nvPr>
            <p:ph type="dt" idx="1"/>
          </p:nvPr>
        </p:nvSpPr>
        <p:spPr>
          <a:ln/>
        </p:spPr>
        <p:txBody>
          <a:bodyPr/>
          <a:lstStyle/>
          <a:p>
            <a:fld id="{B709FE9E-16C8-4611-A541-EA236A06A455}" type="datetime6">
              <a:rPr lang="en-GB"/>
              <a:pPr/>
              <a:t>October 13</a:t>
            </a:fld>
            <a:endParaRPr lang="en-GB"/>
          </a:p>
        </p:txBody>
      </p:sp>
      <p:sp>
        <p:nvSpPr>
          <p:cNvPr id="6" name="Rectangle 6"/>
          <p:cNvSpPr>
            <a:spLocks noGrp="1" noChangeArrowheads="1"/>
          </p:cNvSpPr>
          <p:nvPr>
            <p:ph type="ftr" sz="quarter" idx="4"/>
          </p:nvPr>
        </p:nvSpPr>
        <p:spPr>
          <a:ln/>
        </p:spPr>
        <p:txBody>
          <a:bodyPr/>
          <a:lstStyle/>
          <a:p>
            <a:r>
              <a:rPr lang="en-GB"/>
              <a:t>© Coswat &amp; Co Ltd, 2001</a:t>
            </a:r>
          </a:p>
        </p:txBody>
      </p:sp>
      <p:sp>
        <p:nvSpPr>
          <p:cNvPr id="7" name="Rectangle 7"/>
          <p:cNvSpPr>
            <a:spLocks noGrp="1" noChangeArrowheads="1"/>
          </p:cNvSpPr>
          <p:nvPr>
            <p:ph type="sldNum" sz="quarter" idx="5"/>
          </p:nvPr>
        </p:nvSpPr>
        <p:spPr>
          <a:ln/>
        </p:spPr>
        <p:txBody>
          <a:bodyPr/>
          <a:lstStyle/>
          <a:p>
            <a:fld id="{50A23205-6C65-4F36-A4DF-901DC72690EC}" type="slidenum">
              <a:rPr lang="en-GB"/>
              <a:pPr/>
              <a:t>27</a:t>
            </a:fld>
            <a:endParaRPr lang="en-GB"/>
          </a:p>
        </p:txBody>
      </p:sp>
      <p:sp>
        <p:nvSpPr>
          <p:cNvPr id="179202" name="Rectangle 2"/>
          <p:cNvSpPr>
            <a:spLocks noGrp="1" noRot="1" noChangeAspect="1" noChangeArrowheads="1" noTextEdit="1"/>
          </p:cNvSpPr>
          <p:nvPr>
            <p:ph type="sldImg"/>
          </p:nvPr>
        </p:nvSpPr>
        <p:spPr>
          <a:ln/>
        </p:spPr>
      </p:sp>
      <p:sp>
        <p:nvSpPr>
          <p:cNvPr id="179203" name="Rectangle 3"/>
          <p:cNvSpPr>
            <a:spLocks noGrp="1" noChangeArrowheads="1"/>
          </p:cNvSpPr>
          <p:nvPr>
            <p:ph type="body" idx="1"/>
          </p:nvPr>
        </p:nvSpPr>
        <p:spPr>
          <a:ln/>
        </p:spPr>
        <p:txBody>
          <a:bodyPr/>
          <a:lstStyle/>
          <a:p>
            <a:endParaRPr lang="en-GB"/>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GB"/>
              <a:t>Advanced C Programming</a:t>
            </a:r>
          </a:p>
        </p:txBody>
      </p:sp>
      <p:sp>
        <p:nvSpPr>
          <p:cNvPr id="5" name="Rectangle 3"/>
          <p:cNvSpPr>
            <a:spLocks noGrp="1" noChangeArrowheads="1"/>
          </p:cNvSpPr>
          <p:nvPr>
            <p:ph type="dt" idx="1"/>
          </p:nvPr>
        </p:nvSpPr>
        <p:spPr>
          <a:ln/>
        </p:spPr>
        <p:txBody>
          <a:bodyPr/>
          <a:lstStyle/>
          <a:p>
            <a:fld id="{BE35F109-0285-48DF-93B7-53532CE600D2}" type="datetime6">
              <a:rPr lang="en-GB"/>
              <a:pPr/>
              <a:t>October 13</a:t>
            </a:fld>
            <a:endParaRPr lang="en-GB"/>
          </a:p>
        </p:txBody>
      </p:sp>
      <p:sp>
        <p:nvSpPr>
          <p:cNvPr id="6" name="Rectangle 6"/>
          <p:cNvSpPr>
            <a:spLocks noGrp="1" noChangeArrowheads="1"/>
          </p:cNvSpPr>
          <p:nvPr>
            <p:ph type="ftr" sz="quarter" idx="4"/>
          </p:nvPr>
        </p:nvSpPr>
        <p:spPr>
          <a:ln/>
        </p:spPr>
        <p:txBody>
          <a:bodyPr/>
          <a:lstStyle/>
          <a:p>
            <a:r>
              <a:rPr lang="en-GB"/>
              <a:t>© Coswat &amp; Co Ltd, 2001</a:t>
            </a:r>
          </a:p>
        </p:txBody>
      </p:sp>
      <p:sp>
        <p:nvSpPr>
          <p:cNvPr id="7" name="Rectangle 7"/>
          <p:cNvSpPr>
            <a:spLocks noGrp="1" noChangeArrowheads="1"/>
          </p:cNvSpPr>
          <p:nvPr>
            <p:ph type="sldNum" sz="quarter" idx="5"/>
          </p:nvPr>
        </p:nvSpPr>
        <p:spPr>
          <a:ln/>
        </p:spPr>
        <p:txBody>
          <a:bodyPr/>
          <a:lstStyle/>
          <a:p>
            <a:fld id="{78E87CF1-6634-422A-98B6-DFB3248FA3FB}" type="slidenum">
              <a:rPr lang="en-GB"/>
              <a:pPr/>
              <a:t>28</a:t>
            </a:fld>
            <a:endParaRPr lang="en-GB"/>
          </a:p>
        </p:txBody>
      </p:sp>
      <p:sp>
        <p:nvSpPr>
          <p:cNvPr id="182274" name="Rectangle 2"/>
          <p:cNvSpPr>
            <a:spLocks noGrp="1" noRot="1" noChangeAspect="1" noChangeArrowheads="1" noTextEdit="1"/>
          </p:cNvSpPr>
          <p:nvPr>
            <p:ph type="sldImg"/>
          </p:nvPr>
        </p:nvSpPr>
        <p:spPr>
          <a:ln/>
        </p:spPr>
      </p:sp>
      <p:sp>
        <p:nvSpPr>
          <p:cNvPr id="182275" name="Rectangle 3"/>
          <p:cNvSpPr>
            <a:spLocks noGrp="1" noChangeArrowheads="1"/>
          </p:cNvSpPr>
          <p:nvPr>
            <p:ph type="body" idx="1"/>
          </p:nvPr>
        </p:nvSpPr>
        <p:spPr>
          <a:ln/>
        </p:spPr>
        <p:txBody>
          <a:bodyPr/>
          <a:lstStyle/>
          <a:p>
            <a:endParaRPr lang="en-GB"/>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GB"/>
              <a:t>Advanced C Programming</a:t>
            </a:r>
          </a:p>
        </p:txBody>
      </p:sp>
      <p:sp>
        <p:nvSpPr>
          <p:cNvPr id="5" name="Rectangle 3"/>
          <p:cNvSpPr>
            <a:spLocks noGrp="1" noChangeArrowheads="1"/>
          </p:cNvSpPr>
          <p:nvPr>
            <p:ph type="dt" idx="1"/>
          </p:nvPr>
        </p:nvSpPr>
        <p:spPr>
          <a:ln/>
        </p:spPr>
        <p:txBody>
          <a:bodyPr/>
          <a:lstStyle/>
          <a:p>
            <a:fld id="{9405213F-C9F8-4467-A242-34EF098BAAA4}" type="datetime6">
              <a:rPr lang="en-GB"/>
              <a:pPr/>
              <a:t>October 13</a:t>
            </a:fld>
            <a:endParaRPr lang="en-GB"/>
          </a:p>
        </p:txBody>
      </p:sp>
      <p:sp>
        <p:nvSpPr>
          <p:cNvPr id="6" name="Rectangle 6"/>
          <p:cNvSpPr>
            <a:spLocks noGrp="1" noChangeArrowheads="1"/>
          </p:cNvSpPr>
          <p:nvPr>
            <p:ph type="ftr" sz="quarter" idx="4"/>
          </p:nvPr>
        </p:nvSpPr>
        <p:spPr>
          <a:ln/>
        </p:spPr>
        <p:txBody>
          <a:bodyPr/>
          <a:lstStyle/>
          <a:p>
            <a:r>
              <a:rPr lang="en-GB"/>
              <a:t>© Coswat &amp; Co Ltd, 2001</a:t>
            </a:r>
          </a:p>
        </p:txBody>
      </p:sp>
      <p:sp>
        <p:nvSpPr>
          <p:cNvPr id="7" name="Rectangle 7"/>
          <p:cNvSpPr>
            <a:spLocks noGrp="1" noChangeArrowheads="1"/>
          </p:cNvSpPr>
          <p:nvPr>
            <p:ph type="sldNum" sz="quarter" idx="5"/>
          </p:nvPr>
        </p:nvSpPr>
        <p:spPr>
          <a:ln/>
        </p:spPr>
        <p:txBody>
          <a:bodyPr/>
          <a:lstStyle/>
          <a:p>
            <a:fld id="{0AC9E46E-78E1-4CDF-B63F-D331B56816B3}" type="slidenum">
              <a:rPr lang="en-GB"/>
              <a:pPr/>
              <a:t>29</a:t>
            </a:fld>
            <a:endParaRPr lang="en-GB"/>
          </a:p>
        </p:txBody>
      </p:sp>
      <p:sp>
        <p:nvSpPr>
          <p:cNvPr id="185346" name="Rectangle 2"/>
          <p:cNvSpPr>
            <a:spLocks noGrp="1" noRot="1" noChangeAspect="1" noChangeArrowheads="1" noTextEdit="1"/>
          </p:cNvSpPr>
          <p:nvPr>
            <p:ph type="sldImg"/>
          </p:nvPr>
        </p:nvSpPr>
        <p:spPr>
          <a:ln/>
        </p:spPr>
      </p:sp>
      <p:sp>
        <p:nvSpPr>
          <p:cNvPr id="185347" name="Rectangle 3"/>
          <p:cNvSpPr>
            <a:spLocks noGrp="1" noChangeArrowheads="1"/>
          </p:cNvSpPr>
          <p:nvPr>
            <p:ph type="body" idx="1"/>
          </p:nvPr>
        </p:nvSpPr>
        <p:spPr>
          <a:ln/>
        </p:spPr>
        <p:txBody>
          <a:bodyPr/>
          <a:lstStyle/>
          <a:p>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GB"/>
              <a:t>Advanced C Programming</a:t>
            </a:r>
          </a:p>
        </p:txBody>
      </p:sp>
      <p:sp>
        <p:nvSpPr>
          <p:cNvPr id="5" name="Rectangle 3"/>
          <p:cNvSpPr>
            <a:spLocks noGrp="1" noChangeArrowheads="1"/>
          </p:cNvSpPr>
          <p:nvPr>
            <p:ph type="dt" idx="1"/>
          </p:nvPr>
        </p:nvSpPr>
        <p:spPr>
          <a:ln/>
        </p:spPr>
        <p:txBody>
          <a:bodyPr/>
          <a:lstStyle/>
          <a:p>
            <a:fld id="{618B712D-A3BD-4BD2-A2A4-4EBBE18401D9}" type="datetime6">
              <a:rPr lang="en-GB"/>
              <a:pPr/>
              <a:t>October 13</a:t>
            </a:fld>
            <a:endParaRPr lang="en-GB"/>
          </a:p>
        </p:txBody>
      </p:sp>
      <p:sp>
        <p:nvSpPr>
          <p:cNvPr id="6" name="Rectangle 6"/>
          <p:cNvSpPr>
            <a:spLocks noGrp="1" noChangeArrowheads="1"/>
          </p:cNvSpPr>
          <p:nvPr>
            <p:ph type="ftr" sz="quarter" idx="4"/>
          </p:nvPr>
        </p:nvSpPr>
        <p:spPr>
          <a:ln/>
        </p:spPr>
        <p:txBody>
          <a:bodyPr/>
          <a:lstStyle/>
          <a:p>
            <a:r>
              <a:rPr lang="en-GB"/>
              <a:t>© Coswat &amp; Co Ltd, 2001</a:t>
            </a:r>
          </a:p>
        </p:txBody>
      </p:sp>
      <p:sp>
        <p:nvSpPr>
          <p:cNvPr id="7" name="Rectangle 7"/>
          <p:cNvSpPr>
            <a:spLocks noGrp="1" noChangeArrowheads="1"/>
          </p:cNvSpPr>
          <p:nvPr>
            <p:ph type="sldNum" sz="quarter" idx="5"/>
          </p:nvPr>
        </p:nvSpPr>
        <p:spPr>
          <a:ln/>
        </p:spPr>
        <p:txBody>
          <a:bodyPr/>
          <a:lstStyle/>
          <a:p>
            <a:fld id="{154833F0-1AB7-4533-B205-51AEDC88004C}" type="slidenum">
              <a:rPr lang="en-GB"/>
              <a:pPr/>
              <a:t>3</a:t>
            </a:fld>
            <a:endParaRPr lang="en-GB"/>
          </a:p>
        </p:txBody>
      </p:sp>
      <p:sp>
        <p:nvSpPr>
          <p:cNvPr id="111618" name="Rectangle 2"/>
          <p:cNvSpPr>
            <a:spLocks noGrp="1" noRot="1" noChangeAspect="1" noChangeArrowheads="1" noTextEdit="1"/>
          </p:cNvSpPr>
          <p:nvPr>
            <p:ph type="sldImg"/>
          </p:nvPr>
        </p:nvSpPr>
        <p:spPr>
          <a:ln/>
        </p:spPr>
      </p:sp>
      <p:sp>
        <p:nvSpPr>
          <p:cNvPr id="111619" name="Rectangle 3"/>
          <p:cNvSpPr>
            <a:spLocks noGrp="1" noChangeArrowheads="1"/>
          </p:cNvSpPr>
          <p:nvPr>
            <p:ph type="body" idx="1"/>
          </p:nvPr>
        </p:nvSpPr>
        <p:spPr>
          <a:ln/>
        </p:spPr>
        <p:txBody>
          <a:bodyPr/>
          <a:lstStyle/>
          <a:p>
            <a:endParaRPr lang="en-GB"/>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GB"/>
              <a:t>Advanced C Programming</a:t>
            </a:r>
          </a:p>
        </p:txBody>
      </p:sp>
      <p:sp>
        <p:nvSpPr>
          <p:cNvPr id="5" name="Rectangle 3"/>
          <p:cNvSpPr>
            <a:spLocks noGrp="1" noChangeArrowheads="1"/>
          </p:cNvSpPr>
          <p:nvPr>
            <p:ph type="dt" idx="1"/>
          </p:nvPr>
        </p:nvSpPr>
        <p:spPr>
          <a:ln/>
        </p:spPr>
        <p:txBody>
          <a:bodyPr/>
          <a:lstStyle/>
          <a:p>
            <a:fld id="{6BBEB674-89DD-4C78-8FAF-077E9509BCC5}" type="datetime6">
              <a:rPr lang="en-GB"/>
              <a:pPr/>
              <a:t>October 13</a:t>
            </a:fld>
            <a:endParaRPr lang="en-GB"/>
          </a:p>
        </p:txBody>
      </p:sp>
      <p:sp>
        <p:nvSpPr>
          <p:cNvPr id="6" name="Rectangle 6"/>
          <p:cNvSpPr>
            <a:spLocks noGrp="1" noChangeArrowheads="1"/>
          </p:cNvSpPr>
          <p:nvPr>
            <p:ph type="ftr" sz="quarter" idx="4"/>
          </p:nvPr>
        </p:nvSpPr>
        <p:spPr>
          <a:ln/>
        </p:spPr>
        <p:txBody>
          <a:bodyPr/>
          <a:lstStyle/>
          <a:p>
            <a:r>
              <a:rPr lang="en-GB"/>
              <a:t>© Coswat &amp; Co Ltd, 2001</a:t>
            </a:r>
          </a:p>
        </p:txBody>
      </p:sp>
      <p:sp>
        <p:nvSpPr>
          <p:cNvPr id="7" name="Rectangle 7"/>
          <p:cNvSpPr>
            <a:spLocks noGrp="1" noChangeArrowheads="1"/>
          </p:cNvSpPr>
          <p:nvPr>
            <p:ph type="sldNum" sz="quarter" idx="5"/>
          </p:nvPr>
        </p:nvSpPr>
        <p:spPr>
          <a:ln/>
        </p:spPr>
        <p:txBody>
          <a:bodyPr/>
          <a:lstStyle/>
          <a:p>
            <a:fld id="{CF5971C3-1329-4BE2-AF3A-A80DEEABC248}" type="slidenum">
              <a:rPr lang="en-GB"/>
              <a:pPr/>
              <a:t>30</a:t>
            </a:fld>
            <a:endParaRPr lang="en-GB"/>
          </a:p>
        </p:txBody>
      </p:sp>
      <p:sp>
        <p:nvSpPr>
          <p:cNvPr id="188418" name="Rectangle 2"/>
          <p:cNvSpPr>
            <a:spLocks noGrp="1" noRot="1" noChangeAspect="1" noChangeArrowheads="1" noTextEdit="1"/>
          </p:cNvSpPr>
          <p:nvPr>
            <p:ph type="sldImg"/>
          </p:nvPr>
        </p:nvSpPr>
        <p:spPr>
          <a:ln/>
        </p:spPr>
      </p:sp>
      <p:sp>
        <p:nvSpPr>
          <p:cNvPr id="188419" name="Rectangle 3"/>
          <p:cNvSpPr>
            <a:spLocks noGrp="1" noChangeArrowheads="1"/>
          </p:cNvSpPr>
          <p:nvPr>
            <p:ph type="body" idx="1"/>
          </p:nvPr>
        </p:nvSpPr>
        <p:spPr>
          <a:ln/>
        </p:spPr>
        <p:txBody>
          <a:bodyPr/>
          <a:lstStyle/>
          <a:p>
            <a:endParaRPr lang="en-GB"/>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GB"/>
              <a:t>Advanced C Programming</a:t>
            </a:r>
          </a:p>
        </p:txBody>
      </p:sp>
      <p:sp>
        <p:nvSpPr>
          <p:cNvPr id="5" name="Rectangle 3"/>
          <p:cNvSpPr>
            <a:spLocks noGrp="1" noChangeArrowheads="1"/>
          </p:cNvSpPr>
          <p:nvPr>
            <p:ph type="dt" idx="1"/>
          </p:nvPr>
        </p:nvSpPr>
        <p:spPr>
          <a:ln/>
        </p:spPr>
        <p:txBody>
          <a:bodyPr/>
          <a:lstStyle/>
          <a:p>
            <a:fld id="{6EA9DDF4-9273-4A6B-B447-B49C7D4DC542}" type="datetime6">
              <a:rPr lang="en-GB"/>
              <a:pPr/>
              <a:t>October 13</a:t>
            </a:fld>
            <a:endParaRPr lang="en-GB"/>
          </a:p>
        </p:txBody>
      </p:sp>
      <p:sp>
        <p:nvSpPr>
          <p:cNvPr id="6" name="Rectangle 6"/>
          <p:cNvSpPr>
            <a:spLocks noGrp="1" noChangeArrowheads="1"/>
          </p:cNvSpPr>
          <p:nvPr>
            <p:ph type="ftr" sz="quarter" idx="4"/>
          </p:nvPr>
        </p:nvSpPr>
        <p:spPr>
          <a:ln/>
        </p:spPr>
        <p:txBody>
          <a:bodyPr/>
          <a:lstStyle/>
          <a:p>
            <a:r>
              <a:rPr lang="en-GB"/>
              <a:t>© Coswat &amp; Co Ltd, 2001</a:t>
            </a:r>
          </a:p>
        </p:txBody>
      </p:sp>
      <p:sp>
        <p:nvSpPr>
          <p:cNvPr id="7" name="Rectangle 7"/>
          <p:cNvSpPr>
            <a:spLocks noGrp="1" noChangeArrowheads="1"/>
          </p:cNvSpPr>
          <p:nvPr>
            <p:ph type="sldNum" sz="quarter" idx="5"/>
          </p:nvPr>
        </p:nvSpPr>
        <p:spPr>
          <a:ln/>
        </p:spPr>
        <p:txBody>
          <a:bodyPr/>
          <a:lstStyle/>
          <a:p>
            <a:fld id="{B9EB0FF5-C460-46C9-8AD5-6836A9E1848C}" type="slidenum">
              <a:rPr lang="en-GB"/>
              <a:pPr/>
              <a:t>31</a:t>
            </a:fld>
            <a:endParaRPr lang="en-GB"/>
          </a:p>
        </p:txBody>
      </p:sp>
      <p:sp>
        <p:nvSpPr>
          <p:cNvPr id="191490" name="Rectangle 2"/>
          <p:cNvSpPr>
            <a:spLocks noGrp="1" noRot="1" noChangeAspect="1" noChangeArrowheads="1" noTextEdit="1"/>
          </p:cNvSpPr>
          <p:nvPr>
            <p:ph type="sldImg"/>
          </p:nvPr>
        </p:nvSpPr>
        <p:spPr>
          <a:ln/>
        </p:spPr>
      </p:sp>
      <p:sp>
        <p:nvSpPr>
          <p:cNvPr id="191491" name="Rectangle 3"/>
          <p:cNvSpPr>
            <a:spLocks noGrp="1" noChangeArrowheads="1"/>
          </p:cNvSpPr>
          <p:nvPr>
            <p:ph type="body" idx="1"/>
          </p:nvPr>
        </p:nvSpPr>
        <p:spPr>
          <a:ln/>
        </p:spPr>
        <p:txBody>
          <a:bodyPr/>
          <a:lstStyle/>
          <a:p>
            <a:endParaRPr lang="en-GB"/>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GB"/>
              <a:t>Advanced C Programming</a:t>
            </a:r>
          </a:p>
        </p:txBody>
      </p:sp>
      <p:sp>
        <p:nvSpPr>
          <p:cNvPr id="5" name="Rectangle 3"/>
          <p:cNvSpPr>
            <a:spLocks noGrp="1" noChangeArrowheads="1"/>
          </p:cNvSpPr>
          <p:nvPr>
            <p:ph type="dt" idx="1"/>
          </p:nvPr>
        </p:nvSpPr>
        <p:spPr>
          <a:ln/>
        </p:spPr>
        <p:txBody>
          <a:bodyPr/>
          <a:lstStyle/>
          <a:p>
            <a:fld id="{961593FF-8D7F-471A-9909-D7E5EA5CB1F2}" type="datetime6">
              <a:rPr lang="en-GB"/>
              <a:pPr/>
              <a:t>October 13</a:t>
            </a:fld>
            <a:endParaRPr lang="en-GB"/>
          </a:p>
        </p:txBody>
      </p:sp>
      <p:sp>
        <p:nvSpPr>
          <p:cNvPr id="6" name="Rectangle 6"/>
          <p:cNvSpPr>
            <a:spLocks noGrp="1" noChangeArrowheads="1"/>
          </p:cNvSpPr>
          <p:nvPr>
            <p:ph type="ftr" sz="quarter" idx="4"/>
          </p:nvPr>
        </p:nvSpPr>
        <p:spPr>
          <a:ln/>
        </p:spPr>
        <p:txBody>
          <a:bodyPr/>
          <a:lstStyle/>
          <a:p>
            <a:r>
              <a:rPr lang="en-GB"/>
              <a:t>© Coswat &amp; Co Ltd, 2001</a:t>
            </a:r>
          </a:p>
        </p:txBody>
      </p:sp>
      <p:sp>
        <p:nvSpPr>
          <p:cNvPr id="7" name="Rectangle 7"/>
          <p:cNvSpPr>
            <a:spLocks noGrp="1" noChangeArrowheads="1"/>
          </p:cNvSpPr>
          <p:nvPr>
            <p:ph type="sldNum" sz="quarter" idx="5"/>
          </p:nvPr>
        </p:nvSpPr>
        <p:spPr>
          <a:ln/>
        </p:spPr>
        <p:txBody>
          <a:bodyPr/>
          <a:lstStyle/>
          <a:p>
            <a:fld id="{6E3FF255-D523-463C-8CDF-DA25CB263A90}" type="slidenum">
              <a:rPr lang="en-GB"/>
              <a:pPr/>
              <a:t>32</a:t>
            </a:fld>
            <a:endParaRPr lang="en-GB"/>
          </a:p>
        </p:txBody>
      </p:sp>
      <p:sp>
        <p:nvSpPr>
          <p:cNvPr id="194562" name="Rectangle 2"/>
          <p:cNvSpPr>
            <a:spLocks noGrp="1" noRot="1" noChangeAspect="1" noChangeArrowheads="1" noTextEdit="1"/>
          </p:cNvSpPr>
          <p:nvPr>
            <p:ph type="sldImg"/>
          </p:nvPr>
        </p:nvSpPr>
        <p:spPr>
          <a:ln/>
        </p:spPr>
      </p:sp>
      <p:sp>
        <p:nvSpPr>
          <p:cNvPr id="194563" name="Rectangle 3"/>
          <p:cNvSpPr>
            <a:spLocks noGrp="1" noChangeArrowheads="1"/>
          </p:cNvSpPr>
          <p:nvPr>
            <p:ph type="body" idx="1"/>
          </p:nvPr>
        </p:nvSpPr>
        <p:spPr>
          <a:ln/>
        </p:spPr>
        <p:txBody>
          <a:bodyPr/>
          <a:lstStyle/>
          <a:p>
            <a:endParaRPr lang="en-GB"/>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GB"/>
              <a:t>Advanced C Programming</a:t>
            </a:r>
          </a:p>
        </p:txBody>
      </p:sp>
      <p:sp>
        <p:nvSpPr>
          <p:cNvPr id="5" name="Rectangle 3"/>
          <p:cNvSpPr>
            <a:spLocks noGrp="1" noChangeArrowheads="1"/>
          </p:cNvSpPr>
          <p:nvPr>
            <p:ph type="dt" idx="1"/>
          </p:nvPr>
        </p:nvSpPr>
        <p:spPr>
          <a:ln/>
        </p:spPr>
        <p:txBody>
          <a:bodyPr/>
          <a:lstStyle/>
          <a:p>
            <a:fld id="{57796664-3769-4726-A2FD-4F097548E836}" type="datetime6">
              <a:rPr lang="en-GB"/>
              <a:pPr/>
              <a:t>October 13</a:t>
            </a:fld>
            <a:endParaRPr lang="en-GB"/>
          </a:p>
        </p:txBody>
      </p:sp>
      <p:sp>
        <p:nvSpPr>
          <p:cNvPr id="6" name="Rectangle 6"/>
          <p:cNvSpPr>
            <a:spLocks noGrp="1" noChangeArrowheads="1"/>
          </p:cNvSpPr>
          <p:nvPr>
            <p:ph type="ftr" sz="quarter" idx="4"/>
          </p:nvPr>
        </p:nvSpPr>
        <p:spPr>
          <a:ln/>
        </p:spPr>
        <p:txBody>
          <a:bodyPr/>
          <a:lstStyle/>
          <a:p>
            <a:r>
              <a:rPr lang="en-GB"/>
              <a:t>© Coswat &amp; Co Ltd, 2001</a:t>
            </a:r>
          </a:p>
        </p:txBody>
      </p:sp>
      <p:sp>
        <p:nvSpPr>
          <p:cNvPr id="7" name="Rectangle 7"/>
          <p:cNvSpPr>
            <a:spLocks noGrp="1" noChangeArrowheads="1"/>
          </p:cNvSpPr>
          <p:nvPr>
            <p:ph type="sldNum" sz="quarter" idx="5"/>
          </p:nvPr>
        </p:nvSpPr>
        <p:spPr>
          <a:ln/>
        </p:spPr>
        <p:txBody>
          <a:bodyPr/>
          <a:lstStyle/>
          <a:p>
            <a:fld id="{5DB5AA33-790B-4C99-873C-AF027E266771}" type="slidenum">
              <a:rPr lang="en-GB"/>
              <a:pPr/>
              <a:t>33</a:t>
            </a:fld>
            <a:endParaRPr lang="en-GB"/>
          </a:p>
        </p:txBody>
      </p:sp>
      <p:sp>
        <p:nvSpPr>
          <p:cNvPr id="197634" name="Rectangle 2"/>
          <p:cNvSpPr>
            <a:spLocks noGrp="1" noRot="1" noChangeAspect="1" noChangeArrowheads="1" noTextEdit="1"/>
          </p:cNvSpPr>
          <p:nvPr>
            <p:ph type="sldImg"/>
          </p:nvPr>
        </p:nvSpPr>
        <p:spPr>
          <a:ln/>
        </p:spPr>
      </p:sp>
      <p:sp>
        <p:nvSpPr>
          <p:cNvPr id="197635" name="Rectangle 3"/>
          <p:cNvSpPr>
            <a:spLocks noGrp="1" noChangeArrowheads="1"/>
          </p:cNvSpPr>
          <p:nvPr>
            <p:ph type="body" idx="1"/>
          </p:nvPr>
        </p:nvSpPr>
        <p:spPr>
          <a:ln/>
        </p:spPr>
        <p:txBody>
          <a:bodyPr/>
          <a:lstStyle/>
          <a:p>
            <a:endParaRPr lang="en-GB"/>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GB"/>
              <a:t>Advanced C Programming</a:t>
            </a:r>
          </a:p>
        </p:txBody>
      </p:sp>
      <p:sp>
        <p:nvSpPr>
          <p:cNvPr id="5" name="Rectangle 3"/>
          <p:cNvSpPr>
            <a:spLocks noGrp="1" noChangeArrowheads="1"/>
          </p:cNvSpPr>
          <p:nvPr>
            <p:ph type="dt" idx="1"/>
          </p:nvPr>
        </p:nvSpPr>
        <p:spPr>
          <a:ln/>
        </p:spPr>
        <p:txBody>
          <a:bodyPr/>
          <a:lstStyle/>
          <a:p>
            <a:fld id="{365834D3-072D-4AD7-9D54-494B5193DF07}" type="datetime6">
              <a:rPr lang="en-GB"/>
              <a:pPr/>
              <a:t>October 13</a:t>
            </a:fld>
            <a:endParaRPr lang="en-GB"/>
          </a:p>
        </p:txBody>
      </p:sp>
      <p:sp>
        <p:nvSpPr>
          <p:cNvPr id="6" name="Rectangle 6"/>
          <p:cNvSpPr>
            <a:spLocks noGrp="1" noChangeArrowheads="1"/>
          </p:cNvSpPr>
          <p:nvPr>
            <p:ph type="ftr" sz="quarter" idx="4"/>
          </p:nvPr>
        </p:nvSpPr>
        <p:spPr>
          <a:ln/>
        </p:spPr>
        <p:txBody>
          <a:bodyPr/>
          <a:lstStyle/>
          <a:p>
            <a:r>
              <a:rPr lang="en-GB"/>
              <a:t>© Coswat &amp; Co Ltd, 2001</a:t>
            </a:r>
          </a:p>
        </p:txBody>
      </p:sp>
      <p:sp>
        <p:nvSpPr>
          <p:cNvPr id="7" name="Rectangle 7"/>
          <p:cNvSpPr>
            <a:spLocks noGrp="1" noChangeArrowheads="1"/>
          </p:cNvSpPr>
          <p:nvPr>
            <p:ph type="sldNum" sz="quarter" idx="5"/>
          </p:nvPr>
        </p:nvSpPr>
        <p:spPr>
          <a:ln/>
        </p:spPr>
        <p:txBody>
          <a:bodyPr/>
          <a:lstStyle/>
          <a:p>
            <a:fld id="{3A196F98-502A-4133-B725-6F9C3BAF9980}" type="slidenum">
              <a:rPr lang="en-GB"/>
              <a:pPr/>
              <a:t>34</a:t>
            </a:fld>
            <a:endParaRPr lang="en-GB"/>
          </a:p>
        </p:txBody>
      </p:sp>
      <p:sp>
        <p:nvSpPr>
          <p:cNvPr id="200706" name="Rectangle 2"/>
          <p:cNvSpPr>
            <a:spLocks noGrp="1" noRot="1" noChangeAspect="1" noChangeArrowheads="1" noTextEdit="1"/>
          </p:cNvSpPr>
          <p:nvPr>
            <p:ph type="sldImg"/>
          </p:nvPr>
        </p:nvSpPr>
        <p:spPr>
          <a:ln/>
        </p:spPr>
      </p:sp>
      <p:sp>
        <p:nvSpPr>
          <p:cNvPr id="200707" name="Rectangle 3"/>
          <p:cNvSpPr>
            <a:spLocks noGrp="1" noChangeArrowheads="1"/>
          </p:cNvSpPr>
          <p:nvPr>
            <p:ph type="body" idx="1"/>
          </p:nvPr>
        </p:nvSpPr>
        <p:spPr>
          <a:ln/>
        </p:spPr>
        <p:txBody>
          <a:bodyPr/>
          <a:lstStyle/>
          <a:p>
            <a:endParaRPr lang="en-GB"/>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GB"/>
              <a:t>Advanced C Programming</a:t>
            </a:r>
          </a:p>
        </p:txBody>
      </p:sp>
      <p:sp>
        <p:nvSpPr>
          <p:cNvPr id="5" name="Rectangle 3"/>
          <p:cNvSpPr>
            <a:spLocks noGrp="1" noChangeArrowheads="1"/>
          </p:cNvSpPr>
          <p:nvPr>
            <p:ph type="dt" idx="1"/>
          </p:nvPr>
        </p:nvSpPr>
        <p:spPr>
          <a:ln/>
        </p:spPr>
        <p:txBody>
          <a:bodyPr/>
          <a:lstStyle/>
          <a:p>
            <a:fld id="{C1D9B625-7707-4219-BABD-CEC70E435E9E}" type="datetime6">
              <a:rPr lang="en-GB"/>
              <a:pPr/>
              <a:t>October 13</a:t>
            </a:fld>
            <a:endParaRPr lang="en-GB"/>
          </a:p>
        </p:txBody>
      </p:sp>
      <p:sp>
        <p:nvSpPr>
          <p:cNvPr id="6" name="Rectangle 6"/>
          <p:cNvSpPr>
            <a:spLocks noGrp="1" noChangeArrowheads="1"/>
          </p:cNvSpPr>
          <p:nvPr>
            <p:ph type="ftr" sz="quarter" idx="4"/>
          </p:nvPr>
        </p:nvSpPr>
        <p:spPr>
          <a:ln/>
        </p:spPr>
        <p:txBody>
          <a:bodyPr/>
          <a:lstStyle/>
          <a:p>
            <a:r>
              <a:rPr lang="en-GB"/>
              <a:t>© Coswat &amp; Co Ltd, 2001</a:t>
            </a:r>
          </a:p>
        </p:txBody>
      </p:sp>
      <p:sp>
        <p:nvSpPr>
          <p:cNvPr id="7" name="Rectangle 7"/>
          <p:cNvSpPr>
            <a:spLocks noGrp="1" noChangeArrowheads="1"/>
          </p:cNvSpPr>
          <p:nvPr>
            <p:ph type="sldNum" sz="quarter" idx="5"/>
          </p:nvPr>
        </p:nvSpPr>
        <p:spPr>
          <a:ln/>
        </p:spPr>
        <p:txBody>
          <a:bodyPr/>
          <a:lstStyle/>
          <a:p>
            <a:fld id="{BF8E0B92-AE1A-46C7-83D7-5EC22E178246}" type="slidenum">
              <a:rPr lang="en-GB"/>
              <a:pPr/>
              <a:t>35</a:t>
            </a:fld>
            <a:endParaRPr lang="en-GB"/>
          </a:p>
        </p:txBody>
      </p:sp>
      <p:sp>
        <p:nvSpPr>
          <p:cNvPr id="203778" name="Rectangle 2"/>
          <p:cNvSpPr>
            <a:spLocks noGrp="1" noRot="1" noChangeAspect="1" noChangeArrowheads="1" noTextEdit="1"/>
          </p:cNvSpPr>
          <p:nvPr>
            <p:ph type="sldImg"/>
          </p:nvPr>
        </p:nvSpPr>
        <p:spPr>
          <a:ln/>
        </p:spPr>
      </p:sp>
      <p:sp>
        <p:nvSpPr>
          <p:cNvPr id="203779" name="Rectangle 3"/>
          <p:cNvSpPr>
            <a:spLocks noGrp="1" noChangeArrowheads="1"/>
          </p:cNvSpPr>
          <p:nvPr>
            <p:ph type="body" idx="1"/>
          </p:nvPr>
        </p:nvSpPr>
        <p:spPr>
          <a:ln/>
        </p:spPr>
        <p:txBody>
          <a:bodyPr/>
          <a:lstStyle/>
          <a:p>
            <a:endParaRPr lang="en-GB"/>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GB"/>
              <a:t>Advanced C Programming</a:t>
            </a:r>
          </a:p>
        </p:txBody>
      </p:sp>
      <p:sp>
        <p:nvSpPr>
          <p:cNvPr id="5" name="Rectangle 3"/>
          <p:cNvSpPr>
            <a:spLocks noGrp="1" noChangeArrowheads="1"/>
          </p:cNvSpPr>
          <p:nvPr>
            <p:ph type="dt" idx="1"/>
          </p:nvPr>
        </p:nvSpPr>
        <p:spPr>
          <a:ln/>
        </p:spPr>
        <p:txBody>
          <a:bodyPr/>
          <a:lstStyle/>
          <a:p>
            <a:fld id="{E24C933B-CA5E-4442-846E-410408FC0005}" type="datetime6">
              <a:rPr lang="en-GB"/>
              <a:pPr/>
              <a:t>October 13</a:t>
            </a:fld>
            <a:endParaRPr lang="en-GB"/>
          </a:p>
        </p:txBody>
      </p:sp>
      <p:sp>
        <p:nvSpPr>
          <p:cNvPr id="6" name="Rectangle 6"/>
          <p:cNvSpPr>
            <a:spLocks noGrp="1" noChangeArrowheads="1"/>
          </p:cNvSpPr>
          <p:nvPr>
            <p:ph type="ftr" sz="quarter" idx="4"/>
          </p:nvPr>
        </p:nvSpPr>
        <p:spPr>
          <a:ln/>
        </p:spPr>
        <p:txBody>
          <a:bodyPr/>
          <a:lstStyle/>
          <a:p>
            <a:r>
              <a:rPr lang="en-GB"/>
              <a:t>© Coswat &amp; Co Ltd, 2001</a:t>
            </a:r>
          </a:p>
        </p:txBody>
      </p:sp>
      <p:sp>
        <p:nvSpPr>
          <p:cNvPr id="7" name="Rectangle 7"/>
          <p:cNvSpPr>
            <a:spLocks noGrp="1" noChangeArrowheads="1"/>
          </p:cNvSpPr>
          <p:nvPr>
            <p:ph type="sldNum" sz="quarter" idx="5"/>
          </p:nvPr>
        </p:nvSpPr>
        <p:spPr>
          <a:ln/>
        </p:spPr>
        <p:txBody>
          <a:bodyPr/>
          <a:lstStyle/>
          <a:p>
            <a:fld id="{D3AD6C55-9930-4172-B789-0CB1DC54CBD9}" type="slidenum">
              <a:rPr lang="en-GB"/>
              <a:pPr/>
              <a:t>36</a:t>
            </a:fld>
            <a:endParaRPr lang="en-GB"/>
          </a:p>
        </p:txBody>
      </p:sp>
      <p:sp>
        <p:nvSpPr>
          <p:cNvPr id="206850" name="Rectangle 2"/>
          <p:cNvSpPr>
            <a:spLocks noGrp="1" noRot="1" noChangeAspect="1" noChangeArrowheads="1" noTextEdit="1"/>
          </p:cNvSpPr>
          <p:nvPr>
            <p:ph type="sldImg"/>
          </p:nvPr>
        </p:nvSpPr>
        <p:spPr>
          <a:ln/>
        </p:spPr>
      </p:sp>
      <p:sp>
        <p:nvSpPr>
          <p:cNvPr id="206851" name="Rectangle 3"/>
          <p:cNvSpPr>
            <a:spLocks noGrp="1" noChangeArrowheads="1"/>
          </p:cNvSpPr>
          <p:nvPr>
            <p:ph type="body" idx="1"/>
          </p:nvPr>
        </p:nvSpPr>
        <p:spPr>
          <a:ln/>
        </p:spPr>
        <p:txBody>
          <a:bodyPr/>
          <a:lstStyle/>
          <a:p>
            <a:endParaRPr lang="en-GB"/>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GB"/>
              <a:t>Advanced C Programming</a:t>
            </a:r>
          </a:p>
        </p:txBody>
      </p:sp>
      <p:sp>
        <p:nvSpPr>
          <p:cNvPr id="5" name="Rectangle 3"/>
          <p:cNvSpPr>
            <a:spLocks noGrp="1" noChangeArrowheads="1"/>
          </p:cNvSpPr>
          <p:nvPr>
            <p:ph type="dt" idx="1"/>
          </p:nvPr>
        </p:nvSpPr>
        <p:spPr>
          <a:ln/>
        </p:spPr>
        <p:txBody>
          <a:bodyPr/>
          <a:lstStyle/>
          <a:p>
            <a:fld id="{22FF12FE-5469-4882-9C11-2B2664D11D04}" type="datetime6">
              <a:rPr lang="en-GB"/>
              <a:pPr/>
              <a:t>October 13</a:t>
            </a:fld>
            <a:endParaRPr lang="en-GB"/>
          </a:p>
        </p:txBody>
      </p:sp>
      <p:sp>
        <p:nvSpPr>
          <p:cNvPr id="6" name="Rectangle 6"/>
          <p:cNvSpPr>
            <a:spLocks noGrp="1" noChangeArrowheads="1"/>
          </p:cNvSpPr>
          <p:nvPr>
            <p:ph type="ftr" sz="quarter" idx="4"/>
          </p:nvPr>
        </p:nvSpPr>
        <p:spPr>
          <a:ln/>
        </p:spPr>
        <p:txBody>
          <a:bodyPr/>
          <a:lstStyle/>
          <a:p>
            <a:r>
              <a:rPr lang="en-GB"/>
              <a:t>© Coswat &amp; Co Ltd, 2001</a:t>
            </a:r>
          </a:p>
        </p:txBody>
      </p:sp>
      <p:sp>
        <p:nvSpPr>
          <p:cNvPr id="7" name="Rectangle 7"/>
          <p:cNvSpPr>
            <a:spLocks noGrp="1" noChangeArrowheads="1"/>
          </p:cNvSpPr>
          <p:nvPr>
            <p:ph type="sldNum" sz="quarter" idx="5"/>
          </p:nvPr>
        </p:nvSpPr>
        <p:spPr>
          <a:ln/>
        </p:spPr>
        <p:txBody>
          <a:bodyPr/>
          <a:lstStyle/>
          <a:p>
            <a:fld id="{0AA67AC6-B280-4A74-9851-588BCB000CBC}" type="slidenum">
              <a:rPr lang="en-GB"/>
              <a:pPr/>
              <a:t>37</a:t>
            </a:fld>
            <a:endParaRPr lang="en-GB"/>
          </a:p>
        </p:txBody>
      </p:sp>
      <p:sp>
        <p:nvSpPr>
          <p:cNvPr id="209922" name="Rectangle 2"/>
          <p:cNvSpPr>
            <a:spLocks noGrp="1" noRot="1" noChangeAspect="1" noChangeArrowheads="1" noTextEdit="1"/>
          </p:cNvSpPr>
          <p:nvPr>
            <p:ph type="sldImg"/>
          </p:nvPr>
        </p:nvSpPr>
        <p:spPr>
          <a:ln/>
        </p:spPr>
      </p:sp>
      <p:sp>
        <p:nvSpPr>
          <p:cNvPr id="209923" name="Rectangle 3"/>
          <p:cNvSpPr>
            <a:spLocks noGrp="1" noChangeArrowheads="1"/>
          </p:cNvSpPr>
          <p:nvPr>
            <p:ph type="body" idx="1"/>
          </p:nvPr>
        </p:nvSpPr>
        <p:spPr>
          <a:ln/>
        </p:spPr>
        <p:txBody>
          <a:bodyPr/>
          <a:lstStyle/>
          <a:p>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GB"/>
              <a:t>Advanced C Programming</a:t>
            </a:r>
          </a:p>
        </p:txBody>
      </p:sp>
      <p:sp>
        <p:nvSpPr>
          <p:cNvPr id="5" name="Rectangle 3"/>
          <p:cNvSpPr>
            <a:spLocks noGrp="1" noChangeArrowheads="1"/>
          </p:cNvSpPr>
          <p:nvPr>
            <p:ph type="dt" idx="1"/>
          </p:nvPr>
        </p:nvSpPr>
        <p:spPr>
          <a:ln/>
        </p:spPr>
        <p:txBody>
          <a:bodyPr/>
          <a:lstStyle/>
          <a:p>
            <a:fld id="{0BFA9065-CBBE-41E1-A656-EEA5B3498BEB}" type="datetime6">
              <a:rPr lang="en-GB"/>
              <a:pPr/>
              <a:t>October 13</a:t>
            </a:fld>
            <a:endParaRPr lang="en-GB"/>
          </a:p>
        </p:txBody>
      </p:sp>
      <p:sp>
        <p:nvSpPr>
          <p:cNvPr id="6" name="Rectangle 6"/>
          <p:cNvSpPr>
            <a:spLocks noGrp="1" noChangeArrowheads="1"/>
          </p:cNvSpPr>
          <p:nvPr>
            <p:ph type="ftr" sz="quarter" idx="4"/>
          </p:nvPr>
        </p:nvSpPr>
        <p:spPr>
          <a:ln/>
        </p:spPr>
        <p:txBody>
          <a:bodyPr/>
          <a:lstStyle/>
          <a:p>
            <a:r>
              <a:rPr lang="en-GB"/>
              <a:t>© Coswat &amp; Co Ltd, 2001</a:t>
            </a:r>
          </a:p>
        </p:txBody>
      </p:sp>
      <p:sp>
        <p:nvSpPr>
          <p:cNvPr id="7" name="Rectangle 7"/>
          <p:cNvSpPr>
            <a:spLocks noGrp="1" noChangeArrowheads="1"/>
          </p:cNvSpPr>
          <p:nvPr>
            <p:ph type="sldNum" sz="quarter" idx="5"/>
          </p:nvPr>
        </p:nvSpPr>
        <p:spPr>
          <a:ln/>
        </p:spPr>
        <p:txBody>
          <a:bodyPr/>
          <a:lstStyle/>
          <a:p>
            <a:fld id="{941CBC5C-21E5-43A9-828A-377006F5BF54}" type="slidenum">
              <a:rPr lang="en-GB"/>
              <a:pPr/>
              <a:t>4</a:t>
            </a:fld>
            <a:endParaRPr lang="en-GB"/>
          </a:p>
        </p:txBody>
      </p:sp>
      <p:sp>
        <p:nvSpPr>
          <p:cNvPr id="96258" name="Rectangle 2"/>
          <p:cNvSpPr>
            <a:spLocks noGrp="1" noRot="1" noChangeAspect="1" noChangeArrowheads="1" noTextEdit="1"/>
          </p:cNvSpPr>
          <p:nvPr>
            <p:ph type="sldImg"/>
          </p:nvPr>
        </p:nvSpPr>
        <p:spPr>
          <a:ln/>
        </p:spPr>
      </p:sp>
      <p:sp>
        <p:nvSpPr>
          <p:cNvPr id="96259" name="Rectangle 3"/>
          <p:cNvSpPr>
            <a:spLocks noGrp="1" noChangeArrowheads="1"/>
          </p:cNvSpPr>
          <p:nvPr>
            <p:ph type="body" idx="1"/>
          </p:nvPr>
        </p:nvSpPr>
        <p:spPr>
          <a:ln/>
        </p:spPr>
        <p:txBody>
          <a:bodyPr/>
          <a:lstStyle/>
          <a:p>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GB"/>
              <a:t>Advanced C Programming</a:t>
            </a:r>
          </a:p>
        </p:txBody>
      </p:sp>
      <p:sp>
        <p:nvSpPr>
          <p:cNvPr id="5" name="Rectangle 3"/>
          <p:cNvSpPr>
            <a:spLocks noGrp="1" noChangeArrowheads="1"/>
          </p:cNvSpPr>
          <p:nvPr>
            <p:ph type="dt" idx="1"/>
          </p:nvPr>
        </p:nvSpPr>
        <p:spPr>
          <a:ln/>
        </p:spPr>
        <p:txBody>
          <a:bodyPr/>
          <a:lstStyle/>
          <a:p>
            <a:fld id="{3AB00EF9-98BB-4033-8CC2-A5352854C3BE}" type="datetime6">
              <a:rPr lang="en-GB"/>
              <a:pPr/>
              <a:t>October 13</a:t>
            </a:fld>
            <a:endParaRPr lang="en-GB"/>
          </a:p>
        </p:txBody>
      </p:sp>
      <p:sp>
        <p:nvSpPr>
          <p:cNvPr id="6" name="Rectangle 6"/>
          <p:cNvSpPr>
            <a:spLocks noGrp="1" noChangeArrowheads="1"/>
          </p:cNvSpPr>
          <p:nvPr>
            <p:ph type="ftr" sz="quarter" idx="4"/>
          </p:nvPr>
        </p:nvSpPr>
        <p:spPr>
          <a:ln/>
        </p:spPr>
        <p:txBody>
          <a:bodyPr/>
          <a:lstStyle/>
          <a:p>
            <a:r>
              <a:rPr lang="en-GB"/>
              <a:t>© Coswat &amp; Co Ltd, 2001</a:t>
            </a:r>
          </a:p>
        </p:txBody>
      </p:sp>
      <p:sp>
        <p:nvSpPr>
          <p:cNvPr id="7" name="Rectangle 7"/>
          <p:cNvSpPr>
            <a:spLocks noGrp="1" noChangeArrowheads="1"/>
          </p:cNvSpPr>
          <p:nvPr>
            <p:ph type="sldNum" sz="quarter" idx="5"/>
          </p:nvPr>
        </p:nvSpPr>
        <p:spPr>
          <a:ln/>
        </p:spPr>
        <p:txBody>
          <a:bodyPr/>
          <a:lstStyle/>
          <a:p>
            <a:fld id="{718C2CB6-BCA3-4B16-979D-9ECBC5F6086F}" type="slidenum">
              <a:rPr lang="en-GB"/>
              <a:pPr/>
              <a:t>5</a:t>
            </a:fld>
            <a:endParaRPr lang="en-GB"/>
          </a:p>
        </p:txBody>
      </p:sp>
      <p:sp>
        <p:nvSpPr>
          <p:cNvPr id="114690" name="Rectangle 2"/>
          <p:cNvSpPr>
            <a:spLocks noGrp="1" noRot="1" noChangeAspect="1" noChangeArrowheads="1" noTextEdit="1"/>
          </p:cNvSpPr>
          <p:nvPr>
            <p:ph type="sldImg"/>
          </p:nvPr>
        </p:nvSpPr>
        <p:spPr>
          <a:ln/>
        </p:spPr>
      </p:sp>
      <p:sp>
        <p:nvSpPr>
          <p:cNvPr id="114691" name="Rectangle 3"/>
          <p:cNvSpPr>
            <a:spLocks noGrp="1" noChangeArrowheads="1"/>
          </p:cNvSpPr>
          <p:nvPr>
            <p:ph type="body" idx="1"/>
          </p:nvPr>
        </p:nvSpPr>
        <p:spPr>
          <a:ln/>
        </p:spPr>
        <p:txBody>
          <a:bodyPr/>
          <a:lstStyle/>
          <a:p>
            <a:endParaRPr lang="en-GB"/>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GB"/>
              <a:t>Advanced C Programming</a:t>
            </a:r>
          </a:p>
        </p:txBody>
      </p:sp>
      <p:sp>
        <p:nvSpPr>
          <p:cNvPr id="5" name="Rectangle 3"/>
          <p:cNvSpPr>
            <a:spLocks noGrp="1" noChangeArrowheads="1"/>
          </p:cNvSpPr>
          <p:nvPr>
            <p:ph type="dt" idx="1"/>
          </p:nvPr>
        </p:nvSpPr>
        <p:spPr>
          <a:ln/>
        </p:spPr>
        <p:txBody>
          <a:bodyPr/>
          <a:lstStyle/>
          <a:p>
            <a:fld id="{1CF7938C-C9CC-488C-8A7D-8A672406C3DB}" type="datetime6">
              <a:rPr lang="en-GB"/>
              <a:pPr/>
              <a:t>October 13</a:t>
            </a:fld>
            <a:endParaRPr lang="en-GB"/>
          </a:p>
        </p:txBody>
      </p:sp>
      <p:sp>
        <p:nvSpPr>
          <p:cNvPr id="6" name="Rectangle 6"/>
          <p:cNvSpPr>
            <a:spLocks noGrp="1" noChangeArrowheads="1"/>
          </p:cNvSpPr>
          <p:nvPr>
            <p:ph type="ftr" sz="quarter" idx="4"/>
          </p:nvPr>
        </p:nvSpPr>
        <p:spPr>
          <a:ln/>
        </p:spPr>
        <p:txBody>
          <a:bodyPr/>
          <a:lstStyle/>
          <a:p>
            <a:r>
              <a:rPr lang="en-GB"/>
              <a:t>© Coswat &amp; Co Ltd, 2001</a:t>
            </a:r>
          </a:p>
        </p:txBody>
      </p:sp>
      <p:sp>
        <p:nvSpPr>
          <p:cNvPr id="7" name="Rectangle 7"/>
          <p:cNvSpPr>
            <a:spLocks noGrp="1" noChangeArrowheads="1"/>
          </p:cNvSpPr>
          <p:nvPr>
            <p:ph type="sldNum" sz="quarter" idx="5"/>
          </p:nvPr>
        </p:nvSpPr>
        <p:spPr>
          <a:ln/>
        </p:spPr>
        <p:txBody>
          <a:bodyPr/>
          <a:lstStyle/>
          <a:p>
            <a:fld id="{E9254296-81DB-4FFF-86A2-1D3D98BDD7C7}" type="slidenum">
              <a:rPr lang="en-GB"/>
              <a:pPr/>
              <a:t>6</a:t>
            </a:fld>
            <a:endParaRPr lang="en-GB"/>
          </a:p>
        </p:txBody>
      </p:sp>
      <p:sp>
        <p:nvSpPr>
          <p:cNvPr id="117762" name="Rectangle 2"/>
          <p:cNvSpPr>
            <a:spLocks noGrp="1" noRot="1" noChangeAspect="1" noChangeArrowheads="1" noTextEdit="1"/>
          </p:cNvSpPr>
          <p:nvPr>
            <p:ph type="sldImg"/>
          </p:nvPr>
        </p:nvSpPr>
        <p:spPr>
          <a:ln/>
        </p:spPr>
      </p:sp>
      <p:sp>
        <p:nvSpPr>
          <p:cNvPr id="117763" name="Rectangle 3"/>
          <p:cNvSpPr>
            <a:spLocks noGrp="1" noChangeArrowheads="1"/>
          </p:cNvSpPr>
          <p:nvPr>
            <p:ph type="body" idx="1"/>
          </p:nvPr>
        </p:nvSpPr>
        <p:spPr>
          <a:ln/>
        </p:spPr>
        <p:txBody>
          <a:bodyPr/>
          <a:lstStyle/>
          <a:p>
            <a:endParaRPr lang="en-GB"/>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GB"/>
              <a:t>Advanced C Programming</a:t>
            </a:r>
          </a:p>
        </p:txBody>
      </p:sp>
      <p:sp>
        <p:nvSpPr>
          <p:cNvPr id="5" name="Rectangle 3"/>
          <p:cNvSpPr>
            <a:spLocks noGrp="1" noChangeArrowheads="1"/>
          </p:cNvSpPr>
          <p:nvPr>
            <p:ph type="dt" idx="1"/>
          </p:nvPr>
        </p:nvSpPr>
        <p:spPr>
          <a:ln/>
        </p:spPr>
        <p:txBody>
          <a:bodyPr/>
          <a:lstStyle/>
          <a:p>
            <a:fld id="{950AF04B-C107-4C2E-B546-B741DED416F8}" type="datetime6">
              <a:rPr lang="en-GB"/>
              <a:pPr/>
              <a:t>October 13</a:t>
            </a:fld>
            <a:endParaRPr lang="en-GB"/>
          </a:p>
        </p:txBody>
      </p:sp>
      <p:sp>
        <p:nvSpPr>
          <p:cNvPr id="6" name="Rectangle 6"/>
          <p:cNvSpPr>
            <a:spLocks noGrp="1" noChangeArrowheads="1"/>
          </p:cNvSpPr>
          <p:nvPr>
            <p:ph type="ftr" sz="quarter" idx="4"/>
          </p:nvPr>
        </p:nvSpPr>
        <p:spPr>
          <a:ln/>
        </p:spPr>
        <p:txBody>
          <a:bodyPr/>
          <a:lstStyle/>
          <a:p>
            <a:r>
              <a:rPr lang="en-GB"/>
              <a:t>© Coswat &amp; Co Ltd, 2001</a:t>
            </a:r>
          </a:p>
        </p:txBody>
      </p:sp>
      <p:sp>
        <p:nvSpPr>
          <p:cNvPr id="7" name="Rectangle 7"/>
          <p:cNvSpPr>
            <a:spLocks noGrp="1" noChangeArrowheads="1"/>
          </p:cNvSpPr>
          <p:nvPr>
            <p:ph type="sldNum" sz="quarter" idx="5"/>
          </p:nvPr>
        </p:nvSpPr>
        <p:spPr>
          <a:ln/>
        </p:spPr>
        <p:txBody>
          <a:bodyPr/>
          <a:lstStyle/>
          <a:p>
            <a:fld id="{44E2AD99-F455-4835-AB70-D230AA68C31D}" type="slidenum">
              <a:rPr lang="en-GB"/>
              <a:pPr/>
              <a:t>7</a:t>
            </a:fld>
            <a:endParaRPr lang="en-GB"/>
          </a:p>
        </p:txBody>
      </p:sp>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a:ln/>
        </p:spPr>
        <p:txBody>
          <a:bodyPr/>
          <a:lstStyle/>
          <a:p>
            <a:endParaRPr lang="en-GB"/>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GB"/>
              <a:t>Advanced C Programming</a:t>
            </a:r>
          </a:p>
        </p:txBody>
      </p:sp>
      <p:sp>
        <p:nvSpPr>
          <p:cNvPr id="5" name="Rectangle 3"/>
          <p:cNvSpPr>
            <a:spLocks noGrp="1" noChangeArrowheads="1"/>
          </p:cNvSpPr>
          <p:nvPr>
            <p:ph type="dt" idx="1"/>
          </p:nvPr>
        </p:nvSpPr>
        <p:spPr>
          <a:ln/>
        </p:spPr>
        <p:txBody>
          <a:bodyPr/>
          <a:lstStyle/>
          <a:p>
            <a:fld id="{30E64EE2-5872-4036-883A-1C58A911B02D}" type="datetime6">
              <a:rPr lang="en-GB"/>
              <a:pPr/>
              <a:t>October 13</a:t>
            </a:fld>
            <a:endParaRPr lang="en-GB"/>
          </a:p>
        </p:txBody>
      </p:sp>
      <p:sp>
        <p:nvSpPr>
          <p:cNvPr id="6" name="Rectangle 6"/>
          <p:cNvSpPr>
            <a:spLocks noGrp="1" noChangeArrowheads="1"/>
          </p:cNvSpPr>
          <p:nvPr>
            <p:ph type="ftr" sz="quarter" idx="4"/>
          </p:nvPr>
        </p:nvSpPr>
        <p:spPr>
          <a:ln/>
        </p:spPr>
        <p:txBody>
          <a:bodyPr/>
          <a:lstStyle/>
          <a:p>
            <a:r>
              <a:rPr lang="en-GB"/>
              <a:t>© Coswat &amp; Co Ltd, 2001</a:t>
            </a:r>
          </a:p>
        </p:txBody>
      </p:sp>
      <p:sp>
        <p:nvSpPr>
          <p:cNvPr id="7" name="Rectangle 7"/>
          <p:cNvSpPr>
            <a:spLocks noGrp="1" noChangeArrowheads="1"/>
          </p:cNvSpPr>
          <p:nvPr>
            <p:ph type="sldNum" sz="quarter" idx="5"/>
          </p:nvPr>
        </p:nvSpPr>
        <p:spPr>
          <a:ln/>
        </p:spPr>
        <p:txBody>
          <a:bodyPr/>
          <a:lstStyle/>
          <a:p>
            <a:fld id="{1592F60A-67C3-4B59-864D-0A1AD520C4CB}" type="slidenum">
              <a:rPr lang="en-GB"/>
              <a:pPr/>
              <a:t>8</a:t>
            </a:fld>
            <a:endParaRPr lang="en-GB"/>
          </a:p>
        </p:txBody>
      </p:sp>
      <p:sp>
        <p:nvSpPr>
          <p:cNvPr id="123906" name="Rectangle 2"/>
          <p:cNvSpPr>
            <a:spLocks noGrp="1" noRot="1" noChangeAspect="1" noChangeArrowheads="1" noTextEdit="1"/>
          </p:cNvSpPr>
          <p:nvPr>
            <p:ph type="sldImg"/>
          </p:nvPr>
        </p:nvSpPr>
        <p:spPr>
          <a:ln/>
        </p:spPr>
      </p:sp>
      <p:sp>
        <p:nvSpPr>
          <p:cNvPr id="123907" name="Rectangle 3"/>
          <p:cNvSpPr>
            <a:spLocks noGrp="1" noChangeArrowheads="1"/>
          </p:cNvSpPr>
          <p:nvPr>
            <p:ph type="body" idx="1"/>
          </p:nvPr>
        </p:nvSpPr>
        <p:spPr>
          <a:ln/>
        </p:spPr>
        <p:txBody>
          <a:bodyPr/>
          <a:lstStyle/>
          <a:p>
            <a:endParaRPr lang="en-GB"/>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GB"/>
              <a:t>Advanced C Programming</a:t>
            </a:r>
          </a:p>
        </p:txBody>
      </p:sp>
      <p:sp>
        <p:nvSpPr>
          <p:cNvPr id="5" name="Rectangle 3"/>
          <p:cNvSpPr>
            <a:spLocks noGrp="1" noChangeArrowheads="1"/>
          </p:cNvSpPr>
          <p:nvPr>
            <p:ph type="dt" idx="1"/>
          </p:nvPr>
        </p:nvSpPr>
        <p:spPr>
          <a:ln/>
        </p:spPr>
        <p:txBody>
          <a:bodyPr/>
          <a:lstStyle/>
          <a:p>
            <a:fld id="{D0DDF3B0-F7EC-40AB-B1AF-4A2EF70B76F8}" type="datetime6">
              <a:rPr lang="en-GB"/>
              <a:pPr/>
              <a:t>October 13</a:t>
            </a:fld>
            <a:endParaRPr lang="en-GB"/>
          </a:p>
        </p:txBody>
      </p:sp>
      <p:sp>
        <p:nvSpPr>
          <p:cNvPr id="6" name="Rectangle 6"/>
          <p:cNvSpPr>
            <a:spLocks noGrp="1" noChangeArrowheads="1"/>
          </p:cNvSpPr>
          <p:nvPr>
            <p:ph type="ftr" sz="quarter" idx="4"/>
          </p:nvPr>
        </p:nvSpPr>
        <p:spPr>
          <a:ln/>
        </p:spPr>
        <p:txBody>
          <a:bodyPr/>
          <a:lstStyle/>
          <a:p>
            <a:r>
              <a:rPr lang="en-GB"/>
              <a:t>© Coswat &amp; Co Ltd, 2001</a:t>
            </a:r>
          </a:p>
        </p:txBody>
      </p:sp>
      <p:sp>
        <p:nvSpPr>
          <p:cNvPr id="7" name="Rectangle 7"/>
          <p:cNvSpPr>
            <a:spLocks noGrp="1" noChangeArrowheads="1"/>
          </p:cNvSpPr>
          <p:nvPr>
            <p:ph type="sldNum" sz="quarter" idx="5"/>
          </p:nvPr>
        </p:nvSpPr>
        <p:spPr>
          <a:ln/>
        </p:spPr>
        <p:txBody>
          <a:bodyPr/>
          <a:lstStyle/>
          <a:p>
            <a:fld id="{ABCF5F15-3B30-4CB2-B243-C214029758AF}" type="slidenum">
              <a:rPr lang="en-GB"/>
              <a:pPr/>
              <a:t>9</a:t>
            </a:fld>
            <a:endParaRPr lang="en-GB"/>
          </a:p>
        </p:txBody>
      </p:sp>
      <p:sp>
        <p:nvSpPr>
          <p:cNvPr id="14338" name="Rectangle 2"/>
          <p:cNvSpPr>
            <a:spLocks noGrp="1" noRot="1" noChangeAspect="1" noChangeArrowheads="1" noTextEdit="1"/>
          </p:cNvSpPr>
          <p:nvPr>
            <p:ph type="sldImg"/>
          </p:nvPr>
        </p:nvSpPr>
        <p:spPr>
          <a:ln/>
        </p:spPr>
      </p:sp>
      <p:sp>
        <p:nvSpPr>
          <p:cNvPr id="14339" name="Rectangle 3"/>
          <p:cNvSpPr>
            <a:spLocks noGrp="1" noChangeArrowheads="1"/>
          </p:cNvSpPr>
          <p:nvPr>
            <p:ph type="body" idx="1"/>
          </p:nvPr>
        </p:nvSpPr>
        <p:spPr>
          <a:ln/>
        </p:spPr>
        <p:txBody>
          <a:bodyPr/>
          <a:lstStyle/>
          <a:p>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5BCE0BF5-4BCF-4924-9945-2CB458FED9F3}" type="datetime6">
              <a:rPr lang="en-US" smtClean="0"/>
              <a:pPr/>
              <a:t>October 13</a:t>
            </a:fld>
            <a:endParaRPr lang="en-US"/>
          </a:p>
        </p:txBody>
      </p:sp>
      <p:sp>
        <p:nvSpPr>
          <p:cNvPr id="19" name="Footer Placeholder 18"/>
          <p:cNvSpPr>
            <a:spLocks noGrp="1"/>
          </p:cNvSpPr>
          <p:nvPr>
            <p:ph type="ftr" sz="quarter" idx="11"/>
          </p:nvPr>
        </p:nvSpPr>
        <p:spPr/>
        <p:txBody>
          <a:bodyPr/>
          <a:lstStyle/>
          <a:p>
            <a:r>
              <a:rPr lang="en-US" smtClean="0"/>
              <a:t>Strings</a:t>
            </a:r>
            <a:endParaRPr lang="en-US"/>
          </a:p>
        </p:txBody>
      </p:sp>
      <p:sp>
        <p:nvSpPr>
          <p:cNvPr id="27" name="Slide Number Placeholder 26"/>
          <p:cNvSpPr>
            <a:spLocks noGrp="1"/>
          </p:cNvSpPr>
          <p:nvPr>
            <p:ph type="sldNum" sz="quarter" idx="12"/>
          </p:nvPr>
        </p:nvSpPr>
        <p:spPr/>
        <p:txBody>
          <a:bodyPr/>
          <a:lstStyle/>
          <a:p>
            <a:fld id="{928261C7-D216-4188-A929-16F5A8F0CF0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2418E97-99B5-47D7-A077-7167FF0F734B}" type="datetime6">
              <a:rPr lang="en-US" smtClean="0"/>
              <a:pPr/>
              <a:t>October 13</a:t>
            </a:fld>
            <a:endParaRPr lang="en-US"/>
          </a:p>
        </p:txBody>
      </p:sp>
      <p:sp>
        <p:nvSpPr>
          <p:cNvPr id="5" name="Footer Placeholder 4"/>
          <p:cNvSpPr>
            <a:spLocks noGrp="1"/>
          </p:cNvSpPr>
          <p:nvPr>
            <p:ph type="ftr" sz="quarter" idx="11"/>
          </p:nvPr>
        </p:nvSpPr>
        <p:spPr/>
        <p:txBody>
          <a:bodyPr/>
          <a:lstStyle/>
          <a:p>
            <a:r>
              <a:rPr lang="en-US" smtClean="0"/>
              <a:t>Strings</a:t>
            </a:r>
            <a:endParaRPr lang="en-US"/>
          </a:p>
        </p:txBody>
      </p:sp>
      <p:sp>
        <p:nvSpPr>
          <p:cNvPr id="6" name="Slide Number Placeholder 5"/>
          <p:cNvSpPr>
            <a:spLocks noGrp="1"/>
          </p:cNvSpPr>
          <p:nvPr>
            <p:ph type="sldNum" sz="quarter" idx="12"/>
          </p:nvPr>
        </p:nvSpPr>
        <p:spPr/>
        <p:txBody>
          <a:bodyPr/>
          <a:lstStyle/>
          <a:p>
            <a:fld id="{56101603-B957-43F4-8E8B-801191E2204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B97AA72-737F-4F00-BE9D-B9AB72A26012}" type="datetime6">
              <a:rPr lang="en-US" smtClean="0"/>
              <a:pPr/>
              <a:t>October 13</a:t>
            </a:fld>
            <a:endParaRPr lang="en-US"/>
          </a:p>
        </p:txBody>
      </p:sp>
      <p:sp>
        <p:nvSpPr>
          <p:cNvPr id="5" name="Footer Placeholder 4"/>
          <p:cNvSpPr>
            <a:spLocks noGrp="1"/>
          </p:cNvSpPr>
          <p:nvPr>
            <p:ph type="ftr" sz="quarter" idx="11"/>
          </p:nvPr>
        </p:nvSpPr>
        <p:spPr/>
        <p:txBody>
          <a:bodyPr/>
          <a:lstStyle/>
          <a:p>
            <a:r>
              <a:rPr lang="en-US" smtClean="0"/>
              <a:t>Strings</a:t>
            </a:r>
            <a:endParaRPr lang="en-US"/>
          </a:p>
        </p:txBody>
      </p:sp>
      <p:sp>
        <p:nvSpPr>
          <p:cNvPr id="6" name="Slide Number Placeholder 5"/>
          <p:cNvSpPr>
            <a:spLocks noGrp="1"/>
          </p:cNvSpPr>
          <p:nvPr>
            <p:ph type="sldNum" sz="quarter" idx="12"/>
          </p:nvPr>
        </p:nvSpPr>
        <p:spPr/>
        <p:txBody>
          <a:bodyPr/>
          <a:lstStyle/>
          <a:p>
            <a:fld id="{2DAE36A7-E312-47D8-A996-96C77D4091B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DA1B1F5-1D83-4F3C-8159-0CFB82F48F11}" type="datetime6">
              <a:rPr lang="en-US" smtClean="0"/>
              <a:pPr/>
              <a:t>October 13</a:t>
            </a:fld>
            <a:endParaRPr lang="en-US"/>
          </a:p>
        </p:txBody>
      </p:sp>
      <p:sp>
        <p:nvSpPr>
          <p:cNvPr id="5" name="Footer Placeholder 4"/>
          <p:cNvSpPr>
            <a:spLocks noGrp="1"/>
          </p:cNvSpPr>
          <p:nvPr>
            <p:ph type="ftr" sz="quarter" idx="11"/>
          </p:nvPr>
        </p:nvSpPr>
        <p:spPr/>
        <p:txBody>
          <a:bodyPr/>
          <a:lstStyle/>
          <a:p>
            <a:r>
              <a:rPr lang="en-US" smtClean="0"/>
              <a:t>Strings</a:t>
            </a:r>
            <a:endParaRPr lang="en-US"/>
          </a:p>
        </p:txBody>
      </p:sp>
      <p:sp>
        <p:nvSpPr>
          <p:cNvPr id="6" name="Slide Number Placeholder 5"/>
          <p:cNvSpPr>
            <a:spLocks noGrp="1"/>
          </p:cNvSpPr>
          <p:nvPr>
            <p:ph type="sldNum" sz="quarter" idx="12"/>
          </p:nvPr>
        </p:nvSpPr>
        <p:spPr/>
        <p:txBody>
          <a:bodyPr/>
          <a:lstStyle/>
          <a:p>
            <a:fld id="{50218B35-4102-41E7-BBC9-C5F8AACC7BC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FA865BE3-8E00-48D8-B1BB-A484FD4232EB}" type="datetime6">
              <a:rPr lang="en-US" smtClean="0"/>
              <a:pPr/>
              <a:t>October 13</a:t>
            </a:fld>
            <a:endParaRPr lang="en-US"/>
          </a:p>
        </p:txBody>
      </p:sp>
      <p:sp>
        <p:nvSpPr>
          <p:cNvPr id="5" name="Footer Placeholder 4"/>
          <p:cNvSpPr>
            <a:spLocks noGrp="1"/>
          </p:cNvSpPr>
          <p:nvPr>
            <p:ph type="ftr" sz="quarter" idx="11"/>
          </p:nvPr>
        </p:nvSpPr>
        <p:spPr/>
        <p:txBody>
          <a:bodyPr/>
          <a:lstStyle/>
          <a:p>
            <a:r>
              <a:rPr lang="en-US" smtClean="0"/>
              <a:t>Strings</a:t>
            </a:r>
            <a:endParaRPr lang="en-US"/>
          </a:p>
        </p:txBody>
      </p:sp>
      <p:sp>
        <p:nvSpPr>
          <p:cNvPr id="6" name="Slide Number Placeholder 5"/>
          <p:cNvSpPr>
            <a:spLocks noGrp="1"/>
          </p:cNvSpPr>
          <p:nvPr>
            <p:ph type="sldNum" sz="quarter" idx="12"/>
          </p:nvPr>
        </p:nvSpPr>
        <p:spPr/>
        <p:txBody>
          <a:bodyPr/>
          <a:lstStyle/>
          <a:p>
            <a:fld id="{3B9D9F70-68EB-4943-9E84-98072DCCF97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FF53DDD-9B1D-4A49-A95B-134567873487}" type="datetime6">
              <a:rPr lang="en-US" smtClean="0"/>
              <a:pPr/>
              <a:t>October 13</a:t>
            </a:fld>
            <a:endParaRPr lang="en-US"/>
          </a:p>
        </p:txBody>
      </p:sp>
      <p:sp>
        <p:nvSpPr>
          <p:cNvPr id="6" name="Footer Placeholder 5"/>
          <p:cNvSpPr>
            <a:spLocks noGrp="1"/>
          </p:cNvSpPr>
          <p:nvPr>
            <p:ph type="ftr" sz="quarter" idx="11"/>
          </p:nvPr>
        </p:nvSpPr>
        <p:spPr/>
        <p:txBody>
          <a:bodyPr/>
          <a:lstStyle/>
          <a:p>
            <a:r>
              <a:rPr lang="en-US" smtClean="0"/>
              <a:t>Strings</a:t>
            </a:r>
            <a:endParaRPr lang="en-US"/>
          </a:p>
        </p:txBody>
      </p:sp>
      <p:sp>
        <p:nvSpPr>
          <p:cNvPr id="7" name="Slide Number Placeholder 6"/>
          <p:cNvSpPr>
            <a:spLocks noGrp="1"/>
          </p:cNvSpPr>
          <p:nvPr>
            <p:ph type="sldNum" sz="quarter" idx="12"/>
          </p:nvPr>
        </p:nvSpPr>
        <p:spPr/>
        <p:txBody>
          <a:bodyPr/>
          <a:lstStyle/>
          <a:p>
            <a:fld id="{FA753FCA-F38D-4F34-A478-73367F628A6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44A21312-B58F-46AE-A37C-A0BDED012BCC}" type="datetime6">
              <a:rPr lang="en-US" smtClean="0"/>
              <a:pPr/>
              <a:t>October 13</a:t>
            </a:fld>
            <a:endParaRPr lang="en-US"/>
          </a:p>
        </p:txBody>
      </p:sp>
      <p:sp>
        <p:nvSpPr>
          <p:cNvPr id="8" name="Footer Placeholder 7"/>
          <p:cNvSpPr>
            <a:spLocks noGrp="1"/>
          </p:cNvSpPr>
          <p:nvPr>
            <p:ph type="ftr" sz="quarter" idx="11"/>
          </p:nvPr>
        </p:nvSpPr>
        <p:spPr/>
        <p:txBody>
          <a:bodyPr/>
          <a:lstStyle/>
          <a:p>
            <a:r>
              <a:rPr lang="en-US" smtClean="0"/>
              <a:t>Strings</a:t>
            </a:r>
            <a:endParaRPr lang="en-US"/>
          </a:p>
        </p:txBody>
      </p:sp>
      <p:sp>
        <p:nvSpPr>
          <p:cNvPr id="9" name="Slide Number Placeholder 8"/>
          <p:cNvSpPr>
            <a:spLocks noGrp="1"/>
          </p:cNvSpPr>
          <p:nvPr>
            <p:ph type="sldNum" sz="quarter" idx="12"/>
          </p:nvPr>
        </p:nvSpPr>
        <p:spPr/>
        <p:txBody>
          <a:bodyPr/>
          <a:lstStyle/>
          <a:p>
            <a:fld id="{B0CCE49E-EB22-475F-ACBB-EDD52A83AEF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2BEF1B01-894E-45FB-8DD5-3B1641187023}" type="datetime6">
              <a:rPr lang="en-US" smtClean="0"/>
              <a:pPr/>
              <a:t>October 13</a:t>
            </a:fld>
            <a:endParaRPr lang="en-US"/>
          </a:p>
        </p:txBody>
      </p:sp>
      <p:sp>
        <p:nvSpPr>
          <p:cNvPr id="4" name="Footer Placeholder 3"/>
          <p:cNvSpPr>
            <a:spLocks noGrp="1"/>
          </p:cNvSpPr>
          <p:nvPr>
            <p:ph type="ftr" sz="quarter" idx="11"/>
          </p:nvPr>
        </p:nvSpPr>
        <p:spPr/>
        <p:txBody>
          <a:bodyPr/>
          <a:lstStyle/>
          <a:p>
            <a:r>
              <a:rPr lang="en-US" smtClean="0"/>
              <a:t>Strings</a:t>
            </a:r>
            <a:endParaRPr lang="en-US"/>
          </a:p>
        </p:txBody>
      </p:sp>
      <p:sp>
        <p:nvSpPr>
          <p:cNvPr id="5" name="Slide Number Placeholder 4"/>
          <p:cNvSpPr>
            <a:spLocks noGrp="1"/>
          </p:cNvSpPr>
          <p:nvPr>
            <p:ph type="sldNum" sz="quarter" idx="12"/>
          </p:nvPr>
        </p:nvSpPr>
        <p:spPr/>
        <p:txBody>
          <a:bodyPr/>
          <a:lstStyle/>
          <a:p>
            <a:fld id="{646C23C2-86A4-434F-A0D6-7CA6EFB8B7D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47B3C4-C657-4D07-885D-F04F5F86F9F6}" type="datetime6">
              <a:rPr lang="en-US" smtClean="0"/>
              <a:pPr/>
              <a:t>October 13</a:t>
            </a:fld>
            <a:endParaRPr lang="en-US"/>
          </a:p>
        </p:txBody>
      </p:sp>
      <p:sp>
        <p:nvSpPr>
          <p:cNvPr id="3" name="Footer Placeholder 2"/>
          <p:cNvSpPr>
            <a:spLocks noGrp="1"/>
          </p:cNvSpPr>
          <p:nvPr>
            <p:ph type="ftr" sz="quarter" idx="11"/>
          </p:nvPr>
        </p:nvSpPr>
        <p:spPr/>
        <p:txBody>
          <a:bodyPr/>
          <a:lstStyle/>
          <a:p>
            <a:r>
              <a:rPr lang="en-US" smtClean="0"/>
              <a:t>Strings</a:t>
            </a:r>
            <a:endParaRPr lang="en-US"/>
          </a:p>
        </p:txBody>
      </p:sp>
      <p:sp>
        <p:nvSpPr>
          <p:cNvPr id="4" name="Slide Number Placeholder 3"/>
          <p:cNvSpPr>
            <a:spLocks noGrp="1"/>
          </p:cNvSpPr>
          <p:nvPr>
            <p:ph type="sldNum" sz="quarter" idx="12"/>
          </p:nvPr>
        </p:nvSpPr>
        <p:spPr/>
        <p:txBody>
          <a:bodyPr/>
          <a:lstStyle/>
          <a:p>
            <a:fld id="{720F79C6-FD94-4A2A-B0E4-BAAFFC7A0E6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34394ED-2C18-4409-BDC9-60A4F37F9C40}" type="datetime6">
              <a:rPr lang="en-US" smtClean="0"/>
              <a:pPr/>
              <a:t>October 13</a:t>
            </a:fld>
            <a:endParaRPr lang="en-US"/>
          </a:p>
        </p:txBody>
      </p:sp>
      <p:sp>
        <p:nvSpPr>
          <p:cNvPr id="6" name="Footer Placeholder 5"/>
          <p:cNvSpPr>
            <a:spLocks noGrp="1"/>
          </p:cNvSpPr>
          <p:nvPr>
            <p:ph type="ftr" sz="quarter" idx="11"/>
          </p:nvPr>
        </p:nvSpPr>
        <p:spPr/>
        <p:txBody>
          <a:bodyPr/>
          <a:lstStyle/>
          <a:p>
            <a:r>
              <a:rPr lang="en-US" smtClean="0"/>
              <a:t>Strings</a:t>
            </a:r>
            <a:endParaRPr lang="en-US"/>
          </a:p>
        </p:txBody>
      </p:sp>
      <p:sp>
        <p:nvSpPr>
          <p:cNvPr id="7" name="Slide Number Placeholder 6"/>
          <p:cNvSpPr>
            <a:spLocks noGrp="1"/>
          </p:cNvSpPr>
          <p:nvPr>
            <p:ph type="sldNum" sz="quarter" idx="12"/>
          </p:nvPr>
        </p:nvSpPr>
        <p:spPr/>
        <p:txBody>
          <a:bodyPr/>
          <a:lstStyle/>
          <a:p>
            <a:fld id="{1C64243A-271B-4F82-A617-C4C33CD41BE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DE333AA-F121-44FA-9923-18790A21A515}" type="datetime6">
              <a:rPr lang="en-US" smtClean="0"/>
              <a:pPr/>
              <a:t>October 13</a:t>
            </a:fld>
            <a:endParaRPr lang="en-US"/>
          </a:p>
        </p:txBody>
      </p:sp>
      <p:sp>
        <p:nvSpPr>
          <p:cNvPr id="6" name="Footer Placeholder 5"/>
          <p:cNvSpPr>
            <a:spLocks noGrp="1"/>
          </p:cNvSpPr>
          <p:nvPr>
            <p:ph type="ftr" sz="quarter" idx="11"/>
          </p:nvPr>
        </p:nvSpPr>
        <p:spPr/>
        <p:txBody>
          <a:bodyPr/>
          <a:lstStyle/>
          <a:p>
            <a:r>
              <a:rPr lang="en-US" smtClean="0"/>
              <a:t>Strings</a:t>
            </a:r>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83E06E4-D54B-4BAC-9FFF-B28DF2B9597C}"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9B7FD0B5-1598-4C93-A471-CEA54DC9E6CF}" type="datetime6">
              <a:rPr lang="en-US" smtClean="0"/>
              <a:pPr/>
              <a:t>October 13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r>
              <a:rPr lang="en-US" smtClean="0"/>
              <a:t>Strings</a:t>
            </a:r>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F01A8990-CDDE-4C92-A118-2420C679B6D5}"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2286000"/>
            <a:ext cx="7772400" cy="1143000"/>
          </a:xfrm>
        </p:spPr>
        <p:txBody>
          <a:bodyPr/>
          <a:lstStyle/>
          <a:p>
            <a:r>
              <a:rPr lang="en-GB"/>
              <a:t>Strings &amp; Pointers</a:t>
            </a:r>
          </a:p>
        </p:txBody>
      </p:sp>
      <p:sp>
        <p:nvSpPr>
          <p:cNvPr id="2051" name="Rectangle 3"/>
          <p:cNvSpPr>
            <a:spLocks noGrp="1" noChangeArrowheads="1"/>
          </p:cNvSpPr>
          <p:nvPr>
            <p:ph type="subTitle" idx="1"/>
          </p:nvPr>
        </p:nvSpPr>
        <p:spPr/>
        <p:txBody>
          <a:bodyPr/>
          <a:lstStyle/>
          <a:p>
            <a:endParaRPr lang="en-GB"/>
          </a:p>
        </p:txBody>
      </p:sp>
      <p:sp>
        <p:nvSpPr>
          <p:cNvPr id="4" name="Date Placeholder 3"/>
          <p:cNvSpPr>
            <a:spLocks noGrp="1"/>
          </p:cNvSpPr>
          <p:nvPr>
            <p:ph type="dt" sz="half" idx="10"/>
          </p:nvPr>
        </p:nvSpPr>
        <p:spPr/>
        <p:txBody>
          <a:bodyPr/>
          <a:lstStyle/>
          <a:p>
            <a:fld id="{B720CCFC-07D7-4D23-B2F0-D9D944800070}" type="datetime6">
              <a:rPr lang="en-US"/>
              <a:pPr/>
              <a:t>October 13</a:t>
            </a:fld>
            <a:endParaRPr lang="en-US"/>
          </a:p>
        </p:txBody>
      </p:sp>
      <p:sp>
        <p:nvSpPr>
          <p:cNvPr id="5" name="Footer Placeholder 4"/>
          <p:cNvSpPr>
            <a:spLocks noGrp="1"/>
          </p:cNvSpPr>
          <p:nvPr>
            <p:ph type="ftr" sz="quarter" idx="11"/>
          </p:nvPr>
        </p:nvSpPr>
        <p:spPr/>
        <p:txBody>
          <a:bodyPr/>
          <a:lstStyle/>
          <a:p>
            <a:r>
              <a:rPr lang="en-US"/>
              <a:t>Strings</a:t>
            </a:r>
          </a:p>
        </p:txBody>
      </p:sp>
      <p:sp>
        <p:nvSpPr>
          <p:cNvPr id="6" name="Slide Number Placeholder 5"/>
          <p:cNvSpPr>
            <a:spLocks noGrp="1"/>
          </p:cNvSpPr>
          <p:nvPr>
            <p:ph type="sldNum" sz="quarter" idx="12"/>
          </p:nvPr>
        </p:nvSpPr>
        <p:spPr/>
        <p:txBody>
          <a:bodyPr/>
          <a:lstStyle/>
          <a:p>
            <a:fld id="{6975B576-D03D-46A4-B0F3-9CC4F4672CFE}" type="slidenum">
              <a:rPr lang="en-US"/>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GB"/>
              <a:t>Strings - I/O</a:t>
            </a:r>
          </a:p>
        </p:txBody>
      </p:sp>
      <p:sp>
        <p:nvSpPr>
          <p:cNvPr id="15363" name="Rectangle 3"/>
          <p:cNvSpPr>
            <a:spLocks noGrp="1" noChangeArrowheads="1"/>
          </p:cNvSpPr>
          <p:nvPr>
            <p:ph idx="1"/>
          </p:nvPr>
        </p:nvSpPr>
        <p:spPr/>
        <p:txBody>
          <a:bodyPr/>
          <a:lstStyle/>
          <a:p>
            <a:r>
              <a:rPr lang="en-GB"/>
              <a:t>gets() appends \0 to the end of the string.</a:t>
            </a:r>
          </a:p>
          <a:p>
            <a:r>
              <a:rPr lang="en-GB"/>
              <a:t>It returns a pointer to the line read or NULL if an error occurred.</a:t>
            </a:r>
          </a:p>
          <a:p>
            <a:r>
              <a:rPr lang="en-GB"/>
              <a:t>Therefore the argument supplied to gets() is a pointer to char.</a:t>
            </a:r>
          </a:p>
          <a:p>
            <a:pPr lvl="1"/>
            <a:r>
              <a:rPr lang="en-GB"/>
              <a:t>This is the address into which to put the initial character.</a:t>
            </a:r>
          </a:p>
        </p:txBody>
      </p:sp>
      <p:sp>
        <p:nvSpPr>
          <p:cNvPr id="4" name="Date Placeholder 3"/>
          <p:cNvSpPr>
            <a:spLocks noGrp="1"/>
          </p:cNvSpPr>
          <p:nvPr>
            <p:ph type="dt" sz="half" idx="10"/>
          </p:nvPr>
        </p:nvSpPr>
        <p:spPr/>
        <p:txBody>
          <a:bodyPr/>
          <a:lstStyle/>
          <a:p>
            <a:fld id="{FC873F20-8926-4BEF-AE52-C11C4B49CD68}" type="datetime6">
              <a:rPr lang="en-US"/>
              <a:pPr/>
              <a:t>October 13</a:t>
            </a:fld>
            <a:endParaRPr lang="en-US"/>
          </a:p>
        </p:txBody>
      </p:sp>
      <p:sp>
        <p:nvSpPr>
          <p:cNvPr id="5" name="Footer Placeholder 4"/>
          <p:cNvSpPr>
            <a:spLocks noGrp="1"/>
          </p:cNvSpPr>
          <p:nvPr>
            <p:ph type="ftr" sz="quarter" idx="11"/>
          </p:nvPr>
        </p:nvSpPr>
        <p:spPr/>
        <p:txBody>
          <a:bodyPr/>
          <a:lstStyle/>
          <a:p>
            <a:r>
              <a:rPr lang="en-US"/>
              <a:t>Strings</a:t>
            </a:r>
          </a:p>
        </p:txBody>
      </p:sp>
      <p:sp>
        <p:nvSpPr>
          <p:cNvPr id="6" name="Slide Number Placeholder 5"/>
          <p:cNvSpPr>
            <a:spLocks noGrp="1"/>
          </p:cNvSpPr>
          <p:nvPr>
            <p:ph type="sldNum" sz="quarter" idx="12"/>
          </p:nvPr>
        </p:nvSpPr>
        <p:spPr/>
        <p:txBody>
          <a:bodyPr/>
          <a:lstStyle/>
          <a:p>
            <a:fld id="{F849A00E-487D-4C13-9EEE-A496A83F8C71}" type="slidenum">
              <a:rPr lang="en-US"/>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GB"/>
              <a:t>Strings - I/O</a:t>
            </a:r>
          </a:p>
        </p:txBody>
      </p:sp>
      <p:sp>
        <p:nvSpPr>
          <p:cNvPr id="17411" name="Rectangle 3"/>
          <p:cNvSpPr>
            <a:spLocks noGrp="1" noChangeArrowheads="1"/>
          </p:cNvSpPr>
          <p:nvPr>
            <p:ph idx="1"/>
          </p:nvPr>
        </p:nvSpPr>
        <p:spPr/>
        <p:txBody>
          <a:bodyPr/>
          <a:lstStyle/>
          <a:p>
            <a:r>
              <a:rPr lang="en-GB"/>
              <a:t>Have a look at string2.c</a:t>
            </a:r>
          </a:p>
          <a:p>
            <a:pPr>
              <a:spcBef>
                <a:spcPts val="500"/>
              </a:spcBef>
              <a:spcAft>
                <a:spcPts val="500"/>
              </a:spcAft>
            </a:pPr>
            <a:r>
              <a:rPr lang="en-GB" b="1"/>
              <a:t>gets()</a:t>
            </a:r>
            <a:r>
              <a:rPr lang="en-GB"/>
              <a:t> takes one argument, which is a character array.</a:t>
            </a:r>
          </a:p>
          <a:p>
            <a:pPr lvl="1">
              <a:spcBef>
                <a:spcPts val="500"/>
              </a:spcBef>
              <a:spcAft>
                <a:spcPts val="500"/>
              </a:spcAft>
            </a:pPr>
            <a:r>
              <a:rPr lang="en-GB"/>
              <a:t>It reads an entire line of input, up to the newline, and stores it into the array. </a:t>
            </a:r>
          </a:p>
          <a:p>
            <a:pPr>
              <a:spcBef>
                <a:spcPts val="500"/>
              </a:spcBef>
              <a:spcAft>
                <a:spcPts val="500"/>
              </a:spcAft>
            </a:pPr>
            <a:r>
              <a:rPr lang="en-GB" b="1"/>
              <a:t>puts()</a:t>
            </a:r>
            <a:r>
              <a:rPr lang="en-GB"/>
              <a:t> takes one argument, which is also a character array. It writes out a character string to the display. </a:t>
            </a:r>
          </a:p>
        </p:txBody>
      </p:sp>
      <p:sp>
        <p:nvSpPr>
          <p:cNvPr id="4" name="Date Placeholder 3"/>
          <p:cNvSpPr>
            <a:spLocks noGrp="1"/>
          </p:cNvSpPr>
          <p:nvPr>
            <p:ph type="dt" sz="half" idx="10"/>
          </p:nvPr>
        </p:nvSpPr>
        <p:spPr/>
        <p:txBody>
          <a:bodyPr/>
          <a:lstStyle/>
          <a:p>
            <a:fld id="{82C0F512-18FC-4C91-9005-954353D968F5}" type="datetime6">
              <a:rPr lang="en-US"/>
              <a:pPr/>
              <a:t>October 13</a:t>
            </a:fld>
            <a:endParaRPr lang="en-US"/>
          </a:p>
        </p:txBody>
      </p:sp>
      <p:sp>
        <p:nvSpPr>
          <p:cNvPr id="5" name="Footer Placeholder 4"/>
          <p:cNvSpPr>
            <a:spLocks noGrp="1"/>
          </p:cNvSpPr>
          <p:nvPr>
            <p:ph type="ftr" sz="quarter" idx="11"/>
          </p:nvPr>
        </p:nvSpPr>
        <p:spPr/>
        <p:txBody>
          <a:bodyPr/>
          <a:lstStyle/>
          <a:p>
            <a:r>
              <a:rPr lang="en-US"/>
              <a:t>Strings</a:t>
            </a:r>
          </a:p>
        </p:txBody>
      </p:sp>
      <p:sp>
        <p:nvSpPr>
          <p:cNvPr id="6" name="Slide Number Placeholder 5"/>
          <p:cNvSpPr>
            <a:spLocks noGrp="1"/>
          </p:cNvSpPr>
          <p:nvPr>
            <p:ph type="sldNum" sz="quarter" idx="12"/>
          </p:nvPr>
        </p:nvSpPr>
        <p:spPr/>
        <p:txBody>
          <a:bodyPr/>
          <a:lstStyle/>
          <a:p>
            <a:fld id="{BBE064CE-CA60-4316-B6F1-712EF58D9B3A}" type="slidenum">
              <a:rPr lang="en-US"/>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GB"/>
              <a:t>Strings - I/O</a:t>
            </a:r>
          </a:p>
        </p:txBody>
      </p:sp>
      <p:sp>
        <p:nvSpPr>
          <p:cNvPr id="26627" name="Rectangle 3"/>
          <p:cNvSpPr>
            <a:spLocks noGrp="1" noChangeArrowheads="1"/>
          </p:cNvSpPr>
          <p:nvPr>
            <p:ph idx="1"/>
          </p:nvPr>
        </p:nvSpPr>
        <p:spPr/>
        <p:txBody>
          <a:bodyPr/>
          <a:lstStyle/>
          <a:p>
            <a:r>
              <a:rPr lang="en-GB"/>
              <a:t>gets() does not store a newline (\n) character with the string</a:t>
            </a:r>
          </a:p>
          <a:p>
            <a:r>
              <a:rPr lang="en-GB"/>
              <a:t>puts() does not add a newline (\n) when printing out the string</a:t>
            </a:r>
          </a:p>
        </p:txBody>
      </p:sp>
      <p:sp>
        <p:nvSpPr>
          <p:cNvPr id="4" name="Date Placeholder 3"/>
          <p:cNvSpPr>
            <a:spLocks noGrp="1"/>
          </p:cNvSpPr>
          <p:nvPr>
            <p:ph type="dt" sz="half" idx="10"/>
          </p:nvPr>
        </p:nvSpPr>
        <p:spPr/>
        <p:txBody>
          <a:bodyPr/>
          <a:lstStyle/>
          <a:p>
            <a:fld id="{925D548A-1CED-4CC3-B333-CEB3386E199E}" type="datetime6">
              <a:rPr lang="en-US"/>
              <a:pPr/>
              <a:t>October 13</a:t>
            </a:fld>
            <a:endParaRPr lang="en-US"/>
          </a:p>
        </p:txBody>
      </p:sp>
      <p:sp>
        <p:nvSpPr>
          <p:cNvPr id="5" name="Footer Placeholder 4"/>
          <p:cNvSpPr>
            <a:spLocks noGrp="1"/>
          </p:cNvSpPr>
          <p:nvPr>
            <p:ph type="ftr" sz="quarter" idx="11"/>
          </p:nvPr>
        </p:nvSpPr>
        <p:spPr/>
        <p:txBody>
          <a:bodyPr/>
          <a:lstStyle/>
          <a:p>
            <a:r>
              <a:rPr lang="en-US"/>
              <a:t>Strings</a:t>
            </a:r>
          </a:p>
        </p:txBody>
      </p:sp>
      <p:sp>
        <p:nvSpPr>
          <p:cNvPr id="6" name="Slide Number Placeholder 5"/>
          <p:cNvSpPr>
            <a:spLocks noGrp="1"/>
          </p:cNvSpPr>
          <p:nvPr>
            <p:ph type="sldNum" sz="quarter" idx="12"/>
          </p:nvPr>
        </p:nvSpPr>
        <p:spPr/>
        <p:txBody>
          <a:bodyPr/>
          <a:lstStyle/>
          <a:p>
            <a:fld id="{B144847D-640B-4B13-BF4B-6E6956BFD7C8}" type="slidenum">
              <a:rPr lang="en-US"/>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GB"/>
              <a:t>String Functions</a:t>
            </a:r>
          </a:p>
        </p:txBody>
      </p:sp>
      <p:sp>
        <p:nvSpPr>
          <p:cNvPr id="28675" name="Rectangle 3"/>
          <p:cNvSpPr>
            <a:spLocks noGrp="1" noChangeArrowheads="1"/>
          </p:cNvSpPr>
          <p:nvPr>
            <p:ph idx="1"/>
          </p:nvPr>
        </p:nvSpPr>
        <p:spPr/>
        <p:txBody>
          <a:bodyPr/>
          <a:lstStyle/>
          <a:p>
            <a:r>
              <a:rPr lang="en-GB"/>
              <a:t>A header file called </a:t>
            </a:r>
            <a:r>
              <a:rPr lang="en-GB" b="1"/>
              <a:t>string.h</a:t>
            </a:r>
            <a:r>
              <a:rPr lang="en-GB"/>
              <a:t> provides many functions for working with strings.</a:t>
            </a:r>
          </a:p>
          <a:p>
            <a:r>
              <a:rPr lang="en-GB"/>
              <a:t>Some of the more common ones are</a:t>
            </a:r>
          </a:p>
          <a:p>
            <a:pPr lvl="1">
              <a:spcBef>
                <a:spcPts val="500"/>
              </a:spcBef>
              <a:spcAft>
                <a:spcPts val="500"/>
              </a:spcAft>
            </a:pPr>
            <a:r>
              <a:rPr lang="en-GB"/>
              <a:t>strlen</a:t>
            </a:r>
          </a:p>
          <a:p>
            <a:pPr lvl="2">
              <a:spcBef>
                <a:spcPts val="500"/>
              </a:spcBef>
              <a:spcAft>
                <a:spcPts val="500"/>
              </a:spcAft>
            </a:pPr>
            <a:r>
              <a:rPr lang="en-GB"/>
              <a:t>A function that returns the length of a string.</a:t>
            </a:r>
          </a:p>
          <a:p>
            <a:pPr lvl="2">
              <a:spcBef>
                <a:spcPts val="500"/>
              </a:spcBef>
              <a:spcAft>
                <a:spcPts val="500"/>
              </a:spcAft>
            </a:pPr>
            <a:r>
              <a:rPr lang="en-GB"/>
              <a:t>This does not include the \0 character in the count.</a:t>
            </a:r>
          </a:p>
          <a:p>
            <a:pPr lvl="1">
              <a:spcBef>
                <a:spcPts val="500"/>
              </a:spcBef>
              <a:spcAft>
                <a:spcPts val="500"/>
              </a:spcAft>
            </a:pPr>
            <a:r>
              <a:rPr lang="en-GB" b="1" i="1"/>
              <a:t>int strlen(string);</a:t>
            </a:r>
          </a:p>
        </p:txBody>
      </p:sp>
      <p:sp>
        <p:nvSpPr>
          <p:cNvPr id="4" name="Date Placeholder 3"/>
          <p:cNvSpPr>
            <a:spLocks noGrp="1"/>
          </p:cNvSpPr>
          <p:nvPr>
            <p:ph type="dt" sz="half" idx="10"/>
          </p:nvPr>
        </p:nvSpPr>
        <p:spPr/>
        <p:txBody>
          <a:bodyPr/>
          <a:lstStyle/>
          <a:p>
            <a:fld id="{B80DE81E-5758-403E-A596-E9B8FF9C64FE}" type="datetime6">
              <a:rPr lang="en-US"/>
              <a:pPr/>
              <a:t>October 13</a:t>
            </a:fld>
            <a:endParaRPr lang="en-US"/>
          </a:p>
        </p:txBody>
      </p:sp>
      <p:sp>
        <p:nvSpPr>
          <p:cNvPr id="5" name="Footer Placeholder 4"/>
          <p:cNvSpPr>
            <a:spLocks noGrp="1"/>
          </p:cNvSpPr>
          <p:nvPr>
            <p:ph type="ftr" sz="quarter" idx="11"/>
          </p:nvPr>
        </p:nvSpPr>
        <p:spPr/>
        <p:txBody>
          <a:bodyPr/>
          <a:lstStyle/>
          <a:p>
            <a:r>
              <a:rPr lang="en-US"/>
              <a:t>Strings</a:t>
            </a:r>
          </a:p>
        </p:txBody>
      </p:sp>
      <p:sp>
        <p:nvSpPr>
          <p:cNvPr id="6" name="Slide Number Placeholder 5"/>
          <p:cNvSpPr>
            <a:spLocks noGrp="1"/>
          </p:cNvSpPr>
          <p:nvPr>
            <p:ph type="sldNum" sz="quarter" idx="12"/>
          </p:nvPr>
        </p:nvSpPr>
        <p:spPr/>
        <p:txBody>
          <a:bodyPr/>
          <a:lstStyle/>
          <a:p>
            <a:fld id="{A2C71DF1-A558-4BDC-9C27-2E9289AB36EF}" type="slidenum">
              <a:rPr lang="en-US"/>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a:spcBef>
                <a:spcPts val="500"/>
              </a:spcBef>
              <a:spcAft>
                <a:spcPts val="500"/>
              </a:spcAft>
            </a:pPr>
            <a:r>
              <a:rPr lang="en-GB"/>
              <a:t>String Functions</a:t>
            </a:r>
          </a:p>
        </p:txBody>
      </p:sp>
      <p:sp>
        <p:nvSpPr>
          <p:cNvPr id="33795" name="Rectangle 3"/>
          <p:cNvSpPr>
            <a:spLocks noGrp="1" noChangeArrowheads="1"/>
          </p:cNvSpPr>
          <p:nvPr>
            <p:ph idx="1"/>
          </p:nvPr>
        </p:nvSpPr>
        <p:spPr/>
        <p:txBody>
          <a:bodyPr/>
          <a:lstStyle/>
          <a:p>
            <a:pPr>
              <a:spcBef>
                <a:spcPts val="500"/>
              </a:spcBef>
              <a:spcAft>
                <a:spcPts val="500"/>
              </a:spcAft>
            </a:pPr>
            <a:r>
              <a:rPr lang="en-GB"/>
              <a:t>strcat, strncat</a:t>
            </a:r>
          </a:p>
          <a:p>
            <a:pPr lvl="1">
              <a:spcBef>
                <a:spcPts val="500"/>
              </a:spcBef>
              <a:spcAft>
                <a:spcPts val="500"/>
              </a:spcAft>
            </a:pPr>
            <a:r>
              <a:rPr lang="en-GB"/>
              <a:t>Two slightly different versions of a function that concatenate two things to form a third string. </a:t>
            </a:r>
          </a:p>
          <a:p>
            <a:pPr lvl="1">
              <a:spcBef>
                <a:spcPts val="500"/>
              </a:spcBef>
              <a:spcAft>
                <a:spcPts val="500"/>
              </a:spcAft>
            </a:pPr>
            <a:r>
              <a:rPr lang="en-GB" b="1" i="1"/>
              <a:t>char *strcat(to_string, from_string);</a:t>
            </a:r>
          </a:p>
          <a:p>
            <a:pPr lvl="2">
              <a:spcBef>
                <a:spcPts val="500"/>
              </a:spcBef>
              <a:spcAft>
                <a:spcPts val="500"/>
              </a:spcAft>
            </a:pPr>
            <a:r>
              <a:rPr lang="en-GB"/>
              <a:t>Results in from_string being appended to to_string and the result being stored in to_string.</a:t>
            </a:r>
          </a:p>
          <a:p>
            <a:pPr lvl="2">
              <a:spcBef>
                <a:spcPts val="500"/>
              </a:spcBef>
              <a:spcAft>
                <a:spcPts val="500"/>
              </a:spcAft>
            </a:pPr>
            <a:r>
              <a:rPr lang="en-GB"/>
              <a:t>Should check that length of to_string is adequate.</a:t>
            </a:r>
          </a:p>
        </p:txBody>
      </p:sp>
      <p:sp>
        <p:nvSpPr>
          <p:cNvPr id="4" name="Date Placeholder 3"/>
          <p:cNvSpPr>
            <a:spLocks noGrp="1"/>
          </p:cNvSpPr>
          <p:nvPr>
            <p:ph type="dt" sz="half" idx="10"/>
          </p:nvPr>
        </p:nvSpPr>
        <p:spPr/>
        <p:txBody>
          <a:bodyPr/>
          <a:lstStyle/>
          <a:p>
            <a:fld id="{09F4C1FE-06FC-4A08-863F-9A25EBD2D51F}" type="datetime6">
              <a:rPr lang="en-US"/>
              <a:pPr/>
              <a:t>October 13</a:t>
            </a:fld>
            <a:endParaRPr lang="en-US"/>
          </a:p>
        </p:txBody>
      </p:sp>
      <p:sp>
        <p:nvSpPr>
          <p:cNvPr id="5" name="Footer Placeholder 4"/>
          <p:cNvSpPr>
            <a:spLocks noGrp="1"/>
          </p:cNvSpPr>
          <p:nvPr>
            <p:ph type="ftr" sz="quarter" idx="11"/>
          </p:nvPr>
        </p:nvSpPr>
        <p:spPr/>
        <p:txBody>
          <a:bodyPr/>
          <a:lstStyle/>
          <a:p>
            <a:r>
              <a:rPr lang="en-US"/>
              <a:t>Strings</a:t>
            </a:r>
          </a:p>
        </p:txBody>
      </p:sp>
      <p:sp>
        <p:nvSpPr>
          <p:cNvPr id="6" name="Slide Number Placeholder 5"/>
          <p:cNvSpPr>
            <a:spLocks noGrp="1"/>
          </p:cNvSpPr>
          <p:nvPr>
            <p:ph type="sldNum" sz="quarter" idx="12"/>
          </p:nvPr>
        </p:nvSpPr>
        <p:spPr/>
        <p:txBody>
          <a:bodyPr/>
          <a:lstStyle/>
          <a:p>
            <a:fld id="{C38C1161-D40C-4FDF-A2BD-D561AE27DE2B}" type="slidenum">
              <a:rPr lang="en-US"/>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a:spcBef>
                <a:spcPts val="500"/>
              </a:spcBef>
              <a:spcAft>
                <a:spcPts val="500"/>
              </a:spcAft>
            </a:pPr>
            <a:r>
              <a:rPr lang="en-GB"/>
              <a:t>String Functions</a:t>
            </a:r>
          </a:p>
        </p:txBody>
      </p:sp>
      <p:sp>
        <p:nvSpPr>
          <p:cNvPr id="34819" name="Rectangle 3"/>
          <p:cNvSpPr>
            <a:spLocks noGrp="1" noChangeArrowheads="1"/>
          </p:cNvSpPr>
          <p:nvPr>
            <p:ph idx="1"/>
          </p:nvPr>
        </p:nvSpPr>
        <p:spPr/>
        <p:txBody>
          <a:bodyPr/>
          <a:lstStyle/>
          <a:p>
            <a:pPr lvl="1">
              <a:spcBef>
                <a:spcPts val="500"/>
              </a:spcBef>
              <a:spcAft>
                <a:spcPts val="500"/>
              </a:spcAft>
            </a:pPr>
            <a:r>
              <a:rPr lang="en-GB" b="1" i="1"/>
              <a:t>char *strncat(strTo, strFrom, nChars);</a:t>
            </a:r>
          </a:p>
          <a:p>
            <a:pPr lvl="2">
              <a:spcBef>
                <a:spcPts val="500"/>
              </a:spcBef>
              <a:spcAft>
                <a:spcPts val="500"/>
              </a:spcAft>
            </a:pPr>
            <a:r>
              <a:rPr lang="en-GB"/>
              <a:t>Results in nChars characters from strFrom being appended to strTo</a:t>
            </a:r>
          </a:p>
          <a:p>
            <a:pPr>
              <a:spcBef>
                <a:spcPts val="500"/>
              </a:spcBef>
              <a:spcAft>
                <a:spcPts val="500"/>
              </a:spcAft>
            </a:pPr>
            <a:r>
              <a:rPr lang="en-GB"/>
              <a:t>strcmp, strncmp</a:t>
            </a:r>
          </a:p>
          <a:p>
            <a:pPr lvl="1">
              <a:spcBef>
                <a:spcPts val="500"/>
              </a:spcBef>
              <a:spcAft>
                <a:spcPts val="500"/>
              </a:spcAft>
            </a:pPr>
            <a:r>
              <a:rPr lang="en-GB"/>
              <a:t>Two slightly different versions of a function that compares two strings. </a:t>
            </a:r>
          </a:p>
          <a:p>
            <a:pPr lvl="1">
              <a:spcBef>
                <a:spcPts val="500"/>
              </a:spcBef>
              <a:spcAft>
                <a:spcPts val="500"/>
              </a:spcAft>
            </a:pPr>
            <a:r>
              <a:rPr lang="en-GB" b="1" i="1"/>
              <a:t>int strcmp(strFirst, strSecond);</a:t>
            </a:r>
            <a:endParaRPr lang="en-GB"/>
          </a:p>
          <a:p>
            <a:pPr lvl="2">
              <a:spcBef>
                <a:spcPts val="500"/>
              </a:spcBef>
              <a:spcAft>
                <a:spcPts val="500"/>
              </a:spcAft>
            </a:pPr>
            <a:r>
              <a:rPr lang="en-GB"/>
              <a:t>If the strings are the same, a 0 value is returned, i.e.a true return value indicates that the strings are not equal</a:t>
            </a:r>
          </a:p>
        </p:txBody>
      </p:sp>
      <p:sp>
        <p:nvSpPr>
          <p:cNvPr id="4" name="Date Placeholder 3"/>
          <p:cNvSpPr>
            <a:spLocks noGrp="1"/>
          </p:cNvSpPr>
          <p:nvPr>
            <p:ph type="dt" sz="half" idx="10"/>
          </p:nvPr>
        </p:nvSpPr>
        <p:spPr/>
        <p:txBody>
          <a:bodyPr/>
          <a:lstStyle/>
          <a:p>
            <a:fld id="{28531BB5-B790-42C9-A1FF-FF11E12859E9}" type="datetime6">
              <a:rPr lang="en-US"/>
              <a:pPr/>
              <a:t>October 13</a:t>
            </a:fld>
            <a:endParaRPr lang="en-US"/>
          </a:p>
        </p:txBody>
      </p:sp>
      <p:sp>
        <p:nvSpPr>
          <p:cNvPr id="5" name="Footer Placeholder 4"/>
          <p:cNvSpPr>
            <a:spLocks noGrp="1"/>
          </p:cNvSpPr>
          <p:nvPr>
            <p:ph type="ftr" sz="quarter" idx="11"/>
          </p:nvPr>
        </p:nvSpPr>
        <p:spPr/>
        <p:txBody>
          <a:bodyPr/>
          <a:lstStyle/>
          <a:p>
            <a:r>
              <a:rPr lang="en-US"/>
              <a:t>Strings</a:t>
            </a:r>
          </a:p>
        </p:txBody>
      </p:sp>
      <p:sp>
        <p:nvSpPr>
          <p:cNvPr id="6" name="Slide Number Placeholder 5"/>
          <p:cNvSpPr>
            <a:spLocks noGrp="1"/>
          </p:cNvSpPr>
          <p:nvPr>
            <p:ph type="sldNum" sz="quarter" idx="12"/>
          </p:nvPr>
        </p:nvSpPr>
        <p:spPr/>
        <p:txBody>
          <a:bodyPr/>
          <a:lstStyle/>
          <a:p>
            <a:fld id="{CC1C53A5-5691-4EE7-AB32-A1F42B3F53C7}" type="slidenum">
              <a:rPr lang="en-US"/>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a:spcBef>
                <a:spcPts val="500"/>
              </a:spcBef>
              <a:spcAft>
                <a:spcPts val="500"/>
              </a:spcAft>
            </a:pPr>
            <a:r>
              <a:rPr lang="en-GB"/>
              <a:t>String Functions</a:t>
            </a:r>
          </a:p>
        </p:txBody>
      </p:sp>
      <p:sp>
        <p:nvSpPr>
          <p:cNvPr id="36867" name="Rectangle 3"/>
          <p:cNvSpPr>
            <a:spLocks noGrp="1" noChangeArrowheads="1"/>
          </p:cNvSpPr>
          <p:nvPr>
            <p:ph idx="1"/>
          </p:nvPr>
        </p:nvSpPr>
        <p:spPr/>
        <p:txBody>
          <a:bodyPr/>
          <a:lstStyle/>
          <a:p>
            <a:pPr lvl="1">
              <a:spcBef>
                <a:spcPts val="500"/>
              </a:spcBef>
              <a:spcAft>
                <a:spcPts val="500"/>
              </a:spcAft>
            </a:pPr>
            <a:r>
              <a:rPr lang="en-GB" b="1" i="1"/>
              <a:t>int strncmp(strFirst, strSecond,  nChars);</a:t>
            </a:r>
            <a:endParaRPr lang="en-GB"/>
          </a:p>
          <a:p>
            <a:pPr lvl="2">
              <a:spcBef>
                <a:spcPts val="500"/>
              </a:spcBef>
              <a:spcAft>
                <a:spcPts val="500"/>
              </a:spcAft>
            </a:pPr>
            <a:r>
              <a:rPr lang="en-GB"/>
              <a:t>Compares first n characters of two strings.</a:t>
            </a:r>
          </a:p>
          <a:p>
            <a:pPr lvl="2">
              <a:spcBef>
                <a:spcPts val="500"/>
              </a:spcBef>
              <a:spcAft>
                <a:spcPts val="500"/>
              </a:spcAft>
            </a:pPr>
            <a:r>
              <a:rPr lang="en-GB"/>
              <a:t>Results are similar to strcmp()</a:t>
            </a:r>
          </a:p>
          <a:p>
            <a:pPr>
              <a:spcBef>
                <a:spcPts val="500"/>
              </a:spcBef>
              <a:spcAft>
                <a:spcPts val="500"/>
              </a:spcAft>
            </a:pPr>
            <a:r>
              <a:rPr lang="en-GB"/>
              <a:t>strcpy, strncpy</a:t>
            </a:r>
          </a:p>
          <a:p>
            <a:pPr lvl="1">
              <a:spcBef>
                <a:spcPts val="500"/>
              </a:spcBef>
              <a:spcAft>
                <a:spcPts val="500"/>
              </a:spcAft>
            </a:pPr>
            <a:r>
              <a:rPr lang="en-GB"/>
              <a:t>Two slightly different versions of a function that copies a string somewhere else. </a:t>
            </a:r>
          </a:p>
        </p:txBody>
      </p:sp>
      <p:sp>
        <p:nvSpPr>
          <p:cNvPr id="4" name="Date Placeholder 3"/>
          <p:cNvSpPr>
            <a:spLocks noGrp="1"/>
          </p:cNvSpPr>
          <p:nvPr>
            <p:ph type="dt" sz="half" idx="10"/>
          </p:nvPr>
        </p:nvSpPr>
        <p:spPr/>
        <p:txBody>
          <a:bodyPr/>
          <a:lstStyle/>
          <a:p>
            <a:fld id="{04081FAF-6943-45EC-9FDD-3D2A09EF48EE}" type="datetime6">
              <a:rPr lang="en-US"/>
              <a:pPr/>
              <a:t>October 13</a:t>
            </a:fld>
            <a:endParaRPr lang="en-US"/>
          </a:p>
        </p:txBody>
      </p:sp>
      <p:sp>
        <p:nvSpPr>
          <p:cNvPr id="5" name="Footer Placeholder 4"/>
          <p:cNvSpPr>
            <a:spLocks noGrp="1"/>
          </p:cNvSpPr>
          <p:nvPr>
            <p:ph type="ftr" sz="quarter" idx="11"/>
          </p:nvPr>
        </p:nvSpPr>
        <p:spPr/>
        <p:txBody>
          <a:bodyPr/>
          <a:lstStyle/>
          <a:p>
            <a:r>
              <a:rPr lang="en-US"/>
              <a:t>Strings</a:t>
            </a:r>
          </a:p>
        </p:txBody>
      </p:sp>
      <p:sp>
        <p:nvSpPr>
          <p:cNvPr id="6" name="Slide Number Placeholder 5"/>
          <p:cNvSpPr>
            <a:spLocks noGrp="1"/>
          </p:cNvSpPr>
          <p:nvPr>
            <p:ph type="sldNum" sz="quarter" idx="12"/>
          </p:nvPr>
        </p:nvSpPr>
        <p:spPr/>
        <p:txBody>
          <a:bodyPr/>
          <a:lstStyle/>
          <a:p>
            <a:fld id="{EE7589B7-2D31-4145-9C62-267163E927DB}" type="slidenum">
              <a:rPr lang="en-US"/>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GB"/>
              <a:t>String Functions</a:t>
            </a:r>
          </a:p>
        </p:txBody>
      </p:sp>
      <p:sp>
        <p:nvSpPr>
          <p:cNvPr id="31747" name="Rectangle 3"/>
          <p:cNvSpPr>
            <a:spLocks noGrp="1" noChangeArrowheads="1"/>
          </p:cNvSpPr>
          <p:nvPr>
            <p:ph idx="1"/>
          </p:nvPr>
        </p:nvSpPr>
        <p:spPr/>
        <p:txBody>
          <a:bodyPr/>
          <a:lstStyle/>
          <a:p>
            <a:r>
              <a:rPr lang="en-GB" b="1" i="1"/>
              <a:t>char *strcpy(strTo, strFrom);</a:t>
            </a:r>
            <a:endParaRPr lang="en-GB"/>
          </a:p>
          <a:p>
            <a:pPr lvl="1"/>
            <a:r>
              <a:rPr lang="en-GB"/>
              <a:t>The contents of strFrom are copied to the string strTo.</a:t>
            </a:r>
          </a:p>
          <a:p>
            <a:pPr lvl="1"/>
            <a:r>
              <a:rPr lang="en-GB"/>
              <a:t>strTo is fully overwritten, so ensure that the available size is adequate.</a:t>
            </a:r>
          </a:p>
          <a:p>
            <a:pPr lvl="1"/>
            <a:r>
              <a:rPr lang="en-GB"/>
              <a:t>Special case for copying string arrays only.</a:t>
            </a:r>
          </a:p>
          <a:p>
            <a:pPr lvl="2"/>
            <a:r>
              <a:rPr lang="en-GB"/>
              <a:t>You cannot copy arrays like this in C.</a:t>
            </a:r>
          </a:p>
          <a:p>
            <a:pPr lvl="1"/>
            <a:r>
              <a:rPr lang="en-GB"/>
              <a:t>strTo will NOT be null terminated, BEWARE.</a:t>
            </a:r>
          </a:p>
        </p:txBody>
      </p:sp>
      <p:sp>
        <p:nvSpPr>
          <p:cNvPr id="4" name="Date Placeholder 3"/>
          <p:cNvSpPr>
            <a:spLocks noGrp="1"/>
          </p:cNvSpPr>
          <p:nvPr>
            <p:ph type="dt" sz="half" idx="10"/>
          </p:nvPr>
        </p:nvSpPr>
        <p:spPr/>
        <p:txBody>
          <a:bodyPr/>
          <a:lstStyle/>
          <a:p>
            <a:fld id="{A84FA444-E0F6-4175-A19F-1C5E49FE706C}" type="datetime6">
              <a:rPr lang="en-US"/>
              <a:pPr/>
              <a:t>October 13</a:t>
            </a:fld>
            <a:endParaRPr lang="en-US"/>
          </a:p>
        </p:txBody>
      </p:sp>
      <p:sp>
        <p:nvSpPr>
          <p:cNvPr id="5" name="Footer Placeholder 4"/>
          <p:cNvSpPr>
            <a:spLocks noGrp="1"/>
          </p:cNvSpPr>
          <p:nvPr>
            <p:ph type="ftr" sz="quarter" idx="11"/>
          </p:nvPr>
        </p:nvSpPr>
        <p:spPr/>
        <p:txBody>
          <a:bodyPr/>
          <a:lstStyle/>
          <a:p>
            <a:r>
              <a:rPr lang="en-US"/>
              <a:t>Strings</a:t>
            </a:r>
          </a:p>
        </p:txBody>
      </p:sp>
      <p:sp>
        <p:nvSpPr>
          <p:cNvPr id="6" name="Slide Number Placeholder 5"/>
          <p:cNvSpPr>
            <a:spLocks noGrp="1"/>
          </p:cNvSpPr>
          <p:nvPr>
            <p:ph type="sldNum" sz="quarter" idx="12"/>
          </p:nvPr>
        </p:nvSpPr>
        <p:spPr/>
        <p:txBody>
          <a:bodyPr/>
          <a:lstStyle/>
          <a:p>
            <a:fld id="{25BDE234-6943-453B-A440-44D3952F11CD}" type="slidenum">
              <a:rPr lang="en-US"/>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GB"/>
              <a:t>String Functions</a:t>
            </a:r>
          </a:p>
        </p:txBody>
      </p:sp>
      <p:sp>
        <p:nvSpPr>
          <p:cNvPr id="39939" name="Rectangle 3"/>
          <p:cNvSpPr>
            <a:spLocks noGrp="1" noChangeArrowheads="1"/>
          </p:cNvSpPr>
          <p:nvPr>
            <p:ph idx="1"/>
          </p:nvPr>
        </p:nvSpPr>
        <p:spPr/>
        <p:txBody>
          <a:bodyPr/>
          <a:lstStyle/>
          <a:p>
            <a:r>
              <a:rPr lang="en-GB" b="1" i="1"/>
              <a:t>char *strncpy(strTo, strFrom, nChars);</a:t>
            </a:r>
            <a:endParaRPr lang="en-GB"/>
          </a:p>
          <a:p>
            <a:pPr lvl="1"/>
            <a:r>
              <a:rPr lang="en-GB"/>
              <a:t>Copy first n characters of strFrom to strTo</a:t>
            </a:r>
          </a:p>
          <a:p>
            <a:endParaRPr lang="en-GB" b="1"/>
          </a:p>
          <a:p>
            <a:r>
              <a:rPr lang="en-GB" b="1"/>
              <a:t>Other Functions</a:t>
            </a:r>
            <a:endParaRPr lang="en-GB"/>
          </a:p>
          <a:p>
            <a:pPr>
              <a:spcBef>
                <a:spcPts val="500"/>
              </a:spcBef>
              <a:spcAft>
                <a:spcPts val="500"/>
              </a:spcAft>
            </a:pPr>
            <a:r>
              <a:rPr lang="en-GB" b="1" i="1"/>
              <a:t>char *strerror(int errnum);</a:t>
            </a:r>
            <a:endParaRPr lang="en-GB"/>
          </a:p>
          <a:p>
            <a:pPr lvl="1">
              <a:spcBef>
                <a:spcPts val="500"/>
              </a:spcBef>
              <a:spcAft>
                <a:spcPts val="500"/>
              </a:spcAft>
            </a:pPr>
            <a:r>
              <a:rPr lang="en-GB"/>
              <a:t>Get error message corresponding to specified error number.</a:t>
            </a:r>
          </a:p>
        </p:txBody>
      </p:sp>
      <p:sp>
        <p:nvSpPr>
          <p:cNvPr id="4" name="Date Placeholder 3"/>
          <p:cNvSpPr>
            <a:spLocks noGrp="1"/>
          </p:cNvSpPr>
          <p:nvPr>
            <p:ph type="dt" sz="half" idx="10"/>
          </p:nvPr>
        </p:nvSpPr>
        <p:spPr/>
        <p:txBody>
          <a:bodyPr/>
          <a:lstStyle/>
          <a:p>
            <a:fld id="{454E8A35-5D8A-454A-B7EA-1E0AF2E10F22}" type="datetime6">
              <a:rPr lang="en-US"/>
              <a:pPr/>
              <a:t>October 13</a:t>
            </a:fld>
            <a:endParaRPr lang="en-US"/>
          </a:p>
        </p:txBody>
      </p:sp>
      <p:sp>
        <p:nvSpPr>
          <p:cNvPr id="5" name="Footer Placeholder 4"/>
          <p:cNvSpPr>
            <a:spLocks noGrp="1"/>
          </p:cNvSpPr>
          <p:nvPr>
            <p:ph type="ftr" sz="quarter" idx="11"/>
          </p:nvPr>
        </p:nvSpPr>
        <p:spPr/>
        <p:txBody>
          <a:bodyPr/>
          <a:lstStyle/>
          <a:p>
            <a:r>
              <a:rPr lang="en-US"/>
              <a:t>Strings</a:t>
            </a:r>
          </a:p>
        </p:txBody>
      </p:sp>
      <p:sp>
        <p:nvSpPr>
          <p:cNvPr id="6" name="Slide Number Placeholder 5"/>
          <p:cNvSpPr>
            <a:spLocks noGrp="1"/>
          </p:cNvSpPr>
          <p:nvPr>
            <p:ph type="sldNum" sz="quarter" idx="12"/>
          </p:nvPr>
        </p:nvSpPr>
        <p:spPr/>
        <p:txBody>
          <a:bodyPr/>
          <a:lstStyle/>
          <a:p>
            <a:fld id="{9854DAA1-F4AE-4BFA-9875-2AB7DBE41FD2}" type="slidenum">
              <a:rPr lang="en-US"/>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a:spcBef>
                <a:spcPts val="500"/>
              </a:spcBef>
              <a:spcAft>
                <a:spcPts val="500"/>
              </a:spcAft>
            </a:pPr>
            <a:r>
              <a:rPr lang="en-GB"/>
              <a:t>String Functions</a:t>
            </a:r>
          </a:p>
        </p:txBody>
      </p:sp>
      <p:sp>
        <p:nvSpPr>
          <p:cNvPr id="40963" name="Rectangle 3"/>
          <p:cNvSpPr>
            <a:spLocks noGrp="1" noChangeArrowheads="1"/>
          </p:cNvSpPr>
          <p:nvPr>
            <p:ph idx="1"/>
          </p:nvPr>
        </p:nvSpPr>
        <p:spPr/>
        <p:txBody>
          <a:bodyPr/>
          <a:lstStyle/>
          <a:p>
            <a:pPr>
              <a:spcBef>
                <a:spcPts val="500"/>
              </a:spcBef>
              <a:spcAft>
                <a:spcPts val="500"/>
              </a:spcAft>
            </a:pPr>
            <a:r>
              <a:rPr lang="en-GB" b="1" i="1"/>
              <a:t>int strcasecmp(strFirst, strSecond)</a:t>
            </a:r>
          </a:p>
          <a:p>
            <a:pPr lvl="1">
              <a:spcBef>
                <a:spcPts val="500"/>
              </a:spcBef>
              <a:spcAft>
                <a:spcPts val="500"/>
              </a:spcAft>
            </a:pPr>
            <a:r>
              <a:rPr lang="en-GB"/>
              <a:t>case insensitive version of strcmp(). </a:t>
            </a:r>
          </a:p>
          <a:p>
            <a:pPr>
              <a:spcBef>
                <a:spcPts val="500"/>
              </a:spcBef>
              <a:spcAft>
                <a:spcPts val="500"/>
              </a:spcAft>
            </a:pPr>
            <a:r>
              <a:rPr lang="en-GB" b="1" i="1"/>
              <a:t>int strncasecmp(strFirst, strSecond, nChars);</a:t>
            </a:r>
            <a:endParaRPr lang="en-GB"/>
          </a:p>
          <a:p>
            <a:pPr lvl="1">
              <a:spcBef>
                <a:spcPts val="500"/>
              </a:spcBef>
              <a:spcAft>
                <a:spcPts val="500"/>
              </a:spcAft>
            </a:pPr>
            <a:r>
              <a:rPr lang="en-GB"/>
              <a:t>case insensitive version of strncmp(). </a:t>
            </a:r>
          </a:p>
          <a:p>
            <a:pPr>
              <a:spcBef>
                <a:spcPts val="500"/>
              </a:spcBef>
              <a:spcAft>
                <a:spcPts val="500"/>
              </a:spcAft>
            </a:pPr>
            <a:r>
              <a:rPr lang="en-GB" b="1" i="1"/>
              <a:t>sprintf(strBuffer, Format String, Variables);</a:t>
            </a:r>
            <a:endParaRPr lang="en-GB"/>
          </a:p>
          <a:p>
            <a:pPr lvl="1">
              <a:spcBef>
                <a:spcPts val="500"/>
              </a:spcBef>
              <a:spcAft>
                <a:spcPts val="500"/>
              </a:spcAft>
            </a:pPr>
            <a:r>
              <a:rPr lang="en-GB"/>
              <a:t>same as printf, but output goes to strBuffer.</a:t>
            </a:r>
            <a:endParaRPr lang="en-GB" b="1" i="1"/>
          </a:p>
        </p:txBody>
      </p:sp>
      <p:sp>
        <p:nvSpPr>
          <p:cNvPr id="4" name="Date Placeholder 3"/>
          <p:cNvSpPr>
            <a:spLocks noGrp="1"/>
          </p:cNvSpPr>
          <p:nvPr>
            <p:ph type="dt" sz="half" idx="10"/>
          </p:nvPr>
        </p:nvSpPr>
        <p:spPr/>
        <p:txBody>
          <a:bodyPr/>
          <a:lstStyle/>
          <a:p>
            <a:fld id="{12107D5A-352F-49C2-AF41-44DDD25891E8}" type="datetime6">
              <a:rPr lang="en-US"/>
              <a:pPr/>
              <a:t>October 13</a:t>
            </a:fld>
            <a:endParaRPr lang="en-US"/>
          </a:p>
        </p:txBody>
      </p:sp>
      <p:sp>
        <p:nvSpPr>
          <p:cNvPr id="5" name="Footer Placeholder 4"/>
          <p:cNvSpPr>
            <a:spLocks noGrp="1"/>
          </p:cNvSpPr>
          <p:nvPr>
            <p:ph type="ftr" sz="quarter" idx="11"/>
          </p:nvPr>
        </p:nvSpPr>
        <p:spPr/>
        <p:txBody>
          <a:bodyPr/>
          <a:lstStyle/>
          <a:p>
            <a:r>
              <a:rPr lang="en-US"/>
              <a:t>Strings</a:t>
            </a:r>
          </a:p>
        </p:txBody>
      </p:sp>
      <p:sp>
        <p:nvSpPr>
          <p:cNvPr id="6" name="Slide Number Placeholder 5"/>
          <p:cNvSpPr>
            <a:spLocks noGrp="1"/>
          </p:cNvSpPr>
          <p:nvPr>
            <p:ph type="sldNum" sz="quarter" idx="12"/>
          </p:nvPr>
        </p:nvSpPr>
        <p:spPr/>
        <p:txBody>
          <a:bodyPr/>
          <a:lstStyle/>
          <a:p>
            <a:fld id="{11008277-71EB-4165-AE1D-13A33F8E5D6E}" type="slidenum">
              <a:rPr lang="en-US"/>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en-GB"/>
              <a:t>Strings</a:t>
            </a:r>
          </a:p>
        </p:txBody>
      </p:sp>
      <p:sp>
        <p:nvSpPr>
          <p:cNvPr id="3075" name="Rectangle 3"/>
          <p:cNvSpPr>
            <a:spLocks noGrp="1" noChangeArrowheads="1"/>
          </p:cNvSpPr>
          <p:nvPr>
            <p:ph idx="1"/>
          </p:nvPr>
        </p:nvSpPr>
        <p:spPr/>
        <p:txBody>
          <a:bodyPr/>
          <a:lstStyle/>
          <a:p>
            <a:r>
              <a:rPr lang="en-GB"/>
              <a:t>A String is a sequence of characters enclosed in double quotes.</a:t>
            </a:r>
          </a:p>
          <a:p>
            <a:pPr lvl="1"/>
            <a:r>
              <a:rPr lang="en-GB"/>
              <a:t>Example:  “ABC”, “abc”, “A”</a:t>
            </a:r>
          </a:p>
          <a:p>
            <a:r>
              <a:rPr lang="en-GB"/>
              <a:t>Remember “A” is different from ‘A’.</a:t>
            </a:r>
          </a:p>
          <a:p>
            <a:r>
              <a:rPr lang="en-GB"/>
              <a:t>The ‘\0’ (Null character) is appended to all strings in C, so “A” is actually “A\0”.</a:t>
            </a:r>
          </a:p>
          <a:p>
            <a:r>
              <a:rPr lang="en-GB"/>
              <a:t>When declaring the length for your strings remember to include the ‘\0’.</a:t>
            </a:r>
          </a:p>
        </p:txBody>
      </p:sp>
      <p:sp>
        <p:nvSpPr>
          <p:cNvPr id="4" name="Date Placeholder 3"/>
          <p:cNvSpPr>
            <a:spLocks noGrp="1"/>
          </p:cNvSpPr>
          <p:nvPr>
            <p:ph type="dt" sz="half" idx="10"/>
          </p:nvPr>
        </p:nvSpPr>
        <p:spPr/>
        <p:txBody>
          <a:bodyPr/>
          <a:lstStyle/>
          <a:p>
            <a:fld id="{1626E581-4CB9-49A8-957C-223A684D7400}" type="datetime6">
              <a:rPr lang="en-US"/>
              <a:pPr/>
              <a:t>October 13</a:t>
            </a:fld>
            <a:endParaRPr lang="en-US"/>
          </a:p>
        </p:txBody>
      </p:sp>
      <p:sp>
        <p:nvSpPr>
          <p:cNvPr id="5" name="Footer Placeholder 4"/>
          <p:cNvSpPr>
            <a:spLocks noGrp="1"/>
          </p:cNvSpPr>
          <p:nvPr>
            <p:ph type="ftr" sz="quarter" idx="11"/>
          </p:nvPr>
        </p:nvSpPr>
        <p:spPr/>
        <p:txBody>
          <a:bodyPr/>
          <a:lstStyle/>
          <a:p>
            <a:r>
              <a:rPr lang="en-US"/>
              <a:t>Strings</a:t>
            </a:r>
          </a:p>
        </p:txBody>
      </p:sp>
      <p:sp>
        <p:nvSpPr>
          <p:cNvPr id="6" name="Slide Number Placeholder 5"/>
          <p:cNvSpPr>
            <a:spLocks noGrp="1"/>
          </p:cNvSpPr>
          <p:nvPr>
            <p:ph type="sldNum" sz="quarter" idx="12"/>
          </p:nvPr>
        </p:nvSpPr>
        <p:spPr/>
        <p:txBody>
          <a:bodyPr/>
          <a:lstStyle/>
          <a:p>
            <a:fld id="{D9A0E98E-EA04-4A3B-94EC-A5FBD7138289}" type="slidenum">
              <a:rPr lang="en-US"/>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a:spcBef>
                <a:spcPts val="500"/>
              </a:spcBef>
              <a:spcAft>
                <a:spcPts val="500"/>
              </a:spcAft>
            </a:pPr>
            <a:r>
              <a:rPr lang="en-GB"/>
              <a:t>String Functions</a:t>
            </a:r>
          </a:p>
        </p:txBody>
      </p:sp>
      <p:sp>
        <p:nvSpPr>
          <p:cNvPr id="43011" name="Rectangle 3"/>
          <p:cNvSpPr>
            <a:spLocks noGrp="1" noChangeArrowheads="1"/>
          </p:cNvSpPr>
          <p:nvPr>
            <p:ph idx="1"/>
          </p:nvPr>
        </p:nvSpPr>
        <p:spPr/>
        <p:txBody>
          <a:bodyPr/>
          <a:lstStyle/>
          <a:p>
            <a:pPr>
              <a:spcBef>
                <a:spcPts val="500"/>
              </a:spcBef>
              <a:spcAft>
                <a:spcPts val="500"/>
              </a:spcAft>
            </a:pPr>
            <a:r>
              <a:rPr lang="en-GB"/>
              <a:t>Try the exercises, </a:t>
            </a:r>
            <a:r>
              <a:rPr lang="en-GB" i="1"/>
              <a:t>string3.c</a:t>
            </a:r>
            <a:r>
              <a:rPr lang="en-GB"/>
              <a:t> and </a:t>
            </a:r>
            <a:r>
              <a:rPr lang="en-GB" i="1"/>
              <a:t>string4.c </a:t>
            </a:r>
            <a:r>
              <a:rPr lang="en-GB"/>
              <a:t>which requires that you implement some of the string functions.</a:t>
            </a:r>
          </a:p>
          <a:p>
            <a:pPr>
              <a:spcBef>
                <a:spcPts val="500"/>
              </a:spcBef>
              <a:spcAft>
                <a:spcPts val="500"/>
              </a:spcAft>
            </a:pPr>
            <a:endParaRPr lang="en-GB"/>
          </a:p>
          <a:p>
            <a:pPr>
              <a:spcBef>
                <a:spcPts val="500"/>
              </a:spcBef>
              <a:spcAft>
                <a:spcPts val="500"/>
              </a:spcAft>
            </a:pPr>
            <a:r>
              <a:rPr lang="en-GB"/>
              <a:t>Details for requirements are in the file itself.</a:t>
            </a:r>
          </a:p>
        </p:txBody>
      </p:sp>
      <p:sp>
        <p:nvSpPr>
          <p:cNvPr id="4" name="Date Placeholder 3"/>
          <p:cNvSpPr>
            <a:spLocks noGrp="1"/>
          </p:cNvSpPr>
          <p:nvPr>
            <p:ph type="dt" sz="half" idx="10"/>
          </p:nvPr>
        </p:nvSpPr>
        <p:spPr/>
        <p:txBody>
          <a:bodyPr/>
          <a:lstStyle/>
          <a:p>
            <a:fld id="{8BDA39CA-5750-44B0-BB9D-5ECCB27A966E}" type="datetime6">
              <a:rPr lang="en-US"/>
              <a:pPr/>
              <a:t>October 13</a:t>
            </a:fld>
            <a:endParaRPr lang="en-US"/>
          </a:p>
        </p:txBody>
      </p:sp>
      <p:sp>
        <p:nvSpPr>
          <p:cNvPr id="5" name="Footer Placeholder 4"/>
          <p:cNvSpPr>
            <a:spLocks noGrp="1"/>
          </p:cNvSpPr>
          <p:nvPr>
            <p:ph type="ftr" sz="quarter" idx="11"/>
          </p:nvPr>
        </p:nvSpPr>
        <p:spPr/>
        <p:txBody>
          <a:bodyPr/>
          <a:lstStyle/>
          <a:p>
            <a:r>
              <a:rPr lang="en-US"/>
              <a:t>Strings</a:t>
            </a:r>
          </a:p>
        </p:txBody>
      </p:sp>
      <p:sp>
        <p:nvSpPr>
          <p:cNvPr id="6" name="Slide Number Placeholder 5"/>
          <p:cNvSpPr>
            <a:spLocks noGrp="1"/>
          </p:cNvSpPr>
          <p:nvPr>
            <p:ph type="sldNum" sz="quarter" idx="12"/>
          </p:nvPr>
        </p:nvSpPr>
        <p:spPr/>
        <p:txBody>
          <a:bodyPr/>
          <a:lstStyle/>
          <a:p>
            <a:fld id="{14D81F64-FE2D-4EA8-B901-07516C597201}" type="slidenum">
              <a:rPr lang="en-US"/>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GB"/>
              <a:t>String Searching</a:t>
            </a:r>
          </a:p>
        </p:txBody>
      </p:sp>
      <p:sp>
        <p:nvSpPr>
          <p:cNvPr id="41987" name="Rectangle 3"/>
          <p:cNvSpPr>
            <a:spLocks noGrp="1" noChangeArrowheads="1"/>
          </p:cNvSpPr>
          <p:nvPr>
            <p:ph idx="1"/>
          </p:nvPr>
        </p:nvSpPr>
        <p:spPr/>
        <p:txBody>
          <a:bodyPr/>
          <a:lstStyle/>
          <a:p>
            <a:pPr>
              <a:spcBef>
                <a:spcPts val="500"/>
              </a:spcBef>
              <a:spcAft>
                <a:spcPts val="500"/>
              </a:spcAft>
            </a:pPr>
            <a:r>
              <a:rPr lang="en-GB" b="1" i="1"/>
              <a:t>char *strchr(const char *string, int c);</a:t>
            </a:r>
            <a:endParaRPr lang="en-GB"/>
          </a:p>
          <a:p>
            <a:pPr lvl="1">
              <a:spcBef>
                <a:spcPts val="500"/>
              </a:spcBef>
              <a:spcAft>
                <a:spcPts val="500"/>
              </a:spcAft>
            </a:pPr>
            <a:r>
              <a:rPr lang="en-GB"/>
              <a:t>Find first occurrence of character c in string.</a:t>
            </a:r>
          </a:p>
          <a:p>
            <a:pPr>
              <a:spcBef>
                <a:spcPts val="500"/>
              </a:spcBef>
              <a:spcAft>
                <a:spcPts val="500"/>
              </a:spcAft>
            </a:pPr>
            <a:r>
              <a:rPr lang="en-GB" b="1" i="1"/>
              <a:t>char *strrchr(const char *string, int c);</a:t>
            </a:r>
            <a:endParaRPr lang="en-GB"/>
          </a:p>
          <a:p>
            <a:pPr lvl="1">
              <a:spcBef>
                <a:spcPts val="500"/>
              </a:spcBef>
              <a:spcAft>
                <a:spcPts val="500"/>
              </a:spcAft>
            </a:pPr>
            <a:r>
              <a:rPr lang="en-GB"/>
              <a:t>Find last occurrence of character c in string.</a:t>
            </a:r>
          </a:p>
          <a:p>
            <a:pPr>
              <a:spcBef>
                <a:spcPts val="500"/>
              </a:spcBef>
              <a:spcAft>
                <a:spcPts val="500"/>
              </a:spcAft>
            </a:pPr>
            <a:r>
              <a:rPr lang="en-GB" b="1" i="1"/>
              <a:t>char *strstr(const char *s1, const char *s2);</a:t>
            </a:r>
          </a:p>
          <a:p>
            <a:pPr lvl="1">
              <a:spcBef>
                <a:spcPts val="500"/>
              </a:spcBef>
              <a:spcAft>
                <a:spcPts val="500"/>
              </a:spcAft>
            </a:pPr>
            <a:r>
              <a:rPr lang="en-GB"/>
              <a:t>Locates the first occurrence of the string s2 in string s1.</a:t>
            </a:r>
          </a:p>
        </p:txBody>
      </p:sp>
      <p:sp>
        <p:nvSpPr>
          <p:cNvPr id="4" name="Date Placeholder 3"/>
          <p:cNvSpPr>
            <a:spLocks noGrp="1"/>
          </p:cNvSpPr>
          <p:nvPr>
            <p:ph type="dt" sz="half" idx="10"/>
          </p:nvPr>
        </p:nvSpPr>
        <p:spPr/>
        <p:txBody>
          <a:bodyPr/>
          <a:lstStyle/>
          <a:p>
            <a:fld id="{F48396FE-FA2E-4339-8E11-028E9BAA2732}" type="datetime6">
              <a:rPr lang="en-US"/>
              <a:pPr/>
              <a:t>October 13</a:t>
            </a:fld>
            <a:endParaRPr lang="en-US"/>
          </a:p>
        </p:txBody>
      </p:sp>
      <p:sp>
        <p:nvSpPr>
          <p:cNvPr id="5" name="Footer Placeholder 4"/>
          <p:cNvSpPr>
            <a:spLocks noGrp="1"/>
          </p:cNvSpPr>
          <p:nvPr>
            <p:ph type="ftr" sz="quarter" idx="11"/>
          </p:nvPr>
        </p:nvSpPr>
        <p:spPr/>
        <p:txBody>
          <a:bodyPr/>
          <a:lstStyle/>
          <a:p>
            <a:r>
              <a:rPr lang="en-US"/>
              <a:t>Strings</a:t>
            </a:r>
          </a:p>
        </p:txBody>
      </p:sp>
      <p:sp>
        <p:nvSpPr>
          <p:cNvPr id="6" name="Slide Number Placeholder 5"/>
          <p:cNvSpPr>
            <a:spLocks noGrp="1"/>
          </p:cNvSpPr>
          <p:nvPr>
            <p:ph type="sldNum" sz="quarter" idx="12"/>
          </p:nvPr>
        </p:nvSpPr>
        <p:spPr/>
        <p:txBody>
          <a:bodyPr/>
          <a:lstStyle/>
          <a:p>
            <a:fld id="{5B6D6EFB-2738-4336-B1F2-7100EDC7456A}" type="slidenum">
              <a:rPr lang="en-US"/>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a:spcBef>
                <a:spcPts val="500"/>
              </a:spcBef>
              <a:spcAft>
                <a:spcPts val="500"/>
              </a:spcAft>
            </a:pPr>
            <a:r>
              <a:rPr lang="en-GB"/>
              <a:t>String Searching</a:t>
            </a:r>
          </a:p>
        </p:txBody>
      </p:sp>
      <p:sp>
        <p:nvSpPr>
          <p:cNvPr id="46083" name="Rectangle 3"/>
          <p:cNvSpPr>
            <a:spLocks noGrp="1" noChangeArrowheads="1"/>
          </p:cNvSpPr>
          <p:nvPr>
            <p:ph idx="1"/>
          </p:nvPr>
        </p:nvSpPr>
        <p:spPr/>
        <p:txBody>
          <a:bodyPr/>
          <a:lstStyle/>
          <a:p>
            <a:pPr>
              <a:spcBef>
                <a:spcPts val="500"/>
              </a:spcBef>
              <a:spcAft>
                <a:spcPts val="500"/>
              </a:spcAft>
            </a:pPr>
            <a:r>
              <a:rPr lang="en-GB" b="1" i="1"/>
              <a:t>char *strpbrk(const char *s1, const char *s2);</a:t>
            </a:r>
            <a:endParaRPr lang="en-GB"/>
          </a:p>
          <a:p>
            <a:pPr lvl="1">
              <a:spcBef>
                <a:spcPts val="500"/>
              </a:spcBef>
              <a:spcAft>
                <a:spcPts val="500"/>
              </a:spcAft>
            </a:pPr>
            <a:r>
              <a:rPr lang="en-GB"/>
              <a:t>Returns a pointer to the first occurrence in string s1 of any character from string s2, or a null pointer if no character from s2 exists in s1.</a:t>
            </a:r>
          </a:p>
          <a:p>
            <a:pPr>
              <a:spcBef>
                <a:spcPts val="500"/>
              </a:spcBef>
              <a:spcAft>
                <a:spcPts val="500"/>
              </a:spcAft>
            </a:pPr>
            <a:r>
              <a:rPr lang="en-GB" b="1" i="1"/>
              <a:t>size_t strspn(const char *s1, const char *s2);</a:t>
            </a:r>
            <a:endParaRPr lang="en-GB"/>
          </a:p>
          <a:p>
            <a:pPr lvl="1">
              <a:spcBef>
                <a:spcPts val="500"/>
              </a:spcBef>
              <a:spcAft>
                <a:spcPts val="500"/>
              </a:spcAft>
            </a:pPr>
            <a:r>
              <a:rPr lang="en-GB"/>
              <a:t>returns the number of characters at the beginning of s1 that match s2.</a:t>
            </a:r>
          </a:p>
        </p:txBody>
      </p:sp>
      <p:sp>
        <p:nvSpPr>
          <p:cNvPr id="4" name="Date Placeholder 3"/>
          <p:cNvSpPr>
            <a:spLocks noGrp="1"/>
          </p:cNvSpPr>
          <p:nvPr>
            <p:ph type="dt" sz="half" idx="10"/>
          </p:nvPr>
        </p:nvSpPr>
        <p:spPr/>
        <p:txBody>
          <a:bodyPr/>
          <a:lstStyle/>
          <a:p>
            <a:fld id="{F2EBED77-5E67-422C-AD26-14A53E39D7E2}" type="datetime6">
              <a:rPr lang="en-US"/>
              <a:pPr/>
              <a:t>October 13</a:t>
            </a:fld>
            <a:endParaRPr lang="en-US"/>
          </a:p>
        </p:txBody>
      </p:sp>
      <p:sp>
        <p:nvSpPr>
          <p:cNvPr id="5" name="Footer Placeholder 4"/>
          <p:cNvSpPr>
            <a:spLocks noGrp="1"/>
          </p:cNvSpPr>
          <p:nvPr>
            <p:ph type="ftr" sz="quarter" idx="11"/>
          </p:nvPr>
        </p:nvSpPr>
        <p:spPr/>
        <p:txBody>
          <a:bodyPr/>
          <a:lstStyle/>
          <a:p>
            <a:r>
              <a:rPr lang="en-US"/>
              <a:t>Strings</a:t>
            </a:r>
          </a:p>
        </p:txBody>
      </p:sp>
      <p:sp>
        <p:nvSpPr>
          <p:cNvPr id="6" name="Slide Number Placeholder 5"/>
          <p:cNvSpPr>
            <a:spLocks noGrp="1"/>
          </p:cNvSpPr>
          <p:nvPr>
            <p:ph type="sldNum" sz="quarter" idx="12"/>
          </p:nvPr>
        </p:nvSpPr>
        <p:spPr/>
        <p:txBody>
          <a:bodyPr/>
          <a:lstStyle/>
          <a:p>
            <a:fld id="{09F3B99D-BF88-4935-9D56-B265356FD24D}" type="slidenum">
              <a:rPr lang="en-US"/>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a:spcBef>
                <a:spcPts val="500"/>
              </a:spcBef>
              <a:spcAft>
                <a:spcPts val="500"/>
              </a:spcAft>
            </a:pPr>
            <a:r>
              <a:rPr lang="en-GB"/>
              <a:t>String Searching</a:t>
            </a:r>
          </a:p>
        </p:txBody>
      </p:sp>
      <p:sp>
        <p:nvSpPr>
          <p:cNvPr id="48131" name="Rectangle 3"/>
          <p:cNvSpPr>
            <a:spLocks noGrp="1" noChangeArrowheads="1"/>
          </p:cNvSpPr>
          <p:nvPr>
            <p:ph idx="1"/>
          </p:nvPr>
        </p:nvSpPr>
        <p:spPr/>
        <p:txBody>
          <a:bodyPr/>
          <a:lstStyle/>
          <a:p>
            <a:pPr>
              <a:spcBef>
                <a:spcPts val="500"/>
              </a:spcBef>
              <a:spcAft>
                <a:spcPts val="500"/>
              </a:spcAft>
            </a:pPr>
            <a:r>
              <a:rPr lang="en-GB" b="1" i="1"/>
              <a:t>size_t strcspn(const char *s1, const char *s2);</a:t>
            </a:r>
          </a:p>
          <a:p>
            <a:pPr lvl="1">
              <a:spcBef>
                <a:spcPts val="500"/>
              </a:spcBef>
              <a:spcAft>
                <a:spcPts val="500"/>
              </a:spcAft>
            </a:pPr>
            <a:r>
              <a:rPr lang="en-GB"/>
              <a:t>returns the number of characters at the beginning of s1 that </a:t>
            </a:r>
            <a:r>
              <a:rPr lang="en-GB" i="1"/>
              <a:t>do not</a:t>
            </a:r>
            <a:r>
              <a:rPr lang="en-GB"/>
              <a:t> match s2.</a:t>
            </a:r>
          </a:p>
          <a:p>
            <a:pPr>
              <a:spcBef>
                <a:spcPts val="500"/>
              </a:spcBef>
              <a:spcAft>
                <a:spcPts val="500"/>
              </a:spcAft>
            </a:pPr>
            <a:r>
              <a:rPr lang="en-GB" b="1" i="1"/>
              <a:t>char *strtok(char *s1, const char *s2);</a:t>
            </a:r>
            <a:endParaRPr lang="en-GB"/>
          </a:p>
          <a:p>
            <a:pPr lvl="1">
              <a:spcBef>
                <a:spcPts val="500"/>
              </a:spcBef>
              <a:spcAft>
                <a:spcPts val="500"/>
              </a:spcAft>
            </a:pPr>
            <a:r>
              <a:rPr lang="en-GB"/>
              <a:t>break the string pointed to by s1 into a sequence of tokens, each of which is delimited by one or more characters from the string pointed to by s2.</a:t>
            </a:r>
          </a:p>
        </p:txBody>
      </p:sp>
      <p:sp>
        <p:nvSpPr>
          <p:cNvPr id="4" name="Date Placeholder 3"/>
          <p:cNvSpPr>
            <a:spLocks noGrp="1"/>
          </p:cNvSpPr>
          <p:nvPr>
            <p:ph type="dt" sz="half" idx="10"/>
          </p:nvPr>
        </p:nvSpPr>
        <p:spPr/>
        <p:txBody>
          <a:bodyPr/>
          <a:lstStyle/>
          <a:p>
            <a:fld id="{BFF91DFD-F581-4591-8851-3B9B91208D41}" type="datetime6">
              <a:rPr lang="en-US"/>
              <a:pPr/>
              <a:t>October 13</a:t>
            </a:fld>
            <a:endParaRPr lang="en-US"/>
          </a:p>
        </p:txBody>
      </p:sp>
      <p:sp>
        <p:nvSpPr>
          <p:cNvPr id="5" name="Footer Placeholder 4"/>
          <p:cNvSpPr>
            <a:spLocks noGrp="1"/>
          </p:cNvSpPr>
          <p:nvPr>
            <p:ph type="ftr" sz="quarter" idx="11"/>
          </p:nvPr>
        </p:nvSpPr>
        <p:spPr/>
        <p:txBody>
          <a:bodyPr/>
          <a:lstStyle/>
          <a:p>
            <a:r>
              <a:rPr lang="en-US"/>
              <a:t>Strings</a:t>
            </a:r>
          </a:p>
        </p:txBody>
      </p:sp>
      <p:sp>
        <p:nvSpPr>
          <p:cNvPr id="6" name="Slide Number Placeholder 5"/>
          <p:cNvSpPr>
            <a:spLocks noGrp="1"/>
          </p:cNvSpPr>
          <p:nvPr>
            <p:ph type="sldNum" sz="quarter" idx="12"/>
          </p:nvPr>
        </p:nvSpPr>
        <p:spPr/>
        <p:txBody>
          <a:bodyPr/>
          <a:lstStyle/>
          <a:p>
            <a:fld id="{032EBF5D-85F9-4A80-9DE7-15D525A4BB26}" type="slidenum">
              <a:rPr lang="en-US"/>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a:spcBef>
                <a:spcPts val="500"/>
              </a:spcBef>
              <a:spcAft>
                <a:spcPts val="500"/>
              </a:spcAft>
            </a:pPr>
            <a:r>
              <a:rPr lang="en-GB"/>
              <a:t>String Searching</a:t>
            </a:r>
          </a:p>
        </p:txBody>
      </p:sp>
      <p:sp>
        <p:nvSpPr>
          <p:cNvPr id="49155" name="Rectangle 3"/>
          <p:cNvSpPr>
            <a:spLocks noGrp="1" noChangeArrowheads="1"/>
          </p:cNvSpPr>
          <p:nvPr>
            <p:ph idx="1"/>
          </p:nvPr>
        </p:nvSpPr>
        <p:spPr/>
        <p:txBody>
          <a:bodyPr/>
          <a:lstStyle/>
          <a:p>
            <a:pPr>
              <a:spcBef>
                <a:spcPts val="500"/>
              </a:spcBef>
              <a:spcAft>
                <a:spcPts val="500"/>
              </a:spcAft>
            </a:pPr>
            <a:r>
              <a:rPr lang="en-GB" b="1" i="1"/>
              <a:t>char *strtok_r(char *s1, const char *s2, char **lasts);</a:t>
            </a:r>
            <a:endParaRPr lang="en-GB"/>
          </a:p>
          <a:p>
            <a:pPr lvl="1">
              <a:spcBef>
                <a:spcPts val="500"/>
              </a:spcBef>
              <a:spcAft>
                <a:spcPts val="500"/>
              </a:spcAft>
            </a:pPr>
            <a:r>
              <a:rPr lang="en-GB"/>
              <a:t>has the same functionality as strtok() except that a pointer to a string placeholder lasts must be supplied by the caller. </a:t>
            </a:r>
          </a:p>
          <a:p>
            <a:r>
              <a:rPr lang="en-GB"/>
              <a:t>strtok</a:t>
            </a:r>
          </a:p>
          <a:p>
            <a:pPr lvl="1"/>
            <a:r>
              <a:rPr lang="en-GB"/>
              <a:t>useful for reading delimited files or strings of text.</a:t>
            </a:r>
          </a:p>
        </p:txBody>
      </p:sp>
      <p:sp>
        <p:nvSpPr>
          <p:cNvPr id="4" name="Date Placeholder 3"/>
          <p:cNvSpPr>
            <a:spLocks noGrp="1"/>
          </p:cNvSpPr>
          <p:nvPr>
            <p:ph type="dt" sz="half" idx="10"/>
          </p:nvPr>
        </p:nvSpPr>
        <p:spPr/>
        <p:txBody>
          <a:bodyPr/>
          <a:lstStyle/>
          <a:p>
            <a:fld id="{AFA97449-F836-4103-922B-0629D3931DD6}" type="datetime6">
              <a:rPr lang="en-US"/>
              <a:pPr/>
              <a:t>October 13</a:t>
            </a:fld>
            <a:endParaRPr lang="en-US"/>
          </a:p>
        </p:txBody>
      </p:sp>
      <p:sp>
        <p:nvSpPr>
          <p:cNvPr id="5" name="Footer Placeholder 4"/>
          <p:cNvSpPr>
            <a:spLocks noGrp="1"/>
          </p:cNvSpPr>
          <p:nvPr>
            <p:ph type="ftr" sz="quarter" idx="11"/>
          </p:nvPr>
        </p:nvSpPr>
        <p:spPr/>
        <p:txBody>
          <a:bodyPr/>
          <a:lstStyle/>
          <a:p>
            <a:r>
              <a:rPr lang="en-US"/>
              <a:t>Strings</a:t>
            </a:r>
          </a:p>
        </p:txBody>
      </p:sp>
      <p:sp>
        <p:nvSpPr>
          <p:cNvPr id="6" name="Slide Number Placeholder 5"/>
          <p:cNvSpPr>
            <a:spLocks noGrp="1"/>
          </p:cNvSpPr>
          <p:nvPr>
            <p:ph type="sldNum" sz="quarter" idx="12"/>
          </p:nvPr>
        </p:nvSpPr>
        <p:spPr/>
        <p:txBody>
          <a:bodyPr/>
          <a:lstStyle/>
          <a:p>
            <a:fld id="{DCEEBEC8-3643-489A-B3AB-335513368535}" type="slidenum">
              <a:rPr lang="en-US"/>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GB"/>
              <a:t>Character Conversion &amp; Testing</a:t>
            </a:r>
          </a:p>
        </p:txBody>
      </p:sp>
      <p:sp>
        <p:nvSpPr>
          <p:cNvPr id="50179" name="Rectangle 3"/>
          <p:cNvSpPr>
            <a:spLocks noGrp="1" noChangeArrowheads="1"/>
          </p:cNvSpPr>
          <p:nvPr>
            <p:ph idx="1"/>
          </p:nvPr>
        </p:nvSpPr>
        <p:spPr/>
        <p:txBody>
          <a:bodyPr/>
          <a:lstStyle/>
          <a:p>
            <a:r>
              <a:rPr lang="en-GB" b="1" i="1"/>
              <a:t>ctype.h</a:t>
            </a:r>
            <a:r>
              <a:rPr lang="en-GB"/>
              <a:t> contains many useful functions to convert and test </a:t>
            </a:r>
            <a:r>
              <a:rPr lang="en-GB" b="1" u="sng"/>
              <a:t>single</a:t>
            </a:r>
            <a:r>
              <a:rPr lang="en-GB"/>
              <a:t> characters.  </a:t>
            </a:r>
          </a:p>
          <a:p>
            <a:r>
              <a:rPr lang="en-GB"/>
              <a:t>Character Testing</a:t>
            </a:r>
          </a:p>
          <a:p>
            <a:pPr lvl="1">
              <a:spcBef>
                <a:spcPts val="500"/>
              </a:spcBef>
              <a:spcAft>
                <a:spcPts val="500"/>
              </a:spcAft>
            </a:pPr>
            <a:r>
              <a:rPr lang="en-GB"/>
              <a:t>int isalnum(int c) - True if c is alphanumeric.</a:t>
            </a:r>
          </a:p>
          <a:p>
            <a:pPr lvl="1">
              <a:spcBef>
                <a:spcPts val="500"/>
              </a:spcBef>
              <a:spcAft>
                <a:spcPts val="500"/>
              </a:spcAft>
            </a:pPr>
            <a:r>
              <a:rPr lang="en-GB"/>
              <a:t>int isalpha(int c) - True if c is a letter.</a:t>
            </a:r>
          </a:p>
          <a:p>
            <a:pPr lvl="1">
              <a:spcBef>
                <a:spcPts val="500"/>
              </a:spcBef>
              <a:spcAft>
                <a:spcPts val="500"/>
              </a:spcAft>
            </a:pPr>
            <a:r>
              <a:rPr lang="en-GB"/>
              <a:t>int isascii(int c) - True if c is ASCII .</a:t>
            </a:r>
          </a:p>
          <a:p>
            <a:pPr lvl="1">
              <a:spcBef>
                <a:spcPts val="500"/>
              </a:spcBef>
              <a:spcAft>
                <a:spcPts val="500"/>
              </a:spcAft>
            </a:pPr>
            <a:r>
              <a:rPr lang="en-GB"/>
              <a:t>int iscntrl(int c) - True if c is a control character.</a:t>
            </a:r>
          </a:p>
        </p:txBody>
      </p:sp>
      <p:sp>
        <p:nvSpPr>
          <p:cNvPr id="4" name="Date Placeholder 3"/>
          <p:cNvSpPr>
            <a:spLocks noGrp="1"/>
          </p:cNvSpPr>
          <p:nvPr>
            <p:ph type="dt" sz="half" idx="10"/>
          </p:nvPr>
        </p:nvSpPr>
        <p:spPr/>
        <p:txBody>
          <a:bodyPr/>
          <a:lstStyle/>
          <a:p>
            <a:fld id="{7990C23C-95C4-4E7D-9C51-4009510135E3}" type="datetime6">
              <a:rPr lang="en-US"/>
              <a:pPr/>
              <a:t>October 13</a:t>
            </a:fld>
            <a:endParaRPr lang="en-US"/>
          </a:p>
        </p:txBody>
      </p:sp>
      <p:sp>
        <p:nvSpPr>
          <p:cNvPr id="5" name="Footer Placeholder 4"/>
          <p:cNvSpPr>
            <a:spLocks noGrp="1"/>
          </p:cNvSpPr>
          <p:nvPr>
            <p:ph type="ftr" sz="quarter" idx="11"/>
          </p:nvPr>
        </p:nvSpPr>
        <p:spPr/>
        <p:txBody>
          <a:bodyPr/>
          <a:lstStyle/>
          <a:p>
            <a:r>
              <a:rPr lang="en-US"/>
              <a:t>Strings</a:t>
            </a:r>
          </a:p>
        </p:txBody>
      </p:sp>
      <p:sp>
        <p:nvSpPr>
          <p:cNvPr id="6" name="Slide Number Placeholder 5"/>
          <p:cNvSpPr>
            <a:spLocks noGrp="1"/>
          </p:cNvSpPr>
          <p:nvPr>
            <p:ph type="sldNum" sz="quarter" idx="12"/>
          </p:nvPr>
        </p:nvSpPr>
        <p:spPr/>
        <p:txBody>
          <a:bodyPr/>
          <a:lstStyle/>
          <a:p>
            <a:fld id="{C7AA405F-9DDB-4B83-B4AB-9F2D677B9C7A}" type="slidenum">
              <a:rPr lang="en-US"/>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a:spcBef>
                <a:spcPts val="500"/>
              </a:spcBef>
              <a:spcAft>
                <a:spcPts val="500"/>
              </a:spcAft>
            </a:pPr>
            <a:r>
              <a:rPr lang="en-GB"/>
              <a:t>Character Testing</a:t>
            </a:r>
          </a:p>
        </p:txBody>
      </p:sp>
      <p:sp>
        <p:nvSpPr>
          <p:cNvPr id="53251" name="Rectangle 3"/>
          <p:cNvSpPr>
            <a:spLocks noGrp="1" noChangeArrowheads="1"/>
          </p:cNvSpPr>
          <p:nvPr>
            <p:ph idx="1"/>
          </p:nvPr>
        </p:nvSpPr>
        <p:spPr/>
        <p:txBody>
          <a:bodyPr/>
          <a:lstStyle/>
          <a:p>
            <a:pPr lvl="1">
              <a:spcBef>
                <a:spcPts val="500"/>
              </a:spcBef>
              <a:spcAft>
                <a:spcPts val="500"/>
              </a:spcAft>
            </a:pPr>
            <a:r>
              <a:rPr lang="en-GB"/>
              <a:t>int isdigit(int c) - True if c is a decimal digit.</a:t>
            </a:r>
          </a:p>
          <a:p>
            <a:pPr lvl="1">
              <a:spcBef>
                <a:spcPts val="500"/>
              </a:spcBef>
              <a:spcAft>
                <a:spcPts val="500"/>
              </a:spcAft>
            </a:pPr>
            <a:r>
              <a:rPr lang="en-GB"/>
              <a:t>int isgraph(int c) - True if c is a graphical character.</a:t>
            </a:r>
          </a:p>
          <a:p>
            <a:pPr lvl="1">
              <a:spcBef>
                <a:spcPts val="500"/>
              </a:spcBef>
              <a:spcAft>
                <a:spcPts val="500"/>
              </a:spcAft>
            </a:pPr>
            <a:r>
              <a:rPr lang="en-GB"/>
              <a:t>int islower(int c) - True if c is a lowercase letter.</a:t>
            </a:r>
          </a:p>
          <a:p>
            <a:pPr lvl="1">
              <a:spcBef>
                <a:spcPts val="500"/>
              </a:spcBef>
              <a:spcAft>
                <a:spcPts val="500"/>
              </a:spcAft>
            </a:pPr>
            <a:r>
              <a:rPr lang="en-GB"/>
              <a:t>int isprint(int c) - True if c is a printable character.</a:t>
            </a:r>
          </a:p>
          <a:p>
            <a:pPr lvl="1">
              <a:spcBef>
                <a:spcPts val="500"/>
              </a:spcBef>
              <a:spcAft>
                <a:spcPts val="500"/>
              </a:spcAft>
            </a:pPr>
            <a:r>
              <a:rPr lang="en-GB"/>
              <a:t>int ispunct (int c) - True if c is a punctuation character.</a:t>
            </a:r>
          </a:p>
        </p:txBody>
      </p:sp>
      <p:sp>
        <p:nvSpPr>
          <p:cNvPr id="4" name="Date Placeholder 3"/>
          <p:cNvSpPr>
            <a:spLocks noGrp="1"/>
          </p:cNvSpPr>
          <p:nvPr>
            <p:ph type="dt" sz="half" idx="10"/>
          </p:nvPr>
        </p:nvSpPr>
        <p:spPr/>
        <p:txBody>
          <a:bodyPr/>
          <a:lstStyle/>
          <a:p>
            <a:fld id="{B2F867FB-70F1-4B6C-AB6C-2FBEBE2DB7F8}" type="datetime6">
              <a:rPr lang="en-US"/>
              <a:pPr/>
              <a:t>October 13</a:t>
            </a:fld>
            <a:endParaRPr lang="en-US"/>
          </a:p>
        </p:txBody>
      </p:sp>
      <p:sp>
        <p:nvSpPr>
          <p:cNvPr id="5" name="Footer Placeholder 4"/>
          <p:cNvSpPr>
            <a:spLocks noGrp="1"/>
          </p:cNvSpPr>
          <p:nvPr>
            <p:ph type="ftr" sz="quarter" idx="11"/>
          </p:nvPr>
        </p:nvSpPr>
        <p:spPr/>
        <p:txBody>
          <a:bodyPr/>
          <a:lstStyle/>
          <a:p>
            <a:r>
              <a:rPr lang="en-US"/>
              <a:t>Strings</a:t>
            </a:r>
          </a:p>
        </p:txBody>
      </p:sp>
      <p:sp>
        <p:nvSpPr>
          <p:cNvPr id="6" name="Slide Number Placeholder 5"/>
          <p:cNvSpPr>
            <a:spLocks noGrp="1"/>
          </p:cNvSpPr>
          <p:nvPr>
            <p:ph type="sldNum" sz="quarter" idx="12"/>
          </p:nvPr>
        </p:nvSpPr>
        <p:spPr/>
        <p:txBody>
          <a:bodyPr/>
          <a:lstStyle/>
          <a:p>
            <a:fld id="{9BDDDD9D-2B31-4AF0-B232-26C3B83F6287}" type="slidenum">
              <a:rPr lang="en-US"/>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a:spcBef>
                <a:spcPts val="500"/>
              </a:spcBef>
              <a:spcAft>
                <a:spcPts val="500"/>
              </a:spcAft>
            </a:pPr>
            <a:r>
              <a:rPr lang="en-GB"/>
              <a:t>Character Testing</a:t>
            </a:r>
          </a:p>
        </p:txBody>
      </p:sp>
      <p:sp>
        <p:nvSpPr>
          <p:cNvPr id="54275" name="Rectangle 3"/>
          <p:cNvSpPr>
            <a:spLocks noGrp="1" noChangeArrowheads="1"/>
          </p:cNvSpPr>
          <p:nvPr>
            <p:ph idx="1"/>
          </p:nvPr>
        </p:nvSpPr>
        <p:spPr/>
        <p:txBody>
          <a:bodyPr/>
          <a:lstStyle/>
          <a:p>
            <a:pPr lvl="1">
              <a:spcBef>
                <a:spcPts val="500"/>
              </a:spcBef>
              <a:spcAft>
                <a:spcPts val="500"/>
              </a:spcAft>
            </a:pPr>
            <a:r>
              <a:rPr lang="en-GB"/>
              <a:t>int isspace(int c) - True if c is a space character.</a:t>
            </a:r>
          </a:p>
          <a:p>
            <a:pPr lvl="1">
              <a:spcBef>
                <a:spcPts val="500"/>
              </a:spcBef>
              <a:spcAft>
                <a:spcPts val="500"/>
              </a:spcAft>
            </a:pPr>
            <a:r>
              <a:rPr lang="en-GB"/>
              <a:t>int isupper(int c) - True if c is an uppercase letter.</a:t>
            </a:r>
          </a:p>
          <a:p>
            <a:pPr lvl="1">
              <a:spcBef>
                <a:spcPts val="500"/>
              </a:spcBef>
              <a:spcAft>
                <a:spcPts val="500"/>
              </a:spcAft>
            </a:pPr>
            <a:r>
              <a:rPr lang="en-GB"/>
              <a:t>int isxdigit(int c) - True if c is a hexadecimal digit.</a:t>
            </a:r>
          </a:p>
        </p:txBody>
      </p:sp>
      <p:sp>
        <p:nvSpPr>
          <p:cNvPr id="4" name="Date Placeholder 3"/>
          <p:cNvSpPr>
            <a:spLocks noGrp="1"/>
          </p:cNvSpPr>
          <p:nvPr>
            <p:ph type="dt" sz="half" idx="10"/>
          </p:nvPr>
        </p:nvSpPr>
        <p:spPr/>
        <p:txBody>
          <a:bodyPr/>
          <a:lstStyle/>
          <a:p>
            <a:fld id="{86A1971F-FD2B-4B2E-972D-F238F2CCF1FB}" type="datetime6">
              <a:rPr lang="en-US"/>
              <a:pPr/>
              <a:t>October 13</a:t>
            </a:fld>
            <a:endParaRPr lang="en-US"/>
          </a:p>
        </p:txBody>
      </p:sp>
      <p:sp>
        <p:nvSpPr>
          <p:cNvPr id="5" name="Footer Placeholder 4"/>
          <p:cNvSpPr>
            <a:spLocks noGrp="1"/>
          </p:cNvSpPr>
          <p:nvPr>
            <p:ph type="ftr" sz="quarter" idx="11"/>
          </p:nvPr>
        </p:nvSpPr>
        <p:spPr/>
        <p:txBody>
          <a:bodyPr/>
          <a:lstStyle/>
          <a:p>
            <a:r>
              <a:rPr lang="en-US"/>
              <a:t>Strings</a:t>
            </a:r>
          </a:p>
        </p:txBody>
      </p:sp>
      <p:sp>
        <p:nvSpPr>
          <p:cNvPr id="6" name="Slide Number Placeholder 5"/>
          <p:cNvSpPr>
            <a:spLocks noGrp="1"/>
          </p:cNvSpPr>
          <p:nvPr>
            <p:ph type="sldNum" sz="quarter" idx="12"/>
          </p:nvPr>
        </p:nvSpPr>
        <p:spPr/>
        <p:txBody>
          <a:bodyPr/>
          <a:lstStyle/>
          <a:p>
            <a:fld id="{9D4DEAA4-704E-4342-82B2-56EF30AB4817}" type="slidenum">
              <a:rPr lang="en-US"/>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spcBef>
                <a:spcPts val="500"/>
              </a:spcBef>
              <a:spcAft>
                <a:spcPts val="500"/>
              </a:spcAft>
            </a:pPr>
            <a:r>
              <a:rPr lang="en-GB"/>
              <a:t>Character Conversion</a:t>
            </a:r>
          </a:p>
        </p:txBody>
      </p:sp>
      <p:sp>
        <p:nvSpPr>
          <p:cNvPr id="52227" name="Rectangle 3"/>
          <p:cNvSpPr>
            <a:spLocks noGrp="1" noChangeArrowheads="1"/>
          </p:cNvSpPr>
          <p:nvPr>
            <p:ph idx="1"/>
          </p:nvPr>
        </p:nvSpPr>
        <p:spPr/>
        <p:txBody>
          <a:bodyPr/>
          <a:lstStyle/>
          <a:p>
            <a:pPr>
              <a:spcBef>
                <a:spcPts val="500"/>
              </a:spcBef>
              <a:spcAft>
                <a:spcPts val="500"/>
              </a:spcAft>
            </a:pPr>
            <a:r>
              <a:rPr lang="en-GB"/>
              <a:t>int toascii(int c) - Convert c to ASCII .</a:t>
            </a:r>
          </a:p>
          <a:p>
            <a:pPr>
              <a:spcBef>
                <a:spcPts val="500"/>
              </a:spcBef>
              <a:spcAft>
                <a:spcPts val="500"/>
              </a:spcAft>
            </a:pPr>
            <a:r>
              <a:rPr lang="en-GB"/>
              <a:t>tolower(int c) - Convert c to lowercase.</a:t>
            </a:r>
          </a:p>
          <a:p>
            <a:pPr>
              <a:spcBef>
                <a:spcPts val="500"/>
              </a:spcBef>
              <a:spcAft>
                <a:spcPts val="500"/>
              </a:spcAft>
            </a:pPr>
            <a:r>
              <a:rPr lang="en-GB"/>
              <a:t>int toupper(int c) - Convert c to uppercase.</a:t>
            </a:r>
          </a:p>
          <a:p>
            <a:pPr>
              <a:spcBef>
                <a:spcPts val="500"/>
              </a:spcBef>
              <a:spcAft>
                <a:spcPts val="500"/>
              </a:spcAft>
            </a:pPr>
            <a:endParaRPr lang="en-GB"/>
          </a:p>
          <a:p>
            <a:pPr>
              <a:spcBef>
                <a:spcPts val="500"/>
              </a:spcBef>
              <a:spcAft>
                <a:spcPts val="500"/>
              </a:spcAft>
            </a:pPr>
            <a:r>
              <a:rPr lang="en-GB"/>
              <a:t>The use of all of these functions is straightforward.</a:t>
            </a:r>
          </a:p>
        </p:txBody>
      </p:sp>
      <p:sp>
        <p:nvSpPr>
          <p:cNvPr id="4" name="Date Placeholder 3"/>
          <p:cNvSpPr>
            <a:spLocks noGrp="1"/>
          </p:cNvSpPr>
          <p:nvPr>
            <p:ph type="dt" sz="half" idx="10"/>
          </p:nvPr>
        </p:nvSpPr>
        <p:spPr/>
        <p:txBody>
          <a:bodyPr/>
          <a:lstStyle/>
          <a:p>
            <a:fld id="{5FD5EEF6-A05F-42AB-A03D-ED226ADE300D}" type="datetime6">
              <a:rPr lang="en-US"/>
              <a:pPr/>
              <a:t>October 13</a:t>
            </a:fld>
            <a:endParaRPr lang="en-US"/>
          </a:p>
        </p:txBody>
      </p:sp>
      <p:sp>
        <p:nvSpPr>
          <p:cNvPr id="5" name="Footer Placeholder 4"/>
          <p:cNvSpPr>
            <a:spLocks noGrp="1"/>
          </p:cNvSpPr>
          <p:nvPr>
            <p:ph type="ftr" sz="quarter" idx="11"/>
          </p:nvPr>
        </p:nvSpPr>
        <p:spPr/>
        <p:txBody>
          <a:bodyPr/>
          <a:lstStyle/>
          <a:p>
            <a:r>
              <a:rPr lang="en-US"/>
              <a:t>Strings</a:t>
            </a:r>
          </a:p>
        </p:txBody>
      </p:sp>
      <p:sp>
        <p:nvSpPr>
          <p:cNvPr id="6" name="Slide Number Placeholder 5"/>
          <p:cNvSpPr>
            <a:spLocks noGrp="1"/>
          </p:cNvSpPr>
          <p:nvPr>
            <p:ph type="sldNum" sz="quarter" idx="12"/>
          </p:nvPr>
        </p:nvSpPr>
        <p:spPr/>
        <p:txBody>
          <a:bodyPr/>
          <a:lstStyle/>
          <a:p>
            <a:fld id="{DB171B68-F130-48D1-BC5D-3CD693208351}" type="slidenum">
              <a:rPr lang="en-US"/>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a:spcBef>
                <a:spcPts val="500"/>
              </a:spcBef>
              <a:spcAft>
                <a:spcPts val="500"/>
              </a:spcAft>
            </a:pPr>
            <a:r>
              <a:rPr lang="en-GB"/>
              <a:t>String Conversion</a:t>
            </a:r>
          </a:p>
        </p:txBody>
      </p:sp>
      <p:sp>
        <p:nvSpPr>
          <p:cNvPr id="56323" name="Rectangle 3"/>
          <p:cNvSpPr>
            <a:spLocks noGrp="1" noChangeArrowheads="1"/>
          </p:cNvSpPr>
          <p:nvPr>
            <p:ph idx="1"/>
          </p:nvPr>
        </p:nvSpPr>
        <p:spPr/>
        <p:txBody>
          <a:bodyPr/>
          <a:lstStyle/>
          <a:p>
            <a:pPr>
              <a:spcBef>
                <a:spcPts val="500"/>
              </a:spcBef>
              <a:spcAft>
                <a:spcPts val="500"/>
              </a:spcAft>
            </a:pPr>
            <a:r>
              <a:rPr lang="en-GB"/>
              <a:t>stdlib.h also provides some conversion functions for converting </a:t>
            </a:r>
            <a:r>
              <a:rPr lang="en-GB" b="1" u="sng"/>
              <a:t>strings</a:t>
            </a:r>
            <a:r>
              <a:rPr lang="en-GB"/>
              <a:t> to integers, floats and long integers.</a:t>
            </a:r>
          </a:p>
          <a:p>
            <a:pPr>
              <a:spcBef>
                <a:spcPts val="500"/>
              </a:spcBef>
              <a:spcAft>
                <a:spcPts val="500"/>
              </a:spcAft>
            </a:pPr>
            <a:r>
              <a:rPr lang="en-GB"/>
              <a:t>double atof(char *string)</a:t>
            </a:r>
          </a:p>
          <a:p>
            <a:pPr lvl="1">
              <a:spcBef>
                <a:spcPts val="500"/>
              </a:spcBef>
              <a:spcAft>
                <a:spcPts val="500"/>
              </a:spcAft>
            </a:pPr>
            <a:r>
              <a:rPr lang="en-GB"/>
              <a:t>Convert string to floating point value.</a:t>
            </a:r>
          </a:p>
          <a:p>
            <a:pPr>
              <a:spcBef>
                <a:spcPts val="500"/>
              </a:spcBef>
              <a:spcAft>
                <a:spcPts val="500"/>
              </a:spcAft>
            </a:pPr>
            <a:r>
              <a:rPr lang="en-GB"/>
              <a:t>int atoi(char *string)</a:t>
            </a:r>
          </a:p>
          <a:p>
            <a:pPr lvl="1">
              <a:spcBef>
                <a:spcPts val="500"/>
              </a:spcBef>
              <a:spcAft>
                <a:spcPts val="500"/>
              </a:spcAft>
            </a:pPr>
            <a:r>
              <a:rPr lang="en-GB"/>
              <a:t>Convert string to an integer value.</a:t>
            </a:r>
          </a:p>
        </p:txBody>
      </p:sp>
      <p:sp>
        <p:nvSpPr>
          <p:cNvPr id="4" name="Date Placeholder 3"/>
          <p:cNvSpPr>
            <a:spLocks noGrp="1"/>
          </p:cNvSpPr>
          <p:nvPr>
            <p:ph type="dt" sz="half" idx="10"/>
          </p:nvPr>
        </p:nvSpPr>
        <p:spPr/>
        <p:txBody>
          <a:bodyPr/>
          <a:lstStyle/>
          <a:p>
            <a:fld id="{6EEF734A-0A8F-4DFA-AF73-1179EF86C75C}" type="datetime6">
              <a:rPr lang="en-US"/>
              <a:pPr/>
              <a:t>October 13</a:t>
            </a:fld>
            <a:endParaRPr lang="en-US"/>
          </a:p>
        </p:txBody>
      </p:sp>
      <p:sp>
        <p:nvSpPr>
          <p:cNvPr id="5" name="Footer Placeholder 4"/>
          <p:cNvSpPr>
            <a:spLocks noGrp="1"/>
          </p:cNvSpPr>
          <p:nvPr>
            <p:ph type="ftr" sz="quarter" idx="11"/>
          </p:nvPr>
        </p:nvSpPr>
        <p:spPr/>
        <p:txBody>
          <a:bodyPr/>
          <a:lstStyle/>
          <a:p>
            <a:r>
              <a:rPr lang="en-US"/>
              <a:t>Strings</a:t>
            </a:r>
          </a:p>
        </p:txBody>
      </p:sp>
      <p:sp>
        <p:nvSpPr>
          <p:cNvPr id="6" name="Slide Number Placeholder 5"/>
          <p:cNvSpPr>
            <a:spLocks noGrp="1"/>
          </p:cNvSpPr>
          <p:nvPr>
            <p:ph type="sldNum" sz="quarter" idx="12"/>
          </p:nvPr>
        </p:nvSpPr>
        <p:spPr/>
        <p:txBody>
          <a:bodyPr/>
          <a:lstStyle/>
          <a:p>
            <a:fld id="{2FE02B2E-1E9E-4C90-A8B6-9A1DADB12F14}" type="slidenum">
              <a:rPr lang="en-US"/>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GB"/>
              <a:t>Strings - I/O</a:t>
            </a:r>
          </a:p>
        </p:txBody>
      </p:sp>
      <p:sp>
        <p:nvSpPr>
          <p:cNvPr id="19459" name="Rectangle 3"/>
          <p:cNvSpPr>
            <a:spLocks noGrp="1" noChangeArrowheads="1"/>
          </p:cNvSpPr>
          <p:nvPr>
            <p:ph idx="1"/>
          </p:nvPr>
        </p:nvSpPr>
        <p:spPr/>
        <p:txBody>
          <a:bodyPr/>
          <a:lstStyle/>
          <a:p>
            <a:pPr>
              <a:spcBef>
                <a:spcPts val="500"/>
              </a:spcBef>
              <a:spcAft>
                <a:spcPts val="500"/>
              </a:spcAft>
            </a:pPr>
            <a:r>
              <a:rPr lang="en-GB"/>
              <a:t>Take a look at </a:t>
            </a:r>
            <a:r>
              <a:rPr lang="en-GB" i="1"/>
              <a:t>string1.c </a:t>
            </a:r>
          </a:p>
          <a:p>
            <a:pPr>
              <a:spcBef>
                <a:spcPts val="500"/>
              </a:spcBef>
              <a:spcAft>
                <a:spcPts val="500"/>
              </a:spcAft>
            </a:pPr>
            <a:r>
              <a:rPr lang="en-GB"/>
              <a:t>This program illustrates how </a:t>
            </a:r>
            <a:r>
              <a:rPr lang="en-GB" b="1"/>
              <a:t>scanf</a:t>
            </a:r>
            <a:r>
              <a:rPr lang="en-GB"/>
              <a:t> can be used to read a string from the keyboard. </a:t>
            </a:r>
          </a:p>
          <a:p>
            <a:pPr>
              <a:spcBef>
                <a:spcPts val="500"/>
              </a:spcBef>
              <a:spcAft>
                <a:spcPts val="500"/>
              </a:spcAft>
            </a:pPr>
            <a:r>
              <a:rPr lang="en-GB"/>
              <a:t>Some points about this program.</a:t>
            </a:r>
          </a:p>
          <a:p>
            <a:pPr lvl="1">
              <a:spcBef>
                <a:spcPts val="500"/>
              </a:spcBef>
              <a:spcAft>
                <a:spcPts val="500"/>
              </a:spcAft>
            </a:pPr>
            <a:r>
              <a:rPr lang="en-GB"/>
              <a:t>The “%s” format directive in the </a:t>
            </a:r>
            <a:r>
              <a:rPr lang="en-GB" b="1"/>
              <a:t>scanf</a:t>
            </a:r>
            <a:r>
              <a:rPr lang="en-GB"/>
              <a:t> tells C to skip over white space, read the next block of characters that does not contain white space, and copy those characters into the argument string array. </a:t>
            </a:r>
          </a:p>
        </p:txBody>
      </p:sp>
      <p:sp>
        <p:nvSpPr>
          <p:cNvPr id="4" name="Date Placeholder 3"/>
          <p:cNvSpPr>
            <a:spLocks noGrp="1"/>
          </p:cNvSpPr>
          <p:nvPr>
            <p:ph type="dt" sz="half" idx="10"/>
          </p:nvPr>
        </p:nvSpPr>
        <p:spPr/>
        <p:txBody>
          <a:bodyPr/>
          <a:lstStyle/>
          <a:p>
            <a:fld id="{84CE9972-4B53-4773-8108-BF379F63CABF}" type="datetime6">
              <a:rPr lang="en-US"/>
              <a:pPr/>
              <a:t>October 13</a:t>
            </a:fld>
            <a:endParaRPr lang="en-US"/>
          </a:p>
        </p:txBody>
      </p:sp>
      <p:sp>
        <p:nvSpPr>
          <p:cNvPr id="5" name="Footer Placeholder 4"/>
          <p:cNvSpPr>
            <a:spLocks noGrp="1"/>
          </p:cNvSpPr>
          <p:nvPr>
            <p:ph type="ftr" sz="quarter" idx="11"/>
          </p:nvPr>
        </p:nvSpPr>
        <p:spPr/>
        <p:txBody>
          <a:bodyPr/>
          <a:lstStyle/>
          <a:p>
            <a:r>
              <a:rPr lang="en-US"/>
              <a:t>Strings</a:t>
            </a:r>
          </a:p>
        </p:txBody>
      </p:sp>
      <p:sp>
        <p:nvSpPr>
          <p:cNvPr id="6" name="Slide Number Placeholder 5"/>
          <p:cNvSpPr>
            <a:spLocks noGrp="1"/>
          </p:cNvSpPr>
          <p:nvPr>
            <p:ph type="sldNum" sz="quarter" idx="12"/>
          </p:nvPr>
        </p:nvSpPr>
        <p:spPr/>
        <p:txBody>
          <a:bodyPr/>
          <a:lstStyle/>
          <a:p>
            <a:fld id="{405EEF13-A359-494E-9949-99D2E3855128}" type="slidenum">
              <a:rPr lang="en-US"/>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a:spcBef>
                <a:spcPts val="500"/>
              </a:spcBef>
              <a:spcAft>
                <a:spcPts val="500"/>
              </a:spcAft>
            </a:pPr>
            <a:r>
              <a:rPr lang="en-GB"/>
              <a:t>String Conversion</a:t>
            </a:r>
          </a:p>
        </p:txBody>
      </p:sp>
      <p:sp>
        <p:nvSpPr>
          <p:cNvPr id="58371" name="Rectangle 3"/>
          <p:cNvSpPr>
            <a:spLocks noGrp="1" noChangeArrowheads="1"/>
          </p:cNvSpPr>
          <p:nvPr>
            <p:ph idx="1"/>
          </p:nvPr>
        </p:nvSpPr>
        <p:spPr/>
        <p:txBody>
          <a:bodyPr/>
          <a:lstStyle/>
          <a:p>
            <a:pPr>
              <a:spcBef>
                <a:spcPts val="500"/>
              </a:spcBef>
              <a:spcAft>
                <a:spcPts val="500"/>
              </a:spcAft>
            </a:pPr>
            <a:r>
              <a:rPr lang="en-GB"/>
              <a:t>int atol(char *string)</a:t>
            </a:r>
          </a:p>
          <a:p>
            <a:pPr lvl="1">
              <a:spcBef>
                <a:spcPts val="500"/>
              </a:spcBef>
              <a:spcAft>
                <a:spcPts val="500"/>
              </a:spcAft>
            </a:pPr>
            <a:r>
              <a:rPr lang="en-GB"/>
              <a:t>Convert string to a long integer value.</a:t>
            </a:r>
          </a:p>
          <a:p>
            <a:pPr>
              <a:spcBef>
                <a:spcPts val="500"/>
              </a:spcBef>
              <a:spcAft>
                <a:spcPts val="500"/>
              </a:spcAft>
            </a:pPr>
            <a:r>
              <a:rPr lang="en-GB"/>
              <a:t>double strtod(char *string, char *endptr)</a:t>
            </a:r>
          </a:p>
          <a:p>
            <a:pPr lvl="1">
              <a:spcBef>
                <a:spcPts val="500"/>
              </a:spcBef>
              <a:spcAft>
                <a:spcPts val="500"/>
              </a:spcAft>
            </a:pPr>
            <a:r>
              <a:rPr lang="en-GB"/>
              <a:t>Convert string to a floating point value.</a:t>
            </a:r>
          </a:p>
          <a:p>
            <a:pPr lvl="1">
              <a:spcBef>
                <a:spcPts val="500"/>
              </a:spcBef>
              <a:spcAft>
                <a:spcPts val="500"/>
              </a:spcAft>
            </a:pPr>
            <a:r>
              <a:rPr lang="en-GB"/>
              <a:t>If endptr is null, then it is used to point to the first illegal character in the string.</a:t>
            </a:r>
          </a:p>
        </p:txBody>
      </p:sp>
      <p:sp>
        <p:nvSpPr>
          <p:cNvPr id="4" name="Date Placeholder 3"/>
          <p:cNvSpPr>
            <a:spLocks noGrp="1"/>
          </p:cNvSpPr>
          <p:nvPr>
            <p:ph type="dt" sz="half" idx="10"/>
          </p:nvPr>
        </p:nvSpPr>
        <p:spPr/>
        <p:txBody>
          <a:bodyPr/>
          <a:lstStyle/>
          <a:p>
            <a:fld id="{BD92714D-5D18-4421-9A79-41D92BF29D32}" type="datetime6">
              <a:rPr lang="en-US"/>
              <a:pPr/>
              <a:t>October 13</a:t>
            </a:fld>
            <a:endParaRPr lang="en-US"/>
          </a:p>
        </p:txBody>
      </p:sp>
      <p:sp>
        <p:nvSpPr>
          <p:cNvPr id="5" name="Footer Placeholder 4"/>
          <p:cNvSpPr>
            <a:spLocks noGrp="1"/>
          </p:cNvSpPr>
          <p:nvPr>
            <p:ph type="ftr" sz="quarter" idx="11"/>
          </p:nvPr>
        </p:nvSpPr>
        <p:spPr/>
        <p:txBody>
          <a:bodyPr/>
          <a:lstStyle/>
          <a:p>
            <a:r>
              <a:rPr lang="en-US"/>
              <a:t>Strings</a:t>
            </a:r>
          </a:p>
        </p:txBody>
      </p:sp>
      <p:sp>
        <p:nvSpPr>
          <p:cNvPr id="6" name="Slide Number Placeholder 5"/>
          <p:cNvSpPr>
            <a:spLocks noGrp="1"/>
          </p:cNvSpPr>
          <p:nvPr>
            <p:ph type="sldNum" sz="quarter" idx="12"/>
          </p:nvPr>
        </p:nvSpPr>
        <p:spPr/>
        <p:txBody>
          <a:bodyPr/>
          <a:lstStyle/>
          <a:p>
            <a:fld id="{9BE3ACFD-3DC3-46D9-A57E-FFC79786A896}" type="slidenum">
              <a:rPr lang="en-US"/>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a:spcBef>
                <a:spcPts val="500"/>
              </a:spcBef>
              <a:spcAft>
                <a:spcPts val="500"/>
              </a:spcAft>
            </a:pPr>
            <a:r>
              <a:rPr lang="en-GB"/>
              <a:t>String Conversion</a:t>
            </a:r>
          </a:p>
        </p:txBody>
      </p:sp>
      <p:sp>
        <p:nvSpPr>
          <p:cNvPr id="59395" name="Rectangle 3"/>
          <p:cNvSpPr>
            <a:spLocks noGrp="1" noChangeArrowheads="1"/>
          </p:cNvSpPr>
          <p:nvPr>
            <p:ph idx="1"/>
          </p:nvPr>
        </p:nvSpPr>
        <p:spPr/>
        <p:txBody>
          <a:bodyPr/>
          <a:lstStyle/>
          <a:p>
            <a:pPr>
              <a:spcBef>
                <a:spcPts val="500"/>
              </a:spcBef>
              <a:spcAft>
                <a:spcPts val="500"/>
              </a:spcAft>
            </a:pPr>
            <a:r>
              <a:rPr lang="en-GB"/>
              <a:t>long strtol(char *string, char *endptr, int radix)</a:t>
            </a:r>
          </a:p>
          <a:p>
            <a:pPr lvl="1">
              <a:spcBef>
                <a:spcPts val="500"/>
              </a:spcBef>
              <a:spcAft>
                <a:spcPts val="500"/>
              </a:spcAft>
            </a:pPr>
            <a:r>
              <a:rPr lang="en-GB"/>
              <a:t> Convert string to a long integer using a given radix.</a:t>
            </a:r>
          </a:p>
          <a:p>
            <a:pPr>
              <a:spcBef>
                <a:spcPts val="500"/>
              </a:spcBef>
              <a:spcAft>
                <a:spcPts val="500"/>
              </a:spcAft>
            </a:pPr>
            <a:r>
              <a:rPr lang="en-GB"/>
              <a:t>unsigned long strtoul(char *string, char *endptr, int radix)</a:t>
            </a:r>
          </a:p>
          <a:p>
            <a:pPr lvl="1">
              <a:spcBef>
                <a:spcPts val="500"/>
              </a:spcBef>
              <a:spcAft>
                <a:spcPts val="500"/>
              </a:spcAft>
            </a:pPr>
            <a:r>
              <a:rPr lang="en-GB"/>
              <a:t>Convert string to unsigned long.</a:t>
            </a:r>
          </a:p>
        </p:txBody>
      </p:sp>
      <p:sp>
        <p:nvSpPr>
          <p:cNvPr id="4" name="Date Placeholder 3"/>
          <p:cNvSpPr>
            <a:spLocks noGrp="1"/>
          </p:cNvSpPr>
          <p:nvPr>
            <p:ph type="dt" sz="half" idx="10"/>
          </p:nvPr>
        </p:nvSpPr>
        <p:spPr/>
        <p:txBody>
          <a:bodyPr/>
          <a:lstStyle/>
          <a:p>
            <a:fld id="{BD086CE0-BEF1-48F8-A4A5-ED9571F0BD52}" type="datetime6">
              <a:rPr lang="en-US"/>
              <a:pPr/>
              <a:t>October 13</a:t>
            </a:fld>
            <a:endParaRPr lang="en-US"/>
          </a:p>
        </p:txBody>
      </p:sp>
      <p:sp>
        <p:nvSpPr>
          <p:cNvPr id="5" name="Footer Placeholder 4"/>
          <p:cNvSpPr>
            <a:spLocks noGrp="1"/>
          </p:cNvSpPr>
          <p:nvPr>
            <p:ph type="ftr" sz="quarter" idx="11"/>
          </p:nvPr>
        </p:nvSpPr>
        <p:spPr/>
        <p:txBody>
          <a:bodyPr/>
          <a:lstStyle/>
          <a:p>
            <a:r>
              <a:rPr lang="en-US"/>
              <a:t>Strings</a:t>
            </a:r>
          </a:p>
        </p:txBody>
      </p:sp>
      <p:sp>
        <p:nvSpPr>
          <p:cNvPr id="6" name="Slide Number Placeholder 5"/>
          <p:cNvSpPr>
            <a:spLocks noGrp="1"/>
          </p:cNvSpPr>
          <p:nvPr>
            <p:ph type="sldNum" sz="quarter" idx="12"/>
          </p:nvPr>
        </p:nvSpPr>
        <p:spPr/>
        <p:txBody>
          <a:bodyPr/>
          <a:lstStyle/>
          <a:p>
            <a:fld id="{D4C1B4BB-93F7-4E30-9AA7-93C2BC24D8FA}" type="slidenum">
              <a:rPr lang="en-US"/>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8" name="Rectangle 8"/>
          <p:cNvSpPr>
            <a:spLocks noGrp="1" noChangeArrowheads="1"/>
          </p:cNvSpPr>
          <p:nvPr>
            <p:ph type="title"/>
          </p:nvPr>
        </p:nvSpPr>
        <p:spPr/>
        <p:txBody>
          <a:bodyPr/>
          <a:lstStyle/>
          <a:p>
            <a:r>
              <a:rPr lang="en-GB"/>
              <a:t>Memory Operations</a:t>
            </a:r>
          </a:p>
        </p:txBody>
      </p:sp>
      <p:sp>
        <p:nvSpPr>
          <p:cNvPr id="97289" name="Rectangle 9"/>
          <p:cNvSpPr>
            <a:spLocks noGrp="1" noChangeArrowheads="1"/>
          </p:cNvSpPr>
          <p:nvPr>
            <p:ph idx="1"/>
          </p:nvPr>
        </p:nvSpPr>
        <p:spPr/>
        <p:txBody>
          <a:bodyPr/>
          <a:lstStyle/>
          <a:p>
            <a:r>
              <a:rPr lang="en-GB"/>
              <a:t>Although not strictly string functions the functions are prototyped in string.h</a:t>
            </a:r>
          </a:p>
          <a:p>
            <a:r>
              <a:rPr lang="en-GB" b="1" i="1"/>
              <a:t>void *memchr (void *s, int c, size_t n);</a:t>
            </a:r>
            <a:endParaRPr lang="en-GB"/>
          </a:p>
          <a:p>
            <a:pPr lvl="1"/>
            <a:r>
              <a:rPr lang="en-GB"/>
              <a:t>Search for a character in a buffer .</a:t>
            </a:r>
          </a:p>
          <a:p>
            <a:r>
              <a:rPr lang="en-GB" b="1" i="1"/>
              <a:t>int memcmp (void *s1, void *s2, size_t n);</a:t>
            </a:r>
            <a:endParaRPr lang="en-GB"/>
          </a:p>
          <a:p>
            <a:pPr lvl="1"/>
            <a:r>
              <a:rPr lang="en-GB"/>
              <a:t>Compare two buffers.</a:t>
            </a:r>
          </a:p>
        </p:txBody>
      </p:sp>
      <p:sp>
        <p:nvSpPr>
          <p:cNvPr id="4" name="Date Placeholder 3"/>
          <p:cNvSpPr>
            <a:spLocks noGrp="1"/>
          </p:cNvSpPr>
          <p:nvPr>
            <p:ph type="dt" sz="half" idx="10"/>
          </p:nvPr>
        </p:nvSpPr>
        <p:spPr/>
        <p:txBody>
          <a:bodyPr/>
          <a:lstStyle/>
          <a:p>
            <a:fld id="{C3B27503-7819-4D97-B1B4-539E4A8AB77D}" type="datetime6">
              <a:rPr lang="en-US"/>
              <a:pPr/>
              <a:t>October 13</a:t>
            </a:fld>
            <a:endParaRPr lang="en-US"/>
          </a:p>
        </p:txBody>
      </p:sp>
      <p:sp>
        <p:nvSpPr>
          <p:cNvPr id="5" name="Footer Placeholder 4"/>
          <p:cNvSpPr>
            <a:spLocks noGrp="1"/>
          </p:cNvSpPr>
          <p:nvPr>
            <p:ph type="ftr" sz="quarter" idx="11"/>
          </p:nvPr>
        </p:nvSpPr>
        <p:spPr/>
        <p:txBody>
          <a:bodyPr/>
          <a:lstStyle/>
          <a:p>
            <a:r>
              <a:rPr lang="en-US"/>
              <a:t>Strings</a:t>
            </a:r>
          </a:p>
        </p:txBody>
      </p:sp>
      <p:sp>
        <p:nvSpPr>
          <p:cNvPr id="6" name="Slide Number Placeholder 5"/>
          <p:cNvSpPr>
            <a:spLocks noGrp="1"/>
          </p:cNvSpPr>
          <p:nvPr>
            <p:ph type="sldNum" sz="quarter" idx="12"/>
          </p:nvPr>
        </p:nvSpPr>
        <p:spPr/>
        <p:txBody>
          <a:bodyPr/>
          <a:lstStyle/>
          <a:p>
            <a:fld id="{661632F4-5BCA-4080-935C-B8FFB8708561}" type="slidenum">
              <a:rPr lang="en-US"/>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en-GB"/>
              <a:t>Memory Operations</a:t>
            </a:r>
          </a:p>
        </p:txBody>
      </p:sp>
      <p:sp>
        <p:nvSpPr>
          <p:cNvPr id="100355" name="Rectangle 3"/>
          <p:cNvSpPr>
            <a:spLocks noGrp="1" noChangeArrowheads="1"/>
          </p:cNvSpPr>
          <p:nvPr>
            <p:ph idx="1"/>
          </p:nvPr>
        </p:nvSpPr>
        <p:spPr/>
        <p:txBody>
          <a:bodyPr/>
          <a:lstStyle/>
          <a:p>
            <a:r>
              <a:rPr lang="en-GB" b="1" i="1"/>
              <a:t>void *memcpy (void *dest, void *src, size_t n);</a:t>
            </a:r>
          </a:p>
          <a:p>
            <a:pPr lvl="1"/>
            <a:r>
              <a:rPr lang="en-GB"/>
              <a:t>Copy one buffer into another .</a:t>
            </a:r>
          </a:p>
          <a:p>
            <a:r>
              <a:rPr lang="en-GB" b="1" i="1"/>
              <a:t>void *memmove (void *dest, void *src, size_t n);</a:t>
            </a:r>
            <a:endParaRPr lang="en-GB"/>
          </a:p>
          <a:p>
            <a:pPr lvl="1"/>
            <a:r>
              <a:rPr lang="en-GB"/>
              <a:t>Move a number of bytes from one buffer to another.</a:t>
            </a:r>
          </a:p>
        </p:txBody>
      </p:sp>
      <p:sp>
        <p:nvSpPr>
          <p:cNvPr id="4" name="Date Placeholder 3"/>
          <p:cNvSpPr>
            <a:spLocks noGrp="1"/>
          </p:cNvSpPr>
          <p:nvPr>
            <p:ph type="dt" sz="half" idx="10"/>
          </p:nvPr>
        </p:nvSpPr>
        <p:spPr/>
        <p:txBody>
          <a:bodyPr/>
          <a:lstStyle/>
          <a:p>
            <a:fld id="{DFA21B02-ABAF-485C-B6F4-79E40CD705A2}" type="datetime6">
              <a:rPr lang="en-US"/>
              <a:pPr/>
              <a:t>October 13</a:t>
            </a:fld>
            <a:endParaRPr lang="en-US"/>
          </a:p>
        </p:txBody>
      </p:sp>
      <p:sp>
        <p:nvSpPr>
          <p:cNvPr id="5" name="Footer Placeholder 4"/>
          <p:cNvSpPr>
            <a:spLocks noGrp="1"/>
          </p:cNvSpPr>
          <p:nvPr>
            <p:ph type="ftr" sz="quarter" idx="11"/>
          </p:nvPr>
        </p:nvSpPr>
        <p:spPr/>
        <p:txBody>
          <a:bodyPr/>
          <a:lstStyle/>
          <a:p>
            <a:r>
              <a:rPr lang="en-US"/>
              <a:t>Strings</a:t>
            </a:r>
          </a:p>
        </p:txBody>
      </p:sp>
      <p:sp>
        <p:nvSpPr>
          <p:cNvPr id="6" name="Slide Number Placeholder 5"/>
          <p:cNvSpPr>
            <a:spLocks noGrp="1"/>
          </p:cNvSpPr>
          <p:nvPr>
            <p:ph type="sldNum" sz="quarter" idx="12"/>
          </p:nvPr>
        </p:nvSpPr>
        <p:spPr/>
        <p:txBody>
          <a:bodyPr/>
          <a:lstStyle/>
          <a:p>
            <a:fld id="{E3501BE6-C1EB-4151-A571-D8D542035804}" type="slidenum">
              <a:rPr lang="en-US"/>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r>
              <a:rPr lang="en-GB"/>
              <a:t>Memory Operations</a:t>
            </a:r>
          </a:p>
        </p:txBody>
      </p:sp>
      <p:sp>
        <p:nvSpPr>
          <p:cNvPr id="101379" name="Rectangle 3"/>
          <p:cNvSpPr>
            <a:spLocks noGrp="1" noChangeArrowheads="1"/>
          </p:cNvSpPr>
          <p:nvPr>
            <p:ph idx="1"/>
          </p:nvPr>
        </p:nvSpPr>
        <p:spPr/>
        <p:txBody>
          <a:bodyPr/>
          <a:lstStyle/>
          <a:p>
            <a:r>
              <a:rPr lang="en-GB" b="1" i="1"/>
              <a:t>void *memset (void *s, int c, size_t n);</a:t>
            </a:r>
            <a:endParaRPr lang="en-GB"/>
          </a:p>
          <a:p>
            <a:pPr lvl="1"/>
            <a:r>
              <a:rPr lang="en-GB"/>
              <a:t>Set all bytes of a buffer to a given character. </a:t>
            </a:r>
          </a:p>
          <a:p>
            <a:r>
              <a:rPr lang="en-GB"/>
              <a:t>Their use is fairly straightforward and not dissimilar to comparable string operations.</a:t>
            </a:r>
          </a:p>
          <a:p>
            <a:pPr lvl="1"/>
            <a:r>
              <a:rPr lang="en-GB"/>
              <a:t>The exact length (n) of the operations must be specified as there is no natural termination here.</a:t>
            </a:r>
          </a:p>
          <a:p>
            <a:r>
              <a:rPr lang="en-GB"/>
              <a:t>Note that in all cases </a:t>
            </a:r>
            <a:r>
              <a:rPr lang="en-GB" b="1"/>
              <a:t>bytes</a:t>
            </a:r>
            <a:r>
              <a:rPr lang="en-GB"/>
              <a:t> of memory are copied - sizeof() function is handy again.</a:t>
            </a:r>
          </a:p>
        </p:txBody>
      </p:sp>
      <p:sp>
        <p:nvSpPr>
          <p:cNvPr id="4" name="Date Placeholder 3"/>
          <p:cNvSpPr>
            <a:spLocks noGrp="1"/>
          </p:cNvSpPr>
          <p:nvPr>
            <p:ph type="dt" sz="half" idx="10"/>
          </p:nvPr>
        </p:nvSpPr>
        <p:spPr/>
        <p:txBody>
          <a:bodyPr/>
          <a:lstStyle/>
          <a:p>
            <a:fld id="{3847F242-CBFF-4767-A83A-3CEE5E302F45}" type="datetime6">
              <a:rPr lang="en-US"/>
              <a:pPr/>
              <a:t>October 13</a:t>
            </a:fld>
            <a:endParaRPr lang="en-US"/>
          </a:p>
        </p:txBody>
      </p:sp>
      <p:sp>
        <p:nvSpPr>
          <p:cNvPr id="5" name="Footer Placeholder 4"/>
          <p:cNvSpPr>
            <a:spLocks noGrp="1"/>
          </p:cNvSpPr>
          <p:nvPr>
            <p:ph type="ftr" sz="quarter" idx="11"/>
          </p:nvPr>
        </p:nvSpPr>
        <p:spPr/>
        <p:txBody>
          <a:bodyPr/>
          <a:lstStyle/>
          <a:p>
            <a:r>
              <a:rPr lang="en-US"/>
              <a:t>Strings</a:t>
            </a:r>
          </a:p>
        </p:txBody>
      </p:sp>
      <p:sp>
        <p:nvSpPr>
          <p:cNvPr id="6" name="Slide Number Placeholder 5"/>
          <p:cNvSpPr>
            <a:spLocks noGrp="1"/>
          </p:cNvSpPr>
          <p:nvPr>
            <p:ph type="sldNum" sz="quarter" idx="12"/>
          </p:nvPr>
        </p:nvSpPr>
        <p:spPr/>
        <p:txBody>
          <a:bodyPr/>
          <a:lstStyle/>
          <a:p>
            <a:fld id="{54A6FC5F-B58C-49D1-AE26-D640FEE0D7AD}" type="slidenum">
              <a:rPr lang="en-US"/>
              <a:pPr/>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r>
              <a:rPr lang="en-GB"/>
              <a:t>Memory Operations</a:t>
            </a:r>
          </a:p>
        </p:txBody>
      </p:sp>
      <p:sp>
        <p:nvSpPr>
          <p:cNvPr id="102403" name="Rectangle 3"/>
          <p:cNvSpPr>
            <a:spLocks noGrp="1" noChangeArrowheads="1"/>
          </p:cNvSpPr>
          <p:nvPr>
            <p:ph idx="1"/>
          </p:nvPr>
        </p:nvSpPr>
        <p:spPr/>
        <p:txBody>
          <a:bodyPr/>
          <a:lstStyle/>
          <a:p>
            <a:r>
              <a:rPr lang="en-GB"/>
              <a:t>Example </a:t>
            </a:r>
          </a:p>
        </p:txBody>
      </p:sp>
      <p:sp>
        <p:nvSpPr>
          <p:cNvPr id="5" name="Date Placeholder 3"/>
          <p:cNvSpPr>
            <a:spLocks noGrp="1"/>
          </p:cNvSpPr>
          <p:nvPr>
            <p:ph type="dt" sz="half" idx="10"/>
          </p:nvPr>
        </p:nvSpPr>
        <p:spPr/>
        <p:txBody>
          <a:bodyPr/>
          <a:lstStyle/>
          <a:p>
            <a:fld id="{0C70F321-2450-4B8D-BC1D-848C6A40F5A4}" type="datetime6">
              <a:rPr lang="en-US"/>
              <a:pPr/>
              <a:t>October 13</a:t>
            </a:fld>
            <a:endParaRPr lang="en-US"/>
          </a:p>
        </p:txBody>
      </p:sp>
      <p:sp>
        <p:nvSpPr>
          <p:cNvPr id="6" name="Footer Placeholder 4"/>
          <p:cNvSpPr>
            <a:spLocks noGrp="1"/>
          </p:cNvSpPr>
          <p:nvPr>
            <p:ph type="ftr" sz="quarter" idx="11"/>
          </p:nvPr>
        </p:nvSpPr>
        <p:spPr/>
        <p:txBody>
          <a:bodyPr/>
          <a:lstStyle/>
          <a:p>
            <a:r>
              <a:rPr lang="en-US"/>
              <a:t>Strings</a:t>
            </a:r>
          </a:p>
        </p:txBody>
      </p:sp>
      <p:sp>
        <p:nvSpPr>
          <p:cNvPr id="7" name="Slide Number Placeholder 5"/>
          <p:cNvSpPr>
            <a:spLocks noGrp="1"/>
          </p:cNvSpPr>
          <p:nvPr>
            <p:ph type="sldNum" sz="quarter" idx="12"/>
          </p:nvPr>
        </p:nvSpPr>
        <p:spPr/>
        <p:txBody>
          <a:bodyPr/>
          <a:lstStyle/>
          <a:p>
            <a:fld id="{86BD1062-390F-4E1B-82CC-7DA542208AAA}" type="slidenum">
              <a:rPr lang="en-US"/>
              <a:pPr/>
              <a:t>35</a:t>
            </a:fld>
            <a:endParaRPr lang="en-US"/>
          </a:p>
        </p:txBody>
      </p:sp>
      <p:sp>
        <p:nvSpPr>
          <p:cNvPr id="102404" name="Text Box 4"/>
          <p:cNvSpPr txBox="1">
            <a:spLocks noChangeArrowheads="1"/>
          </p:cNvSpPr>
          <p:nvPr/>
        </p:nvSpPr>
        <p:spPr bwMode="auto">
          <a:xfrm>
            <a:off x="971550" y="2898775"/>
            <a:ext cx="7943850" cy="2282825"/>
          </a:xfrm>
          <a:prstGeom prst="rect">
            <a:avLst/>
          </a:prstGeom>
          <a:noFill/>
          <a:ln w="9525">
            <a:noFill/>
            <a:miter lim="800000"/>
            <a:headEnd/>
            <a:tailEnd/>
          </a:ln>
          <a:effectLst/>
        </p:spPr>
        <p:txBody>
          <a:bodyPr wrap="none">
            <a:spAutoFit/>
          </a:bodyPr>
          <a:lstStyle/>
          <a:p>
            <a:r>
              <a:rPr lang="en-GB" b="1" i="1"/>
              <a:t>char src[SIZE],dest[SIZE];</a:t>
            </a:r>
          </a:p>
          <a:p>
            <a:r>
              <a:rPr lang="en-GB" b="1" i="1"/>
              <a:t>int  isrc[SIZE],idest[SIZE];</a:t>
            </a:r>
          </a:p>
          <a:p>
            <a:endParaRPr lang="en-GB" b="1" i="1"/>
          </a:p>
          <a:p>
            <a:r>
              <a:rPr lang="en-GB" b="1" i="1"/>
              <a:t>memcpy(dest,src, SIZE); /* Copy chars (bytes) ok */</a:t>
            </a:r>
          </a:p>
          <a:p>
            <a:endParaRPr lang="en-GB" b="1" i="1"/>
          </a:p>
          <a:p>
            <a:r>
              <a:rPr lang="en-GB" b="1" i="1"/>
              <a:t>memcpy(idest,isrc, SIZE*sizeof(int)); /* Copy arrays of ints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r>
              <a:rPr lang="en-GB"/>
              <a:t>Memory Operations</a:t>
            </a:r>
          </a:p>
        </p:txBody>
      </p:sp>
      <p:sp>
        <p:nvSpPr>
          <p:cNvPr id="104451" name="Rectangle 3"/>
          <p:cNvSpPr>
            <a:spLocks noGrp="1" noChangeArrowheads="1"/>
          </p:cNvSpPr>
          <p:nvPr>
            <p:ph idx="1"/>
          </p:nvPr>
        </p:nvSpPr>
        <p:spPr/>
        <p:txBody>
          <a:bodyPr/>
          <a:lstStyle/>
          <a:p>
            <a:r>
              <a:rPr lang="en-GB"/>
              <a:t>memmove() behaves in exactly the same way as memcpy() except that the source and destination locations may overlap. </a:t>
            </a:r>
          </a:p>
          <a:p>
            <a:r>
              <a:rPr lang="en-GB"/>
              <a:t>memcmp() is similar to strcmp() except here unsigned bytes are compared and returns less than zero if s1 is less than s2 etc. </a:t>
            </a:r>
          </a:p>
        </p:txBody>
      </p:sp>
      <p:sp>
        <p:nvSpPr>
          <p:cNvPr id="4" name="Date Placeholder 3"/>
          <p:cNvSpPr>
            <a:spLocks noGrp="1"/>
          </p:cNvSpPr>
          <p:nvPr>
            <p:ph type="dt" sz="half" idx="10"/>
          </p:nvPr>
        </p:nvSpPr>
        <p:spPr/>
        <p:txBody>
          <a:bodyPr/>
          <a:lstStyle/>
          <a:p>
            <a:fld id="{B226A19E-E247-4B8F-B96C-CED25344575C}" type="datetime6">
              <a:rPr lang="en-US"/>
              <a:pPr/>
              <a:t>October 13</a:t>
            </a:fld>
            <a:endParaRPr lang="en-US"/>
          </a:p>
        </p:txBody>
      </p:sp>
      <p:sp>
        <p:nvSpPr>
          <p:cNvPr id="5" name="Footer Placeholder 4"/>
          <p:cNvSpPr>
            <a:spLocks noGrp="1"/>
          </p:cNvSpPr>
          <p:nvPr>
            <p:ph type="ftr" sz="quarter" idx="11"/>
          </p:nvPr>
        </p:nvSpPr>
        <p:spPr/>
        <p:txBody>
          <a:bodyPr/>
          <a:lstStyle/>
          <a:p>
            <a:r>
              <a:rPr lang="en-US"/>
              <a:t>Strings</a:t>
            </a:r>
          </a:p>
        </p:txBody>
      </p:sp>
      <p:sp>
        <p:nvSpPr>
          <p:cNvPr id="6" name="Slide Number Placeholder 5"/>
          <p:cNvSpPr>
            <a:spLocks noGrp="1"/>
          </p:cNvSpPr>
          <p:nvPr>
            <p:ph type="sldNum" sz="quarter" idx="12"/>
          </p:nvPr>
        </p:nvSpPr>
        <p:spPr/>
        <p:txBody>
          <a:bodyPr/>
          <a:lstStyle/>
          <a:p>
            <a:fld id="{EA2B466D-8F62-4ECA-BC25-3E0132C46756}" type="slidenum">
              <a:rPr lang="en-US"/>
              <a:pPr/>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r>
              <a:rPr lang="en-GB"/>
              <a:t>Memory Operations</a:t>
            </a:r>
          </a:p>
        </p:txBody>
      </p:sp>
      <p:sp>
        <p:nvSpPr>
          <p:cNvPr id="106499" name="Rectangle 3"/>
          <p:cNvSpPr>
            <a:spLocks noGrp="1" noChangeArrowheads="1"/>
          </p:cNvSpPr>
          <p:nvPr>
            <p:ph idx="1"/>
          </p:nvPr>
        </p:nvSpPr>
        <p:spPr/>
        <p:txBody>
          <a:bodyPr/>
          <a:lstStyle/>
          <a:p>
            <a:r>
              <a:rPr lang="en-GB"/>
              <a:t>Exercise</a:t>
            </a:r>
          </a:p>
          <a:p>
            <a:pPr>
              <a:spcBef>
                <a:spcPts val="500"/>
              </a:spcBef>
              <a:spcAft>
                <a:spcPts val="500"/>
              </a:spcAft>
            </a:pPr>
            <a:r>
              <a:rPr lang="en-GB"/>
              <a:t>Write a program that will reverse the contents stored in memory in bytes. That is to say if we have </a:t>
            </a:r>
            <a:r>
              <a:rPr lang="en-GB" i="1"/>
              <a:t>n</a:t>
            </a:r>
            <a:r>
              <a:rPr lang="en-GB"/>
              <a:t> bytes in memory byte </a:t>
            </a:r>
            <a:r>
              <a:rPr lang="en-GB" i="1"/>
              <a:t>n</a:t>
            </a:r>
            <a:r>
              <a:rPr lang="en-GB"/>
              <a:t> becomes byte 0, byte </a:t>
            </a:r>
            <a:r>
              <a:rPr lang="en-GB" i="1"/>
              <a:t>n</a:t>
            </a:r>
            <a:r>
              <a:rPr lang="en-GB"/>
              <a:t>-1 becomes byte 1 </a:t>
            </a:r>
            <a:r>
              <a:rPr lang="en-GB" i="1"/>
              <a:t>etc.</a:t>
            </a:r>
            <a:endParaRPr lang="en-GB"/>
          </a:p>
        </p:txBody>
      </p:sp>
      <p:sp>
        <p:nvSpPr>
          <p:cNvPr id="4" name="Date Placeholder 3"/>
          <p:cNvSpPr>
            <a:spLocks noGrp="1"/>
          </p:cNvSpPr>
          <p:nvPr>
            <p:ph type="dt" sz="half" idx="10"/>
          </p:nvPr>
        </p:nvSpPr>
        <p:spPr/>
        <p:txBody>
          <a:bodyPr/>
          <a:lstStyle/>
          <a:p>
            <a:fld id="{4C7C4E97-0097-468E-9222-6AC213B616B3}" type="datetime6">
              <a:rPr lang="en-US"/>
              <a:pPr/>
              <a:t>October 13</a:t>
            </a:fld>
            <a:endParaRPr lang="en-US"/>
          </a:p>
        </p:txBody>
      </p:sp>
      <p:sp>
        <p:nvSpPr>
          <p:cNvPr id="5" name="Footer Placeholder 4"/>
          <p:cNvSpPr>
            <a:spLocks noGrp="1"/>
          </p:cNvSpPr>
          <p:nvPr>
            <p:ph type="ftr" sz="quarter" idx="11"/>
          </p:nvPr>
        </p:nvSpPr>
        <p:spPr/>
        <p:txBody>
          <a:bodyPr/>
          <a:lstStyle/>
          <a:p>
            <a:r>
              <a:rPr lang="en-US"/>
              <a:t>Strings</a:t>
            </a:r>
          </a:p>
        </p:txBody>
      </p:sp>
      <p:sp>
        <p:nvSpPr>
          <p:cNvPr id="6" name="Slide Number Placeholder 5"/>
          <p:cNvSpPr>
            <a:spLocks noGrp="1"/>
          </p:cNvSpPr>
          <p:nvPr>
            <p:ph type="sldNum" sz="quarter" idx="12"/>
          </p:nvPr>
        </p:nvSpPr>
        <p:spPr/>
        <p:txBody>
          <a:bodyPr/>
          <a:lstStyle/>
          <a:p>
            <a:fld id="{F60BAA6C-6CB9-49D4-8C6C-86C8217DCF43}" type="slidenum">
              <a:rPr lang="en-US"/>
              <a:pPr/>
              <a:t>37</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a:spcBef>
                <a:spcPts val="500"/>
              </a:spcBef>
              <a:spcAft>
                <a:spcPts val="500"/>
              </a:spcAft>
            </a:pPr>
            <a:r>
              <a:rPr lang="en-GB"/>
              <a:t>Strings - I/O</a:t>
            </a:r>
          </a:p>
        </p:txBody>
      </p:sp>
      <p:sp>
        <p:nvSpPr>
          <p:cNvPr id="21507" name="Rectangle 3"/>
          <p:cNvSpPr>
            <a:spLocks noGrp="1" noChangeArrowheads="1"/>
          </p:cNvSpPr>
          <p:nvPr>
            <p:ph idx="1"/>
          </p:nvPr>
        </p:nvSpPr>
        <p:spPr/>
        <p:txBody>
          <a:bodyPr/>
          <a:lstStyle/>
          <a:p>
            <a:pPr lvl="1">
              <a:spcBef>
                <a:spcPts val="500"/>
              </a:spcBef>
              <a:spcAft>
                <a:spcPts val="500"/>
              </a:spcAft>
            </a:pPr>
            <a:r>
              <a:rPr lang="en-GB"/>
              <a:t>The argument string array in </a:t>
            </a:r>
            <a:r>
              <a:rPr lang="en-GB" b="1"/>
              <a:t>scanf</a:t>
            </a:r>
            <a:r>
              <a:rPr lang="en-GB"/>
              <a:t>, in this case “s”, is not preceded by a “&amp;” character.</a:t>
            </a:r>
          </a:p>
          <a:p>
            <a:pPr lvl="2">
              <a:spcBef>
                <a:spcPts val="500"/>
              </a:spcBef>
              <a:spcAft>
                <a:spcPts val="500"/>
              </a:spcAft>
            </a:pPr>
            <a:r>
              <a:rPr lang="en-GB"/>
              <a:t>Pointers later.</a:t>
            </a:r>
          </a:p>
          <a:p>
            <a:pPr lvl="1">
              <a:spcBef>
                <a:spcPts val="500"/>
              </a:spcBef>
              <a:spcAft>
                <a:spcPts val="500"/>
              </a:spcAft>
            </a:pPr>
            <a:r>
              <a:rPr lang="en-GB"/>
              <a:t>We can print a character string by using the “%s” directive in </a:t>
            </a:r>
            <a:r>
              <a:rPr lang="en-GB" b="1"/>
              <a:t>printf</a:t>
            </a:r>
            <a:r>
              <a:rPr lang="en-GB"/>
              <a:t>. </a:t>
            </a:r>
          </a:p>
          <a:p>
            <a:pPr lvl="2">
              <a:spcBef>
                <a:spcPts val="500"/>
              </a:spcBef>
              <a:spcAft>
                <a:spcPts val="500"/>
              </a:spcAft>
            </a:pPr>
            <a:r>
              <a:rPr lang="en-GB"/>
              <a:t>C prints all of the characters of the array up to the terminating NULL character. </a:t>
            </a:r>
          </a:p>
          <a:p>
            <a:pPr>
              <a:spcBef>
                <a:spcPts val="500"/>
              </a:spcBef>
              <a:spcAft>
                <a:spcPts val="500"/>
              </a:spcAft>
            </a:pPr>
            <a:r>
              <a:rPr lang="en-GB"/>
              <a:t>Compile and run </a:t>
            </a:r>
            <a:r>
              <a:rPr lang="en-GB" i="1"/>
              <a:t>string1.c</a:t>
            </a:r>
            <a:endParaRPr lang="en-GB"/>
          </a:p>
        </p:txBody>
      </p:sp>
      <p:sp>
        <p:nvSpPr>
          <p:cNvPr id="4" name="Date Placeholder 3"/>
          <p:cNvSpPr>
            <a:spLocks noGrp="1"/>
          </p:cNvSpPr>
          <p:nvPr>
            <p:ph type="dt" sz="half" idx="10"/>
          </p:nvPr>
        </p:nvSpPr>
        <p:spPr/>
        <p:txBody>
          <a:bodyPr/>
          <a:lstStyle/>
          <a:p>
            <a:fld id="{93296632-D1C7-48A2-AEAE-FE844B8D246B}" type="datetime6">
              <a:rPr lang="en-US"/>
              <a:pPr/>
              <a:t>October 13</a:t>
            </a:fld>
            <a:endParaRPr lang="en-US"/>
          </a:p>
        </p:txBody>
      </p:sp>
      <p:sp>
        <p:nvSpPr>
          <p:cNvPr id="5" name="Footer Placeholder 4"/>
          <p:cNvSpPr>
            <a:spLocks noGrp="1"/>
          </p:cNvSpPr>
          <p:nvPr>
            <p:ph type="ftr" sz="quarter" idx="11"/>
          </p:nvPr>
        </p:nvSpPr>
        <p:spPr/>
        <p:txBody>
          <a:bodyPr/>
          <a:lstStyle/>
          <a:p>
            <a:r>
              <a:rPr lang="en-US"/>
              <a:t>Strings</a:t>
            </a:r>
          </a:p>
        </p:txBody>
      </p:sp>
      <p:sp>
        <p:nvSpPr>
          <p:cNvPr id="6" name="Slide Number Placeholder 5"/>
          <p:cNvSpPr>
            <a:spLocks noGrp="1"/>
          </p:cNvSpPr>
          <p:nvPr>
            <p:ph type="sldNum" sz="quarter" idx="12"/>
          </p:nvPr>
        </p:nvSpPr>
        <p:spPr/>
        <p:txBody>
          <a:bodyPr/>
          <a:lstStyle/>
          <a:p>
            <a:fld id="{FCCD928E-3C0A-4A47-BC63-2578855A6057}" type="slidenum">
              <a:rPr lang="en-US"/>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a:spcBef>
                <a:spcPts val="500"/>
              </a:spcBef>
              <a:spcAft>
                <a:spcPts val="500"/>
              </a:spcAft>
            </a:pPr>
            <a:r>
              <a:rPr lang="en-GB"/>
              <a:t>Strings - I/O</a:t>
            </a:r>
          </a:p>
        </p:txBody>
      </p:sp>
      <p:sp>
        <p:nvSpPr>
          <p:cNvPr id="22531" name="Rectangle 3"/>
          <p:cNvSpPr>
            <a:spLocks noGrp="1" noChangeArrowheads="1"/>
          </p:cNvSpPr>
          <p:nvPr>
            <p:ph idx="1"/>
          </p:nvPr>
        </p:nvSpPr>
        <p:spPr/>
        <p:txBody>
          <a:bodyPr/>
          <a:lstStyle/>
          <a:p>
            <a:pPr>
              <a:spcBef>
                <a:spcPts val="500"/>
              </a:spcBef>
              <a:spcAft>
                <a:spcPts val="500"/>
              </a:spcAft>
            </a:pPr>
            <a:r>
              <a:rPr lang="en-GB"/>
              <a:t>The first time you run it, give an input string that is seven characters or less. </a:t>
            </a:r>
          </a:p>
          <a:p>
            <a:pPr lvl="1">
              <a:spcBef>
                <a:spcPts val="500"/>
              </a:spcBef>
              <a:spcAft>
                <a:spcPts val="500"/>
              </a:spcAft>
            </a:pPr>
            <a:r>
              <a:rPr lang="en-GB"/>
              <a:t>We'd better not ask C to stuff more than seven characters, plus the null terminator, into an eight character string. </a:t>
            </a:r>
          </a:p>
          <a:p>
            <a:pPr>
              <a:spcBef>
                <a:spcPts val="500"/>
              </a:spcBef>
              <a:spcAft>
                <a:spcPts val="500"/>
              </a:spcAft>
            </a:pPr>
            <a:r>
              <a:rPr lang="en-GB"/>
              <a:t>Now, input a string that is </a:t>
            </a:r>
            <a:r>
              <a:rPr lang="en-GB" b="1"/>
              <a:t>exactly</a:t>
            </a:r>
            <a:r>
              <a:rPr lang="en-GB"/>
              <a:t> eight characters long. Does anything unusual happen? </a:t>
            </a:r>
          </a:p>
        </p:txBody>
      </p:sp>
      <p:sp>
        <p:nvSpPr>
          <p:cNvPr id="4" name="Date Placeholder 3"/>
          <p:cNvSpPr>
            <a:spLocks noGrp="1"/>
          </p:cNvSpPr>
          <p:nvPr>
            <p:ph type="dt" sz="half" idx="10"/>
          </p:nvPr>
        </p:nvSpPr>
        <p:spPr/>
        <p:txBody>
          <a:bodyPr/>
          <a:lstStyle/>
          <a:p>
            <a:fld id="{44E20DCF-1ADF-468D-80C2-3BD6B69C4709}" type="datetime6">
              <a:rPr lang="en-US"/>
              <a:pPr/>
              <a:t>October 13</a:t>
            </a:fld>
            <a:endParaRPr lang="en-US"/>
          </a:p>
        </p:txBody>
      </p:sp>
      <p:sp>
        <p:nvSpPr>
          <p:cNvPr id="5" name="Footer Placeholder 4"/>
          <p:cNvSpPr>
            <a:spLocks noGrp="1"/>
          </p:cNvSpPr>
          <p:nvPr>
            <p:ph type="ftr" sz="quarter" idx="11"/>
          </p:nvPr>
        </p:nvSpPr>
        <p:spPr/>
        <p:txBody>
          <a:bodyPr/>
          <a:lstStyle/>
          <a:p>
            <a:r>
              <a:rPr lang="en-US"/>
              <a:t>Strings</a:t>
            </a:r>
          </a:p>
        </p:txBody>
      </p:sp>
      <p:sp>
        <p:nvSpPr>
          <p:cNvPr id="6" name="Slide Number Placeholder 5"/>
          <p:cNvSpPr>
            <a:spLocks noGrp="1"/>
          </p:cNvSpPr>
          <p:nvPr>
            <p:ph type="sldNum" sz="quarter" idx="12"/>
          </p:nvPr>
        </p:nvSpPr>
        <p:spPr/>
        <p:txBody>
          <a:bodyPr/>
          <a:lstStyle/>
          <a:p>
            <a:fld id="{2AE48FBF-710D-4A12-8992-4EC6522273C4}" type="slidenum">
              <a:rPr lang="en-US"/>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026"/>
          <p:cNvSpPr>
            <a:spLocks noGrp="1" noChangeArrowheads="1"/>
          </p:cNvSpPr>
          <p:nvPr>
            <p:ph type="title"/>
          </p:nvPr>
        </p:nvSpPr>
        <p:spPr/>
        <p:txBody>
          <a:bodyPr/>
          <a:lstStyle/>
          <a:p>
            <a:pPr>
              <a:spcBef>
                <a:spcPts val="500"/>
              </a:spcBef>
              <a:spcAft>
                <a:spcPts val="500"/>
              </a:spcAft>
            </a:pPr>
            <a:r>
              <a:rPr lang="en-GB"/>
              <a:t>Strings - I/O</a:t>
            </a:r>
          </a:p>
        </p:txBody>
      </p:sp>
      <p:sp>
        <p:nvSpPr>
          <p:cNvPr id="23555" name="Rectangle 1027"/>
          <p:cNvSpPr>
            <a:spLocks noGrp="1" noChangeArrowheads="1"/>
          </p:cNvSpPr>
          <p:nvPr>
            <p:ph idx="1"/>
          </p:nvPr>
        </p:nvSpPr>
        <p:spPr/>
        <p:txBody>
          <a:bodyPr/>
          <a:lstStyle/>
          <a:p>
            <a:pPr>
              <a:spcBef>
                <a:spcPts val="500"/>
              </a:spcBef>
              <a:spcAft>
                <a:spcPts val="500"/>
              </a:spcAft>
            </a:pPr>
            <a:r>
              <a:rPr lang="en-GB"/>
              <a:t>Nothing is printed out as the value for “t”. </a:t>
            </a:r>
          </a:p>
          <a:p>
            <a:pPr lvl="1">
              <a:spcBef>
                <a:spcPts val="500"/>
              </a:spcBef>
              <a:spcAft>
                <a:spcPts val="500"/>
              </a:spcAft>
            </a:pPr>
            <a:r>
              <a:rPr lang="en-GB"/>
              <a:t>When you gave C eight characters to put into “s”, it did so and then wrote the terminator in the next available location.</a:t>
            </a:r>
          </a:p>
          <a:p>
            <a:pPr lvl="1">
              <a:spcBef>
                <a:spcPts val="500"/>
              </a:spcBef>
              <a:spcAft>
                <a:spcPts val="500"/>
              </a:spcAft>
            </a:pPr>
            <a:r>
              <a:rPr lang="en-GB"/>
              <a:t>It turns out that the next available location is the first location in “t”.  So to C, “t” now looks like an empty string, since the first character is the null character. </a:t>
            </a:r>
          </a:p>
        </p:txBody>
      </p:sp>
      <p:sp>
        <p:nvSpPr>
          <p:cNvPr id="4" name="Date Placeholder 3"/>
          <p:cNvSpPr>
            <a:spLocks noGrp="1"/>
          </p:cNvSpPr>
          <p:nvPr>
            <p:ph type="dt" sz="half" idx="10"/>
          </p:nvPr>
        </p:nvSpPr>
        <p:spPr/>
        <p:txBody>
          <a:bodyPr/>
          <a:lstStyle/>
          <a:p>
            <a:fld id="{BD663B78-ABF3-46CE-B73B-2FAE0F6DD3F7}" type="datetime6">
              <a:rPr lang="en-US"/>
              <a:pPr/>
              <a:t>October 13</a:t>
            </a:fld>
            <a:endParaRPr lang="en-US"/>
          </a:p>
        </p:txBody>
      </p:sp>
      <p:sp>
        <p:nvSpPr>
          <p:cNvPr id="5" name="Footer Placeholder 4"/>
          <p:cNvSpPr>
            <a:spLocks noGrp="1"/>
          </p:cNvSpPr>
          <p:nvPr>
            <p:ph type="ftr" sz="quarter" idx="11"/>
          </p:nvPr>
        </p:nvSpPr>
        <p:spPr/>
        <p:txBody>
          <a:bodyPr/>
          <a:lstStyle/>
          <a:p>
            <a:r>
              <a:rPr lang="en-US"/>
              <a:t>Strings</a:t>
            </a:r>
          </a:p>
        </p:txBody>
      </p:sp>
      <p:sp>
        <p:nvSpPr>
          <p:cNvPr id="6" name="Slide Number Placeholder 5"/>
          <p:cNvSpPr>
            <a:spLocks noGrp="1"/>
          </p:cNvSpPr>
          <p:nvPr>
            <p:ph type="sldNum" sz="quarter" idx="12"/>
          </p:nvPr>
        </p:nvSpPr>
        <p:spPr/>
        <p:txBody>
          <a:bodyPr/>
          <a:lstStyle/>
          <a:p>
            <a:fld id="{FBDCCBBF-6D74-40E4-8232-02BE866F2F1D}" type="slidenum">
              <a:rPr lang="en-US"/>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026"/>
          <p:cNvSpPr>
            <a:spLocks noGrp="1" noChangeArrowheads="1"/>
          </p:cNvSpPr>
          <p:nvPr>
            <p:ph type="title"/>
          </p:nvPr>
        </p:nvSpPr>
        <p:spPr/>
        <p:txBody>
          <a:bodyPr/>
          <a:lstStyle/>
          <a:p>
            <a:pPr>
              <a:spcBef>
                <a:spcPts val="500"/>
              </a:spcBef>
              <a:spcAft>
                <a:spcPts val="500"/>
              </a:spcAft>
            </a:pPr>
            <a:r>
              <a:rPr lang="en-GB"/>
              <a:t>Strings - I/O</a:t>
            </a:r>
          </a:p>
        </p:txBody>
      </p:sp>
      <p:sp>
        <p:nvSpPr>
          <p:cNvPr id="24579" name="Rectangle 1027"/>
          <p:cNvSpPr>
            <a:spLocks noGrp="1" noChangeArrowheads="1"/>
          </p:cNvSpPr>
          <p:nvPr>
            <p:ph idx="1"/>
          </p:nvPr>
        </p:nvSpPr>
        <p:spPr/>
        <p:txBody>
          <a:bodyPr/>
          <a:lstStyle/>
          <a:p>
            <a:pPr>
              <a:spcBef>
                <a:spcPts val="500"/>
              </a:spcBef>
              <a:spcAft>
                <a:spcPts val="500"/>
              </a:spcAft>
            </a:pPr>
            <a:r>
              <a:rPr lang="en-GB"/>
              <a:t>Now run the program one more time, but this time give as input a string that is twelve characters long. Be sure that you understand what's going on. </a:t>
            </a:r>
          </a:p>
          <a:p>
            <a:pPr>
              <a:spcBef>
                <a:spcPts val="500"/>
              </a:spcBef>
              <a:spcAft>
                <a:spcPts val="500"/>
              </a:spcAft>
            </a:pPr>
            <a:r>
              <a:rPr lang="en-GB"/>
              <a:t>You must be careful that all strings are null terminated. This means that you must be careful not to try to store a string that's too long in a character array that's too short.</a:t>
            </a:r>
          </a:p>
        </p:txBody>
      </p:sp>
      <p:sp>
        <p:nvSpPr>
          <p:cNvPr id="4" name="Date Placeholder 3"/>
          <p:cNvSpPr>
            <a:spLocks noGrp="1"/>
          </p:cNvSpPr>
          <p:nvPr>
            <p:ph type="dt" sz="half" idx="10"/>
          </p:nvPr>
        </p:nvSpPr>
        <p:spPr/>
        <p:txBody>
          <a:bodyPr/>
          <a:lstStyle/>
          <a:p>
            <a:fld id="{CAEA8B18-37C1-40DF-8F9A-8E17AA132905}" type="datetime6">
              <a:rPr lang="en-US"/>
              <a:pPr/>
              <a:t>October 13</a:t>
            </a:fld>
            <a:endParaRPr lang="en-US"/>
          </a:p>
        </p:txBody>
      </p:sp>
      <p:sp>
        <p:nvSpPr>
          <p:cNvPr id="5" name="Footer Placeholder 4"/>
          <p:cNvSpPr>
            <a:spLocks noGrp="1"/>
          </p:cNvSpPr>
          <p:nvPr>
            <p:ph type="ftr" sz="quarter" idx="11"/>
          </p:nvPr>
        </p:nvSpPr>
        <p:spPr/>
        <p:txBody>
          <a:bodyPr/>
          <a:lstStyle/>
          <a:p>
            <a:r>
              <a:rPr lang="en-US"/>
              <a:t>Strings</a:t>
            </a:r>
          </a:p>
        </p:txBody>
      </p:sp>
      <p:sp>
        <p:nvSpPr>
          <p:cNvPr id="6" name="Slide Number Placeholder 5"/>
          <p:cNvSpPr>
            <a:spLocks noGrp="1"/>
          </p:cNvSpPr>
          <p:nvPr>
            <p:ph type="sldNum" sz="quarter" idx="12"/>
          </p:nvPr>
        </p:nvSpPr>
        <p:spPr/>
        <p:txBody>
          <a:bodyPr/>
          <a:lstStyle/>
          <a:p>
            <a:fld id="{1EC52D70-4444-44C9-8795-CC7EDF0DC019}" type="slidenum">
              <a:rPr lang="en-US"/>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026"/>
          <p:cNvSpPr>
            <a:spLocks noGrp="1" noChangeArrowheads="1"/>
          </p:cNvSpPr>
          <p:nvPr>
            <p:ph type="title"/>
          </p:nvPr>
        </p:nvSpPr>
        <p:spPr/>
        <p:txBody>
          <a:bodyPr/>
          <a:lstStyle/>
          <a:p>
            <a:pPr>
              <a:spcBef>
                <a:spcPts val="500"/>
              </a:spcBef>
              <a:spcAft>
                <a:spcPts val="500"/>
              </a:spcAft>
            </a:pPr>
            <a:r>
              <a:rPr lang="en-GB"/>
              <a:t>Strings - I/O</a:t>
            </a:r>
          </a:p>
        </p:txBody>
      </p:sp>
      <p:sp>
        <p:nvSpPr>
          <p:cNvPr id="25603" name="Rectangle 1027"/>
          <p:cNvSpPr>
            <a:spLocks noGrp="1" noChangeArrowheads="1"/>
          </p:cNvSpPr>
          <p:nvPr>
            <p:ph idx="1"/>
          </p:nvPr>
        </p:nvSpPr>
        <p:spPr/>
        <p:txBody>
          <a:bodyPr/>
          <a:lstStyle/>
          <a:p>
            <a:r>
              <a:rPr lang="en-GB"/>
              <a:t>Have already seen scanf() in use.</a:t>
            </a:r>
          </a:p>
          <a:p>
            <a:r>
              <a:rPr lang="en-GB"/>
              <a:t>Use the %s identifier for reading strings.</a:t>
            </a:r>
          </a:p>
          <a:p>
            <a:r>
              <a:rPr lang="en-GB"/>
              <a:t>This has limitations.</a:t>
            </a:r>
          </a:p>
          <a:p>
            <a:r>
              <a:rPr lang="en-GB"/>
              <a:t>Can also use the functions</a:t>
            </a:r>
          </a:p>
          <a:p>
            <a:pPr lvl="1"/>
            <a:r>
              <a:rPr lang="en-GB"/>
              <a:t>gets()</a:t>
            </a:r>
          </a:p>
          <a:p>
            <a:pPr lvl="1"/>
            <a:r>
              <a:rPr lang="en-GB"/>
              <a:t>puts()</a:t>
            </a:r>
          </a:p>
        </p:txBody>
      </p:sp>
      <p:sp>
        <p:nvSpPr>
          <p:cNvPr id="4" name="Date Placeholder 3"/>
          <p:cNvSpPr>
            <a:spLocks noGrp="1"/>
          </p:cNvSpPr>
          <p:nvPr>
            <p:ph type="dt" sz="half" idx="10"/>
          </p:nvPr>
        </p:nvSpPr>
        <p:spPr/>
        <p:txBody>
          <a:bodyPr/>
          <a:lstStyle/>
          <a:p>
            <a:fld id="{D5941096-468E-49D9-8A2F-E04726417231}" type="datetime6">
              <a:rPr lang="en-US"/>
              <a:pPr/>
              <a:t>October 13</a:t>
            </a:fld>
            <a:endParaRPr lang="en-US"/>
          </a:p>
        </p:txBody>
      </p:sp>
      <p:sp>
        <p:nvSpPr>
          <p:cNvPr id="5" name="Footer Placeholder 4"/>
          <p:cNvSpPr>
            <a:spLocks noGrp="1"/>
          </p:cNvSpPr>
          <p:nvPr>
            <p:ph type="ftr" sz="quarter" idx="11"/>
          </p:nvPr>
        </p:nvSpPr>
        <p:spPr/>
        <p:txBody>
          <a:bodyPr/>
          <a:lstStyle/>
          <a:p>
            <a:r>
              <a:rPr lang="en-US"/>
              <a:t>Strings</a:t>
            </a:r>
          </a:p>
        </p:txBody>
      </p:sp>
      <p:sp>
        <p:nvSpPr>
          <p:cNvPr id="6" name="Slide Number Placeholder 5"/>
          <p:cNvSpPr>
            <a:spLocks noGrp="1"/>
          </p:cNvSpPr>
          <p:nvPr>
            <p:ph type="sldNum" sz="quarter" idx="12"/>
          </p:nvPr>
        </p:nvSpPr>
        <p:spPr/>
        <p:txBody>
          <a:bodyPr/>
          <a:lstStyle/>
          <a:p>
            <a:fld id="{6DC0EB25-FBB1-4988-A78B-88036886737F}" type="slidenum">
              <a:rPr lang="en-US"/>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GB"/>
              <a:t>Strings - I/O</a:t>
            </a:r>
          </a:p>
        </p:txBody>
      </p:sp>
      <p:sp>
        <p:nvSpPr>
          <p:cNvPr id="13315" name="Rectangle 3"/>
          <p:cNvSpPr>
            <a:spLocks noGrp="1" noChangeArrowheads="1"/>
          </p:cNvSpPr>
          <p:nvPr>
            <p:ph idx="1"/>
          </p:nvPr>
        </p:nvSpPr>
        <p:spPr/>
        <p:txBody>
          <a:bodyPr/>
          <a:lstStyle/>
          <a:p>
            <a:r>
              <a:rPr lang="en-GB"/>
              <a:t>gets() - get string</a:t>
            </a:r>
          </a:p>
          <a:p>
            <a:r>
              <a:rPr lang="en-GB"/>
              <a:t>Accepts a string from the standard input (keyboard).</a:t>
            </a:r>
          </a:p>
          <a:p>
            <a:r>
              <a:rPr lang="en-GB"/>
              <a:t>It reads characters until the newline character is read.</a:t>
            </a:r>
          </a:p>
          <a:p>
            <a:pPr lvl="1"/>
            <a:r>
              <a:rPr lang="en-GB"/>
              <a:t>The string length is not defined in advance.</a:t>
            </a:r>
          </a:p>
          <a:p>
            <a:r>
              <a:rPr lang="en-GB"/>
              <a:t>All characters up to but not including the \n are accepted.</a:t>
            </a:r>
          </a:p>
        </p:txBody>
      </p:sp>
      <p:sp>
        <p:nvSpPr>
          <p:cNvPr id="4" name="Date Placeholder 3"/>
          <p:cNvSpPr>
            <a:spLocks noGrp="1"/>
          </p:cNvSpPr>
          <p:nvPr>
            <p:ph type="dt" sz="half" idx="10"/>
          </p:nvPr>
        </p:nvSpPr>
        <p:spPr/>
        <p:txBody>
          <a:bodyPr/>
          <a:lstStyle/>
          <a:p>
            <a:fld id="{69DB9D28-67DA-401D-9A74-6262FF8E1871}" type="datetime6">
              <a:rPr lang="en-US"/>
              <a:pPr/>
              <a:t>October 13</a:t>
            </a:fld>
            <a:endParaRPr lang="en-US"/>
          </a:p>
        </p:txBody>
      </p:sp>
      <p:sp>
        <p:nvSpPr>
          <p:cNvPr id="5" name="Footer Placeholder 4"/>
          <p:cNvSpPr>
            <a:spLocks noGrp="1"/>
          </p:cNvSpPr>
          <p:nvPr>
            <p:ph type="ftr" sz="quarter" idx="11"/>
          </p:nvPr>
        </p:nvSpPr>
        <p:spPr/>
        <p:txBody>
          <a:bodyPr/>
          <a:lstStyle/>
          <a:p>
            <a:r>
              <a:rPr lang="en-US"/>
              <a:t>Strings</a:t>
            </a:r>
          </a:p>
        </p:txBody>
      </p:sp>
      <p:sp>
        <p:nvSpPr>
          <p:cNvPr id="6" name="Slide Number Placeholder 5"/>
          <p:cNvSpPr>
            <a:spLocks noGrp="1"/>
          </p:cNvSpPr>
          <p:nvPr>
            <p:ph type="sldNum" sz="quarter" idx="12"/>
          </p:nvPr>
        </p:nvSpPr>
        <p:spPr/>
        <p:txBody>
          <a:bodyPr/>
          <a:lstStyle/>
          <a:p>
            <a:fld id="{00DEAF6F-2494-43F8-A78E-96D7926018FE}" type="slidenum">
              <a:rPr lang="en-US"/>
              <a:pPr/>
              <a:t>9</a:t>
            </a:fld>
            <a:endParaRPr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849</TotalTime>
  <Words>2492</Words>
  <Application>Microsoft Office PowerPoint</Application>
  <PresentationFormat>On-screen Show (4:3)</PresentationFormat>
  <Paragraphs>458</Paragraphs>
  <Slides>37</Slides>
  <Notes>37</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Flow</vt:lpstr>
      <vt:lpstr>Strings &amp; Pointers</vt:lpstr>
      <vt:lpstr>Strings</vt:lpstr>
      <vt:lpstr>Strings - I/O</vt:lpstr>
      <vt:lpstr>Strings - I/O</vt:lpstr>
      <vt:lpstr>Strings - I/O</vt:lpstr>
      <vt:lpstr>Strings - I/O</vt:lpstr>
      <vt:lpstr>Strings - I/O</vt:lpstr>
      <vt:lpstr>Strings - I/O</vt:lpstr>
      <vt:lpstr>Strings - I/O</vt:lpstr>
      <vt:lpstr>Strings - I/O</vt:lpstr>
      <vt:lpstr>Strings - I/O</vt:lpstr>
      <vt:lpstr>Strings - I/O</vt:lpstr>
      <vt:lpstr>String Functions</vt:lpstr>
      <vt:lpstr>String Functions</vt:lpstr>
      <vt:lpstr>String Functions</vt:lpstr>
      <vt:lpstr>String Functions</vt:lpstr>
      <vt:lpstr>String Functions</vt:lpstr>
      <vt:lpstr>String Functions</vt:lpstr>
      <vt:lpstr>String Functions</vt:lpstr>
      <vt:lpstr>String Functions</vt:lpstr>
      <vt:lpstr>String Searching</vt:lpstr>
      <vt:lpstr>String Searching</vt:lpstr>
      <vt:lpstr>String Searching</vt:lpstr>
      <vt:lpstr>String Searching</vt:lpstr>
      <vt:lpstr>Character Conversion &amp; Testing</vt:lpstr>
      <vt:lpstr>Character Testing</vt:lpstr>
      <vt:lpstr>Character Testing</vt:lpstr>
      <vt:lpstr>Character Conversion</vt:lpstr>
      <vt:lpstr>String Conversion</vt:lpstr>
      <vt:lpstr>String Conversion</vt:lpstr>
      <vt:lpstr>String Conversion</vt:lpstr>
      <vt:lpstr>Memory Operations</vt:lpstr>
      <vt:lpstr>Memory Operations</vt:lpstr>
      <vt:lpstr>Memory Operations</vt:lpstr>
      <vt:lpstr>Memory Operations</vt:lpstr>
      <vt:lpstr>Memory Operations</vt:lpstr>
      <vt:lpstr>Memory Operations</vt:lpstr>
    </vt:vector>
  </TitlesOfParts>
  <Company>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Strings &amp; Pointers</dc:title>
  <dc:creator> </dc:creator>
  <cp:lastModifiedBy>Damien Costello</cp:lastModifiedBy>
  <cp:revision>19</cp:revision>
  <cp:lastPrinted>2002-01-29T11:35:34Z</cp:lastPrinted>
  <dcterms:created xsi:type="dcterms:W3CDTF">1996-09-30T18:28:10Z</dcterms:created>
  <dcterms:modified xsi:type="dcterms:W3CDTF">2013-10-16T10:38:32Z</dcterms:modified>
</cp:coreProperties>
</file>