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315" r:id="rId2"/>
    <p:sldId id="326" r:id="rId3"/>
    <p:sldId id="319" r:id="rId4"/>
    <p:sldId id="320" r:id="rId5"/>
    <p:sldId id="325" r:id="rId6"/>
    <p:sldId id="321" r:id="rId7"/>
    <p:sldId id="331" r:id="rId8"/>
    <p:sldId id="332" r:id="rId9"/>
    <p:sldId id="288" r:id="rId10"/>
    <p:sldId id="322" r:id="rId11"/>
    <p:sldId id="327" r:id="rId12"/>
    <p:sldId id="328" r:id="rId13"/>
    <p:sldId id="323" r:id="rId14"/>
    <p:sldId id="324" r:id="rId15"/>
    <p:sldId id="33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60"/>
  </p:normalViewPr>
  <p:slideViewPr>
    <p:cSldViewPr>
      <p:cViewPr varScale="1">
        <p:scale>
          <a:sx n="68" d="100"/>
          <a:sy n="68" d="100"/>
        </p:scale>
        <p:origin x="-1536" y="-96"/>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502B14-4209-4888-8AAD-B462C676C904}" type="datetimeFigureOut">
              <a:rPr lang="en-PH" smtClean="0"/>
              <a:pPr/>
              <a:t>9/22/2017</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5A899D-08B2-40F0-A0F6-E468A0B4D015}" type="slidenum">
              <a:rPr lang="en-PH" smtClean="0"/>
              <a:pPr/>
              <a:t>‹#›</a:t>
            </a:fld>
            <a:endParaRPr lang="en-PH"/>
          </a:p>
        </p:txBody>
      </p:sp>
    </p:spTree>
    <p:extLst>
      <p:ext uri="{BB962C8B-B14F-4D97-AF65-F5344CB8AC3E}">
        <p14:creationId xmlns:p14="http://schemas.microsoft.com/office/powerpoint/2010/main" xmlns="" val="425370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1B5A899D-08B2-40F0-A0F6-E468A0B4D015}" type="slidenum">
              <a:rPr lang="en-PH" smtClean="0"/>
              <a:pPr/>
              <a:t>12</a:t>
            </a:fld>
            <a:endParaRPr lang="en-PH"/>
          </a:p>
        </p:txBody>
      </p:sp>
    </p:spTree>
    <p:extLst>
      <p:ext uri="{BB962C8B-B14F-4D97-AF65-F5344CB8AC3E}">
        <p14:creationId xmlns:p14="http://schemas.microsoft.com/office/powerpoint/2010/main" xmlns="" val="315954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AFCD9D-5C99-4AD4-ADE5-F9B34D790097}" type="datetimeFigureOut">
              <a:rPr lang="en-PH" smtClean="0"/>
              <a:pPr/>
              <a:t>9/22/2017</a:t>
            </a:fld>
            <a:endParaRPr lang="en-PH"/>
          </a:p>
        </p:txBody>
      </p:sp>
      <p:sp>
        <p:nvSpPr>
          <p:cNvPr id="19" name="Footer Placeholder 18"/>
          <p:cNvSpPr>
            <a:spLocks noGrp="1"/>
          </p:cNvSpPr>
          <p:nvPr>
            <p:ph type="ftr" sz="quarter" idx="11"/>
          </p:nvPr>
        </p:nvSpPr>
        <p:spPr/>
        <p:txBody>
          <a:bodyPr/>
          <a:lstStyle/>
          <a:p>
            <a:endParaRPr lang="en-PH"/>
          </a:p>
        </p:txBody>
      </p:sp>
      <p:sp>
        <p:nvSpPr>
          <p:cNvPr id="27" name="Slide Number Placeholder 26"/>
          <p:cNvSpPr>
            <a:spLocks noGrp="1"/>
          </p:cNvSpPr>
          <p:nvPr>
            <p:ph type="sldNum" sz="quarter" idx="12"/>
          </p:nvPr>
        </p:nvSpPr>
        <p:spPr/>
        <p:txBody>
          <a:bodyPr/>
          <a:lstStyle/>
          <a:p>
            <a:fld id="{1A7A8860-A625-47A8-AAD6-D20A3520F674}"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FCD9D-5C99-4AD4-ADE5-F9B34D790097}" type="datetimeFigureOut">
              <a:rPr lang="en-PH" smtClean="0"/>
              <a:pPr/>
              <a:t>9/22/2017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FCD9D-5C99-4AD4-ADE5-F9B34D790097}" type="datetimeFigureOut">
              <a:rPr lang="en-PH" smtClean="0"/>
              <a:pPr/>
              <a:t>9/22/2017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FCD9D-5C99-4AD4-ADE5-F9B34D790097}" type="datetimeFigureOut">
              <a:rPr lang="en-PH" smtClean="0"/>
              <a:pPr/>
              <a:t>9/22/2017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AFCD9D-5C99-4AD4-ADE5-F9B34D790097}" type="datetimeFigureOut">
              <a:rPr lang="en-PH" smtClean="0"/>
              <a:pPr/>
              <a:t>9/22/2017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7A8860-A625-47A8-AAD6-D20A3520F674}"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AFCD9D-5C99-4AD4-ADE5-F9B34D790097}" type="datetimeFigureOut">
              <a:rPr lang="en-PH" smtClean="0"/>
              <a:pPr/>
              <a:t>9/22/2017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AFCD9D-5C99-4AD4-ADE5-F9B34D790097}" type="datetimeFigureOut">
              <a:rPr lang="en-PH" smtClean="0"/>
              <a:pPr/>
              <a:t>9/22/2017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AFCD9D-5C99-4AD4-ADE5-F9B34D790097}" type="datetimeFigureOut">
              <a:rPr lang="en-PH" smtClean="0"/>
              <a:pPr/>
              <a:t>9/22/2017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FCD9D-5C99-4AD4-ADE5-F9B34D790097}" type="datetimeFigureOut">
              <a:rPr lang="en-PH" smtClean="0"/>
              <a:pPr/>
              <a:t>9/22/2017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AFCD9D-5C99-4AD4-ADE5-F9B34D790097}" type="datetimeFigureOut">
              <a:rPr lang="en-PH" smtClean="0"/>
              <a:pPr/>
              <a:t>9/22/2017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7A8860-A625-47A8-AAD6-D20A3520F674}"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AFCD9D-5C99-4AD4-ADE5-F9B34D790097}" type="datetimeFigureOut">
              <a:rPr lang="en-PH" smtClean="0"/>
              <a:pPr/>
              <a:t>9/22/2017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8077200" y="6356350"/>
            <a:ext cx="609600" cy="365125"/>
          </a:xfrm>
        </p:spPr>
        <p:txBody>
          <a:bodyPr/>
          <a:lstStyle/>
          <a:p>
            <a:fld id="{1A7A8860-A625-47A8-AAD6-D20A3520F674}" type="slidenum">
              <a:rPr lang="en-PH" smtClean="0"/>
              <a:pPr/>
              <a:t>‹#›</a:t>
            </a:fld>
            <a:endParaRPr lang="en-PH"/>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AFCD9D-5C99-4AD4-ADE5-F9B34D790097}" type="datetimeFigureOut">
              <a:rPr lang="en-PH" smtClean="0"/>
              <a:pPr/>
              <a:t>9/22/2017</a:t>
            </a:fld>
            <a:endParaRPr lang="en-PH"/>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PH"/>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7A8860-A625-47A8-AAD6-D20A3520F674}" type="slidenum">
              <a:rPr lang="en-PH" smtClean="0"/>
              <a:pPr/>
              <a:t>‹#›</a:t>
            </a:fld>
            <a:endParaRPr lang="en-PH"/>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908720"/>
            <a:ext cx="7772400" cy="1470025"/>
          </a:xfrm>
        </p:spPr>
        <p:txBody>
          <a:bodyPr>
            <a:normAutofit fontScale="90000"/>
          </a:bodyPr>
          <a:lstStyle/>
          <a:p>
            <a:r>
              <a:rPr lang="en-PH" dirty="0" smtClean="0">
                <a:solidFill>
                  <a:schemeClr val="tx1"/>
                </a:solidFill>
                <a:latin typeface="Times New Roman" pitchFamily="18" charset="0"/>
                <a:cs typeface="Times New Roman" pitchFamily="18" charset="0"/>
              </a:rPr>
              <a:t>Order Management and Inventory Software for </a:t>
            </a:r>
            <a:br>
              <a:rPr lang="en-PH" dirty="0" smtClean="0">
                <a:solidFill>
                  <a:schemeClr val="tx1"/>
                </a:solidFill>
                <a:latin typeface="Times New Roman" pitchFamily="18" charset="0"/>
                <a:cs typeface="Times New Roman" pitchFamily="18" charset="0"/>
              </a:rPr>
            </a:br>
            <a:r>
              <a:rPr lang="en-PH" dirty="0" smtClean="0">
                <a:solidFill>
                  <a:schemeClr val="tx1"/>
                </a:solidFill>
                <a:latin typeface="Times New Roman" pitchFamily="18" charset="0"/>
                <a:cs typeface="Times New Roman" pitchFamily="18" charset="0"/>
              </a:rPr>
              <a:t>J&amp;J’s Kitchen Catering Co.</a:t>
            </a:r>
            <a:endParaRPr lang="en-PH" dirty="0">
              <a:solidFill>
                <a:schemeClr val="tx1"/>
              </a:solidFill>
            </a:endParaRPr>
          </a:p>
        </p:txBody>
      </p:sp>
      <p:sp>
        <p:nvSpPr>
          <p:cNvPr id="3" name="Subtitle 2"/>
          <p:cNvSpPr>
            <a:spLocks noGrp="1"/>
          </p:cNvSpPr>
          <p:nvPr>
            <p:ph type="subTitle" idx="1"/>
          </p:nvPr>
        </p:nvSpPr>
        <p:spPr>
          <a:xfrm>
            <a:off x="179512" y="3649680"/>
            <a:ext cx="4608512" cy="2664296"/>
          </a:xfrm>
        </p:spPr>
        <p:txBody>
          <a:bodyPr>
            <a:normAutofit lnSpcReduction="10000"/>
          </a:bodyPr>
          <a:lstStyle/>
          <a:p>
            <a:pPr algn="l"/>
            <a:r>
              <a:rPr lang="en-PH" dirty="0" smtClean="0">
                <a:latin typeface="Times New Roman" pitchFamily="18" charset="0"/>
                <a:cs typeface="Times New Roman" pitchFamily="18" charset="0"/>
              </a:rPr>
              <a:t>Presented By:</a:t>
            </a:r>
          </a:p>
          <a:p>
            <a:pPr algn="l"/>
            <a:r>
              <a:rPr lang="en-PH" dirty="0" err="1" smtClean="0">
                <a:latin typeface="Times New Roman" pitchFamily="18" charset="0"/>
                <a:cs typeface="Times New Roman" pitchFamily="18" charset="0"/>
              </a:rPr>
              <a:t>Ballerda</a:t>
            </a:r>
            <a:r>
              <a:rPr lang="en-PH" dirty="0" smtClean="0">
                <a:latin typeface="Times New Roman" pitchFamily="18" charset="0"/>
                <a:cs typeface="Times New Roman" pitchFamily="18" charset="0"/>
              </a:rPr>
              <a:t>, Steven Laurence B.</a:t>
            </a:r>
          </a:p>
          <a:p>
            <a:pPr algn="l"/>
            <a:r>
              <a:rPr lang="en-PH" dirty="0" err="1" smtClean="0">
                <a:latin typeface="Times New Roman" pitchFamily="18" charset="0"/>
                <a:cs typeface="Times New Roman" pitchFamily="18" charset="0"/>
              </a:rPr>
              <a:t>Fortez</a:t>
            </a:r>
            <a:r>
              <a:rPr lang="en-PH" dirty="0" smtClean="0">
                <a:latin typeface="Times New Roman" pitchFamily="18" charset="0"/>
                <a:cs typeface="Times New Roman" pitchFamily="18" charset="0"/>
              </a:rPr>
              <a:t>, Rich Ray C.</a:t>
            </a:r>
          </a:p>
          <a:p>
            <a:pPr algn="l"/>
            <a:r>
              <a:rPr lang="en-PH" dirty="0" smtClean="0">
                <a:latin typeface="Times New Roman" pitchFamily="18" charset="0"/>
                <a:cs typeface="Times New Roman" pitchFamily="18" charset="0"/>
              </a:rPr>
              <a:t>Mendoza, Lance Albert R.</a:t>
            </a:r>
            <a:br>
              <a:rPr lang="en-PH" dirty="0" smtClean="0">
                <a:latin typeface="Times New Roman" pitchFamily="18" charset="0"/>
                <a:cs typeface="Times New Roman" pitchFamily="18" charset="0"/>
              </a:rPr>
            </a:br>
            <a:r>
              <a:rPr lang="en-PH" dirty="0" smtClean="0">
                <a:latin typeface="Times New Roman" pitchFamily="18" charset="0"/>
                <a:cs typeface="Times New Roman" pitchFamily="18" charset="0"/>
              </a:rPr>
              <a:t>Peralta, Edward K.</a:t>
            </a:r>
          </a:p>
          <a:p>
            <a:pPr algn="l"/>
            <a:r>
              <a:rPr lang="en-PH" dirty="0" smtClean="0">
                <a:latin typeface="Times New Roman" pitchFamily="18" charset="0"/>
                <a:cs typeface="Times New Roman" pitchFamily="18" charset="0"/>
              </a:rPr>
              <a:t>Reyes, John Paul M.</a:t>
            </a:r>
          </a:p>
          <a:p>
            <a:endParaRPr lang="en-PH" dirty="0"/>
          </a:p>
        </p:txBody>
      </p:sp>
      <p:pic>
        <p:nvPicPr>
          <p:cNvPr id="5" name="Picture 4" descr="C:\Users\John Paul\Desktop\20155623_1583833228302630_6284651775942256361_n.jpg"/>
          <p:cNvPicPr>
            <a:picLocks noChangeAspect="1" noChangeArrowheads="1"/>
          </p:cNvPicPr>
          <p:nvPr/>
        </p:nvPicPr>
        <p:blipFill>
          <a:blip r:embed="rId2" cstate="print"/>
          <a:srcRect/>
          <a:stretch>
            <a:fillRect/>
          </a:stretch>
        </p:blipFill>
        <p:spPr bwMode="auto">
          <a:xfrm>
            <a:off x="5508104" y="3476778"/>
            <a:ext cx="3124200" cy="3010100"/>
          </a:xfrm>
          <a:prstGeom prst="rect">
            <a:avLst/>
          </a:prstGeom>
          <a:noFill/>
        </p:spPr>
      </p:pic>
    </p:spTree>
    <p:extLst>
      <p:ext uri="{BB962C8B-B14F-4D97-AF65-F5344CB8AC3E}">
        <p14:creationId xmlns:p14="http://schemas.microsoft.com/office/powerpoint/2010/main" xmlns="" val="1609772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6600" dirty="0" smtClean="0"/>
              <a:t>How was it made?</a:t>
            </a:r>
            <a:endParaRPr lang="en-PH" sz="6600" dirty="0"/>
          </a:p>
        </p:txBody>
      </p:sp>
      <p:sp>
        <p:nvSpPr>
          <p:cNvPr id="3" name="Content Placeholder 2"/>
          <p:cNvSpPr>
            <a:spLocks noGrp="1"/>
          </p:cNvSpPr>
          <p:nvPr>
            <p:ph idx="1"/>
          </p:nvPr>
        </p:nvSpPr>
        <p:spPr/>
        <p:txBody>
          <a:bodyPr>
            <a:normAutofit/>
          </a:bodyPr>
          <a:lstStyle/>
          <a:p>
            <a:r>
              <a:rPr lang="en-PH" sz="4400" dirty="0" smtClean="0"/>
              <a:t>Website :  HTML,CSS,PHP</a:t>
            </a:r>
          </a:p>
          <a:p>
            <a:r>
              <a:rPr lang="en-PH" sz="4400" dirty="0" smtClean="0"/>
              <a:t>Inventory: PHP, CSS, MYSQL</a:t>
            </a:r>
          </a:p>
          <a:p>
            <a:r>
              <a:rPr lang="en-PH" sz="4400" dirty="0" smtClean="0"/>
              <a:t>Order Management: VB</a:t>
            </a:r>
            <a:endParaRPr lang="en-PH"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Website</a:t>
            </a:r>
            <a:endParaRPr lang="en-PH" dirty="0"/>
          </a:p>
        </p:txBody>
      </p:sp>
      <p:pic>
        <p:nvPicPr>
          <p:cNvPr id="2050" name="Picture 2"/>
          <p:cNvPicPr>
            <a:picLocks noChangeAspect="1" noChangeArrowheads="1"/>
          </p:cNvPicPr>
          <p:nvPr/>
        </p:nvPicPr>
        <p:blipFill>
          <a:blip r:embed="rId2" cstate="print"/>
          <a:srcRect/>
          <a:stretch>
            <a:fillRect/>
          </a:stretch>
        </p:blipFill>
        <p:spPr bwMode="auto">
          <a:xfrm>
            <a:off x="-180528" y="1988840"/>
            <a:ext cx="9596723" cy="3701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Order Management</a:t>
            </a: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365683" y="1988840"/>
            <a:ext cx="8778317" cy="4409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normAutofit/>
          </a:bodyPr>
          <a:lstStyle/>
          <a:p>
            <a:r>
              <a:rPr lang="en-PH" sz="3600" dirty="0" smtClean="0"/>
              <a:t>Inventory: Simplified Data Flow</a:t>
            </a:r>
            <a:endParaRPr lang="en-PH" sz="3600" dirty="0"/>
          </a:p>
        </p:txBody>
      </p:sp>
      <p:sp>
        <p:nvSpPr>
          <p:cNvPr id="3" name="Content Placeholder 2"/>
          <p:cNvSpPr>
            <a:spLocks noGrp="1"/>
          </p:cNvSpPr>
          <p:nvPr>
            <p:ph idx="1"/>
          </p:nvPr>
        </p:nvSpPr>
        <p:spPr/>
        <p:txBody>
          <a:bodyPr/>
          <a:lstStyle/>
          <a:p>
            <a:endParaRPr lang="en-PH"/>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81163"/>
            <a:ext cx="9144000" cy="5176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PH"/>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40768"/>
            <a:ext cx="9144000" cy="5517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itle 1"/>
          <p:cNvSpPr txBox="1">
            <a:spLocks/>
          </p:cNvSpPr>
          <p:nvPr/>
        </p:nvSpPr>
        <p:spPr>
          <a:xfrm>
            <a:off x="179512" y="404664"/>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PH" sz="3600" b="0" i="0" u="none" strike="noStrike" kern="1200" cap="none" spc="0" normalizeH="0" baseline="0" noProof="0" dirty="0" smtClean="0">
                <a:ln>
                  <a:noFill/>
                </a:ln>
                <a:solidFill>
                  <a:schemeClr val="tx2"/>
                </a:solidFill>
                <a:effectLst/>
                <a:uLnTx/>
                <a:uFillTx/>
                <a:latin typeface="+mj-lt"/>
                <a:ea typeface="+mj-ea"/>
                <a:cs typeface="+mj-cs"/>
              </a:rPr>
              <a:t>Inventory: Detailed Data Flow</a:t>
            </a:r>
            <a:endParaRPr kumimoji="0" lang="en-PH"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996952"/>
            <a:ext cx="7772400" cy="1470025"/>
          </a:xfrm>
        </p:spPr>
        <p:txBody>
          <a:bodyPr>
            <a:normAutofit/>
          </a:bodyPr>
          <a:lstStyle/>
          <a:p>
            <a:r>
              <a:rPr lang="en-PH" sz="7200" dirty="0" smtClean="0">
                <a:solidFill>
                  <a:schemeClr val="tx1"/>
                </a:solidFill>
              </a:rPr>
              <a:t>THE PROGRAM</a:t>
            </a:r>
            <a:endParaRPr lang="en-PH" sz="7200" dirty="0">
              <a:solidFill>
                <a:schemeClr val="tx1"/>
              </a:solidFill>
            </a:endParaRPr>
          </a:p>
        </p:txBody>
      </p:sp>
    </p:spTree>
    <p:extLst>
      <p:ext uri="{BB962C8B-B14F-4D97-AF65-F5344CB8AC3E}">
        <p14:creationId xmlns:p14="http://schemas.microsoft.com/office/powerpoint/2010/main" xmlns="" val="1609772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996952"/>
            <a:ext cx="7772400" cy="1470025"/>
          </a:xfrm>
        </p:spPr>
        <p:txBody>
          <a:bodyPr>
            <a:normAutofit/>
          </a:bodyPr>
          <a:lstStyle/>
          <a:p>
            <a:r>
              <a:rPr lang="en-PH" sz="7200" dirty="0" smtClean="0">
                <a:solidFill>
                  <a:schemeClr val="tx1"/>
                </a:solidFill>
              </a:rPr>
              <a:t>THE CLIENT</a:t>
            </a:r>
            <a:endParaRPr lang="en-PH" sz="7200" dirty="0">
              <a:solidFill>
                <a:schemeClr val="tx1"/>
              </a:solidFill>
            </a:endParaRPr>
          </a:p>
        </p:txBody>
      </p:sp>
    </p:spTree>
    <p:extLst>
      <p:ext uri="{BB962C8B-B14F-4D97-AF65-F5344CB8AC3E}">
        <p14:creationId xmlns:p14="http://schemas.microsoft.com/office/powerpoint/2010/main" xmlns="" val="1609772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Client:</a:t>
            </a:r>
            <a:endParaRPr lang="en-PH" dirty="0"/>
          </a:p>
        </p:txBody>
      </p:sp>
      <p:pic>
        <p:nvPicPr>
          <p:cNvPr id="4" name="Picture 3" descr="C:\Users\John Paul\Desktop\20155623_1583833228302630_6284651775942256361_n.jpg"/>
          <p:cNvPicPr>
            <a:picLocks noChangeAspect="1" noChangeArrowheads="1"/>
          </p:cNvPicPr>
          <p:nvPr/>
        </p:nvPicPr>
        <p:blipFill>
          <a:blip r:embed="rId2" cstate="print"/>
          <a:srcRect/>
          <a:stretch>
            <a:fillRect/>
          </a:stretch>
        </p:blipFill>
        <p:spPr bwMode="auto">
          <a:xfrm>
            <a:off x="5364088" y="1052736"/>
            <a:ext cx="3124200" cy="3010100"/>
          </a:xfrm>
          <a:prstGeom prst="rect">
            <a:avLst/>
          </a:prstGeom>
          <a:noFill/>
        </p:spPr>
      </p:pic>
      <p:sp>
        <p:nvSpPr>
          <p:cNvPr id="5" name="Subtitle 2"/>
          <p:cNvSpPr txBox="1">
            <a:spLocks/>
          </p:cNvSpPr>
          <p:nvPr/>
        </p:nvSpPr>
        <p:spPr>
          <a:xfrm>
            <a:off x="107504" y="1844824"/>
            <a:ext cx="5040560" cy="4752528"/>
          </a:xfrm>
          <a:prstGeom prst="rect">
            <a:avLst/>
          </a:prstGeom>
        </p:spPr>
        <p:txBody>
          <a:bodyPr vert="horz">
            <a:normAutofit fontScale="92500" lnSpcReduction="10000"/>
          </a:bodyPr>
          <a:lstStyle/>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PH" sz="2600" b="0" i="0" u="none" strike="noStrike" kern="1200" cap="none" spc="0" normalizeH="0" baseline="0" noProof="0" dirty="0" smtClean="0">
                <a:ln>
                  <a:noFill/>
                </a:ln>
                <a:solidFill>
                  <a:schemeClr val="accent1"/>
                </a:solidFill>
                <a:effectLst/>
                <a:uLnTx/>
                <a:uFillTx/>
                <a:latin typeface="+mn-lt"/>
                <a:ea typeface="+mn-ea"/>
                <a:cs typeface="+mn-cs"/>
              </a:rPr>
              <a:t>J&amp;J Kitchen Catering Company was establish last June 2016.</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PH" sz="2600" b="0" i="0" u="none" strike="noStrike" kern="1200" cap="none" spc="0" normalizeH="0" baseline="0" noProof="0" dirty="0" smtClean="0">
                <a:ln>
                  <a:noFill/>
                </a:ln>
                <a:solidFill>
                  <a:schemeClr val="accent1"/>
                </a:solidFill>
                <a:effectLst/>
                <a:uLnTx/>
                <a:uFillTx/>
                <a:latin typeface="+mn-lt"/>
                <a:ea typeface="+mn-ea"/>
                <a:cs typeface="+mn-cs"/>
              </a:rPr>
              <a:t>A daughter company of RRA Food Services.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PH" sz="2600" b="0" i="0" u="none" strike="noStrike" kern="1200" cap="none" spc="0" normalizeH="0" baseline="0" noProof="0" dirty="0" smtClean="0">
                <a:ln>
                  <a:noFill/>
                </a:ln>
                <a:solidFill>
                  <a:schemeClr val="accent1"/>
                </a:solidFill>
                <a:effectLst/>
                <a:uLnTx/>
                <a:uFillTx/>
                <a:latin typeface="+mn-lt"/>
                <a:ea typeface="+mn-ea"/>
                <a:cs typeface="+mn-cs"/>
              </a:rPr>
              <a:t>The J&amp;J's Kitchen catering team is designed to serve the finest food they can offer to those who are planning events such as Weddings, Birthday Parties, Meetings, Corporate Events, Christening, Friends and Family Reunions and other similar events</a:t>
            </a:r>
            <a:endParaRPr kumimoji="0" lang="en-PH" sz="26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1905447_1648170081868944_1013649813_n.png"/>
          <p:cNvPicPr>
            <a:picLocks noChangeAspect="1"/>
          </p:cNvPicPr>
          <p:nvPr/>
        </p:nvPicPr>
        <p:blipFill>
          <a:blip r:embed="rId2" cstate="print"/>
          <a:stretch>
            <a:fillRect/>
          </a:stretch>
        </p:blipFill>
        <p:spPr>
          <a:xfrm>
            <a:off x="0" y="14287"/>
            <a:ext cx="9144000" cy="68294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996952"/>
            <a:ext cx="7772400" cy="1470025"/>
          </a:xfrm>
        </p:spPr>
        <p:txBody>
          <a:bodyPr>
            <a:normAutofit/>
          </a:bodyPr>
          <a:lstStyle/>
          <a:p>
            <a:r>
              <a:rPr lang="en-PH" sz="7200" dirty="0" smtClean="0">
                <a:solidFill>
                  <a:schemeClr val="tx1"/>
                </a:solidFill>
              </a:rPr>
              <a:t>THE PROBLEM</a:t>
            </a:r>
            <a:endParaRPr lang="en-PH" sz="7200" dirty="0">
              <a:solidFill>
                <a:schemeClr val="tx1"/>
              </a:solidFill>
            </a:endParaRPr>
          </a:p>
        </p:txBody>
      </p:sp>
    </p:spTree>
    <p:extLst>
      <p:ext uri="{BB962C8B-B14F-4D97-AF65-F5344CB8AC3E}">
        <p14:creationId xmlns:p14="http://schemas.microsoft.com/office/powerpoint/2010/main" xmlns="" val="1609772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What was Needed?</a:t>
            </a:r>
            <a:endParaRPr lang="en-PH" dirty="0"/>
          </a:p>
        </p:txBody>
      </p:sp>
      <p:sp>
        <p:nvSpPr>
          <p:cNvPr id="3" name="Content Placeholder 2"/>
          <p:cNvSpPr>
            <a:spLocks noGrp="1"/>
          </p:cNvSpPr>
          <p:nvPr>
            <p:ph idx="1"/>
          </p:nvPr>
        </p:nvSpPr>
        <p:spPr/>
        <p:txBody>
          <a:bodyPr>
            <a:normAutofit/>
          </a:bodyPr>
          <a:lstStyle/>
          <a:p>
            <a:r>
              <a:rPr lang="en-PH" sz="3600" dirty="0" smtClean="0"/>
              <a:t>A Website for advertising and customer interactions</a:t>
            </a:r>
          </a:p>
          <a:p>
            <a:r>
              <a:rPr lang="en-PH" sz="3600" dirty="0" smtClean="0"/>
              <a:t>An Automated Inventory for ease in checking stocks</a:t>
            </a:r>
          </a:p>
          <a:p>
            <a:r>
              <a:rPr lang="en-PH" sz="3600" dirty="0" smtClean="0"/>
              <a:t>An Automated Order system to easily process orders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pic>
        <p:nvPicPr>
          <p:cNvPr id="4" name="Content Placeholder 3"/>
          <p:cNvPicPr>
            <a:picLocks noGrp="1"/>
          </p:cNvPicPr>
          <p:nvPr>
            <p:ph idx="1"/>
          </p:nvPr>
        </p:nvPicPr>
        <p:blipFill>
          <a:blip r:embed="rId2" cstate="print"/>
          <a:stretch>
            <a:fillRect/>
          </a:stretch>
        </p:blipFill>
        <p:spPr>
          <a:xfrm>
            <a:off x="323528" y="764704"/>
            <a:ext cx="8568952" cy="55446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51520" y="620688"/>
            <a:ext cx="8568952" cy="5832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996952"/>
            <a:ext cx="7772400" cy="1470025"/>
          </a:xfrm>
        </p:spPr>
        <p:txBody>
          <a:bodyPr>
            <a:normAutofit/>
          </a:bodyPr>
          <a:lstStyle/>
          <a:p>
            <a:r>
              <a:rPr lang="en-PH" sz="7200" dirty="0" smtClean="0">
                <a:solidFill>
                  <a:schemeClr val="tx1"/>
                </a:solidFill>
              </a:rPr>
              <a:t>THE DESIGN</a:t>
            </a:r>
            <a:endParaRPr lang="en-PH" sz="7200" dirty="0">
              <a:solidFill>
                <a:schemeClr val="tx1"/>
              </a:solidFill>
            </a:endParaRPr>
          </a:p>
        </p:txBody>
      </p:sp>
    </p:spTree>
    <p:extLst>
      <p:ext uri="{BB962C8B-B14F-4D97-AF65-F5344CB8AC3E}">
        <p14:creationId xmlns:p14="http://schemas.microsoft.com/office/powerpoint/2010/main" xmlns="" val="1609772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505</TotalTime>
  <Words>159</Words>
  <Application>Microsoft Office PowerPoint</Application>
  <PresentationFormat>On-screen Show (4:3)</PresentationFormat>
  <Paragraphs>27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Order Management and Inventory Software for  J&amp;J’s Kitchen Catering Co.</vt:lpstr>
      <vt:lpstr>THE CLIENT</vt:lpstr>
      <vt:lpstr>The Client:</vt:lpstr>
      <vt:lpstr>Slide 4</vt:lpstr>
      <vt:lpstr>THE PROBLEM</vt:lpstr>
      <vt:lpstr>What was Needed?</vt:lpstr>
      <vt:lpstr>Slide 7</vt:lpstr>
      <vt:lpstr>Slide 8</vt:lpstr>
      <vt:lpstr>THE DESIGN</vt:lpstr>
      <vt:lpstr>How was it made?</vt:lpstr>
      <vt:lpstr>Website</vt:lpstr>
      <vt:lpstr>Order Management</vt:lpstr>
      <vt:lpstr>Inventory: Simplified Data Flow</vt:lpstr>
      <vt:lpstr>Slide 14</vt:lpstr>
      <vt:lpstr>THE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Lance</dc:creator>
  <cp:lastModifiedBy>John Reyes</cp:lastModifiedBy>
  <cp:revision>35</cp:revision>
  <dcterms:created xsi:type="dcterms:W3CDTF">2017-09-20T15:14:26Z</dcterms:created>
  <dcterms:modified xsi:type="dcterms:W3CDTF">2017-09-22T08:37:49Z</dcterms:modified>
</cp:coreProperties>
</file>