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6696743" cy="534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5170" y="200833"/>
            <a:ext cx="2300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Videos:</a:t>
            </a:r>
          </a:p>
          <a:p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55776" y="86255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Home Page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1386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5170" y="200833"/>
            <a:ext cx="2300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Videos:</a:t>
            </a:r>
          </a:p>
          <a:p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55776" y="86255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Tutorial</a:t>
            </a:r>
            <a:endParaRPr 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24216"/>
            <a:ext cx="6597352" cy="50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85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5170" y="200833"/>
            <a:ext cx="2300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Videos:</a:t>
            </a:r>
          </a:p>
          <a:p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55776" y="896393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Watch Commentary Video</a:t>
            </a:r>
            <a:endParaRPr lang="en-US" sz="2400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87" y="1524272"/>
            <a:ext cx="8849089" cy="430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59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5170" y="200833"/>
            <a:ext cx="2300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Videos:</a:t>
            </a:r>
          </a:p>
          <a:p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55776" y="896393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Record Commentary</a:t>
            </a:r>
            <a:endParaRPr lang="en-US" sz="24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99" y="1391842"/>
            <a:ext cx="8791198" cy="500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70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5170" y="200833"/>
            <a:ext cx="2300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Videos:</a:t>
            </a:r>
          </a:p>
          <a:p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55776" y="86255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Contest Video</a:t>
            </a:r>
            <a:endParaRPr 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24216"/>
            <a:ext cx="6597352" cy="50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5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</Words>
  <Application>Microsoft Office PowerPoint</Application>
  <PresentationFormat>全屏显示(4:3)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sjfsuperman</dc:creator>
  <cp:lastModifiedBy>sjfsuperman</cp:lastModifiedBy>
  <cp:revision>2</cp:revision>
  <dcterms:created xsi:type="dcterms:W3CDTF">2013-10-19T23:38:42Z</dcterms:created>
  <dcterms:modified xsi:type="dcterms:W3CDTF">2013-10-20T00:01:27Z</dcterms:modified>
</cp:coreProperties>
</file>