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6FF8B-C40D-43C0-8B12-B08D73FC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A0795-E354-42A5-A1F3-3A0955C9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DB6E2-2B36-409C-A0D2-E205C25D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5765E-3CD2-4710-9EAC-E91FBEB4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74850-CC69-4365-821A-775AA60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7A78-4CD7-402F-9ABA-2BCABDF7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83393-2678-4F98-B276-A0DBEDAB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25014-899F-4FA6-8B03-5843AD78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95B62-C52A-463D-98D3-C5317851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73C5A-AB22-46AA-AB73-C1950F76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2F19C-1722-427C-B7F7-2AC249EE5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1479B-57B8-4B70-8422-029AE5B7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114D9-DB33-4A9F-88C0-198447B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F26AB-7369-4C08-AC71-399DD62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34D77-10D0-4B01-8D91-528E91E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6D9C-0BCD-4DB3-BF54-42F488D4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F69-1D19-45D5-BF17-27F605F0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2958-1A3C-4D44-B6A8-7A14BCD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D4BE1-AB24-446F-858A-65D2244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3AB5-7BAE-4644-B719-3F93A17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829E-D7DB-4C1B-9717-A4C860C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295EE-B7AA-40D3-BD04-64F83751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85E7-3F99-4FD1-8C63-A3C54E1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A5BC-5532-4D50-B464-E5D948B1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DA866-89D3-43BD-A163-6E0D1D4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F916-940F-4E66-ABB4-7331E0E7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F4F6D-2FFA-42CE-B509-E7AEA2B8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48795-C396-45B3-A0D7-78FA40BC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015BF-5B07-40F4-8008-8E3E8188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55109-980B-408E-B0B7-9172957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1720E-61D6-4B3D-AA6F-FF8A3F36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E794-D8FA-497A-87A5-40818639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1F8FB-8B13-47B5-A77A-DBFE2068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D750B-F7C4-4166-BD5F-03FF9479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10B196-83F3-44FE-9E5E-672EBCBFD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EDC30-D838-4512-A23F-0B364CE0F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8A740E-1217-4A4B-88CF-68607FF9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E583A-484D-4369-A48C-7BFC76C9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ED7FE-CE0A-4BF9-9447-EA065326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5116F-8852-4A68-89FC-EDE8CA5F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9EF35-8AAA-403C-9877-E9580D4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08637-27CD-4A8A-AEA9-5A3B3D75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EC051-7681-4A86-924A-03EBD03C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5BCDF-8E0D-4765-A678-865E7B4A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884091-DEB5-401C-BEA9-5817BE7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3286D-1A65-42FB-93AA-A5509E9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2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4493-F128-43F4-A41A-A534862D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4C1CA-0D2F-4F0F-ADBB-C134E298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0076E-24E7-4E7A-A999-CAB6DD0A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57213-081B-4DAA-A6BA-5869D067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4F48D-42D2-41FC-9FA4-DD0CBB19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E74CB-111B-409A-BBBE-C4E6CB43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4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8526-79B3-4A4B-8AA5-D2AF0B32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0951A0-304C-4B57-A718-AAF85340D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B8E0C-CC1C-433A-85FB-1F9240B05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6DCB8-B511-4517-A32F-F6BF1123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7CC6C-688F-409D-839D-2A5C92FD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CB97A-13E2-4B18-9BA5-31D0ED3D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2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99EFB-10F6-4C4B-B118-779E9D58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5A583-B041-49D2-999F-D148B5C8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12ECB-E3E6-4453-B92B-CA3616210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FD2D-CF61-40AF-B116-1B1FFD9297F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51D78-750C-4B53-839A-72C412E36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A7617-BA17-4ECC-805F-B635BDCB1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47F8-E0FE-46FC-B4C3-A487544BC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/issues/2790#issuecomment-9804795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E3672E68-84BD-4785-9DC7-4404E2D0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4" y="1197616"/>
            <a:ext cx="11316593" cy="38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BB9452A6-6C67-4353-B1FD-39CC173B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92" y="1495942"/>
            <a:ext cx="10425746" cy="31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3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65592999-55E2-4CCE-9281-C73DC6AC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4" y="1089230"/>
            <a:ext cx="11961666" cy="48835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357225-69E3-4E4A-B582-57BFDC394008}"/>
              </a:ext>
            </a:extLst>
          </p:cNvPr>
          <p:cNvSpPr txBox="1"/>
          <p:nvPr/>
        </p:nvSpPr>
        <p:spPr>
          <a:xfrm>
            <a:off x="2011599" y="428176"/>
            <a:ext cx="8168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hlinkClick r:id="rId3"/>
              </a:rPr>
              <a:t>https://github.com/lvgl/lvgl/issues/2790#issuecomment-980479598</a:t>
            </a:r>
            <a:endParaRPr lang="en-US" altLang="zh-CN" dirty="0"/>
          </a:p>
          <a:p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04963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00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Jianting Man</dc:creator>
  <cp:lastModifiedBy>Jianting Man</cp:lastModifiedBy>
  <cp:revision>3</cp:revision>
  <dcterms:created xsi:type="dcterms:W3CDTF">2021-11-28T08:02:51Z</dcterms:created>
  <dcterms:modified xsi:type="dcterms:W3CDTF">2021-11-28T08:09:55Z</dcterms:modified>
</cp:coreProperties>
</file>