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9" r:id="rId15"/>
    <p:sldId id="280" r:id="rId16"/>
    <p:sldId id="275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41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7/07/2025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3D82-BB0B-715C-7175-80AFA802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49C382-9C37-9572-7881-487A38FD2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11DDB2-479A-287C-C5E2-D367F5900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E116-7908-ADF8-C599-83D12A0BA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ysena-my.sharepoint.com/:x:/g/personal/harold_hernandez11_soy_sena_edu_co/EWaVCI51OfFMn1LSLZegLsABKNGmMOzIaeaXrfvBR8FCsw?rtime=FdNtU5C93Ug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hyperlink" Target="https://soysena-my.sharepoint.com/:x:/g/personal/harold_hernandez11_soy_sena_edu_co/EX0Ux3mZ5glKtMzVE4uiA_gBVkkE6_SZlxD5AtUjRM7fUg?rtime=DsCFfJC93U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x:/g/personal/harold_hernandez11_soy_sena_edu_co/EePw9U_vJtZBjHtKXNJenooBTid2QJpzdewrwf_NzGjr3g?rtime=_qTDKJC93Ug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hyperlink" Target="https://soysena-my.sharepoint.com/:x:/g/personal/harold_hernandez11_soy_sena_edu_co/EUwpubbvXFFFsRpFbgXzSzYB0gJm6rO9OlUgnSP3q4Rplg?rtime=aeDGY5C93Ug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lcut/MysticalCut/blob/main/front/public/Documentacion/Trimestre_5/Manuales/PLAN%20DE%20RESPALDO/Plan%20de%20respaldo%20MysticalCut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lcut/MysticalCut/blob/main/front/public/Documentacion/Trimestre_5/Manuales/PLAN%20DE%20CAPACITACION/Plan%20de%20capacitacion%20MYSTICALCUT.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lcut/MysticalCut/blob/main/front/public/Documentacion/Trimestre_5/Manuales/MANUAL%20DE%20USUARIO/MANUAL%20DE%20USUARIO%20MYSTICALCUT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lcut/MysticalCut/blob/main/front/public/Documentacion/Trimestre_5/Manuales/MANUAL%20DE%20INSTALACION/Manual_instalacion_MysticalCut.pdf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hyperlink" Target="https://github.com/mysticalcut/MysticalCut/blob/main/front/public/Documentacion/Trimestre_5/Manuales/MANUAL%20TECNICO/Manual_tecnico_MysticalCut.pdf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image" Target="../media/image7.png"/><Relationship Id="rId10" Type="http://schemas.openxmlformats.org/officeDocument/2006/relationships/slide" Target="slide11.xml"/><Relationship Id="rId4" Type="http://schemas.openxmlformats.org/officeDocument/2006/relationships/image" Target="../media/image3.jp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lang="es-CO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lang="es-CO" sz="1800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81121" y="2131224"/>
            <a:ext cx="8525510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lang="es-CO" spc="-10" dirty="0"/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lang="es-CO" spc="-10" dirty="0"/>
              <a:t>Api Web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>
              <a:lnSpc>
                <a:spcPct val="100000"/>
              </a:lnSpc>
              <a:tabLst>
                <a:tab pos="210185" algn="l"/>
              </a:tabLst>
            </a:pPr>
            <a:r>
              <a:rPr lang="es-CO" spc="95" dirty="0"/>
              <a:t>-</a:t>
            </a: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lang="es-CO" spc="90" dirty="0"/>
              <a:t>MYSQL</a:t>
            </a:r>
            <a:endParaRPr spc="100" dirty="0"/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lang="es-CO" spc="70" dirty="0"/>
              <a:t>Vue.js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lang="es-CO" dirty="0"/>
              <a:t>Backend</a:t>
            </a:r>
            <a:r>
              <a:rPr lang="es-CO" spc="50" dirty="0"/>
              <a:t>: Node.js</a:t>
            </a:r>
          </a:p>
          <a:p>
            <a:pPr marL="12700">
              <a:lnSpc>
                <a:spcPct val="100000"/>
              </a:lnSpc>
            </a:pPr>
            <a:endParaRPr lang="es-CO" spc="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0" y="3040368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Pruebas de Software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8A922-697E-68B9-B55C-B5778806A121}"/>
              </a:ext>
            </a:extLst>
          </p:cNvPr>
          <p:cNvSpPr txBox="1"/>
          <p:nvPr/>
        </p:nvSpPr>
        <p:spPr>
          <a:xfrm>
            <a:off x="1371600" y="1641193"/>
            <a:ext cx="4191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930259" y="17076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658161" y="42287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6"/>
            <a:extLst>
              <a:ext uri="{FF2B5EF4-FFF2-40B4-BE49-F238E27FC236}">
                <a16:creationId xmlns:a16="http://schemas.microsoft.com/office/drawing/2014/main" id="{6CD0ABD1-8BAB-6777-5134-79ED9A453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2076991"/>
            <a:ext cx="3200400" cy="1919078"/>
          </a:xfrm>
          <a:prstGeom prst="rect">
            <a:avLst/>
          </a:prstGeom>
        </p:spPr>
      </p:pic>
      <p:pic>
        <p:nvPicPr>
          <p:cNvPr id="10" name="Imagen 9">
            <a:hlinkClick r:id="rId8"/>
            <a:extLst>
              <a:ext uri="{FF2B5EF4-FFF2-40B4-BE49-F238E27FC236}">
                <a16:creationId xmlns:a16="http://schemas.microsoft.com/office/drawing/2014/main" id="{83C750F6-D4F8-2810-D5CD-69BA5A816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419" y="2083289"/>
            <a:ext cx="3416581" cy="1802911"/>
          </a:xfrm>
          <a:prstGeom prst="rect">
            <a:avLst/>
          </a:prstGeom>
        </p:spPr>
      </p:pic>
      <p:pic>
        <p:nvPicPr>
          <p:cNvPr id="12" name="Imagen 11">
            <a:hlinkClick r:id="rId10"/>
            <a:extLst>
              <a:ext uri="{FF2B5EF4-FFF2-40B4-BE49-F238E27FC236}">
                <a16:creationId xmlns:a16="http://schemas.microsoft.com/office/drawing/2014/main" id="{4507499F-3EC0-3394-9947-E2EE940D72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5797" y="4607563"/>
            <a:ext cx="2590801" cy="1779894"/>
          </a:xfrm>
          <a:prstGeom prst="rect">
            <a:avLst/>
          </a:prstGeom>
        </p:spPr>
      </p:pic>
      <p:pic>
        <p:nvPicPr>
          <p:cNvPr id="14" name="Imagen 13">
            <a:hlinkClick r:id="rId12"/>
            <a:extLst>
              <a:ext uri="{FF2B5EF4-FFF2-40B4-BE49-F238E27FC236}">
                <a16:creationId xmlns:a16="http://schemas.microsoft.com/office/drawing/2014/main" id="{71768069-DF49-1570-95CD-EFB5B8BF3D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1963" y="4639518"/>
            <a:ext cx="2400912" cy="174327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49501B3-91CF-CBD6-9C01-771F538177E3}"/>
              </a:ext>
            </a:extLst>
          </p:cNvPr>
          <p:cNvSpPr txBox="1"/>
          <p:nvPr/>
        </p:nvSpPr>
        <p:spPr>
          <a:xfrm>
            <a:off x="3408846" y="64357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MODULO SERVICIOS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BCBFD5-052E-7661-5838-44190C293169}"/>
              </a:ext>
            </a:extLst>
          </p:cNvPr>
          <p:cNvSpPr txBox="1"/>
          <p:nvPr/>
        </p:nvSpPr>
        <p:spPr>
          <a:xfrm>
            <a:off x="6131963" y="639974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MODULO USUARIOS</a:t>
            </a:r>
          </a:p>
        </p:txBody>
      </p:sp>
    </p:spTree>
    <p:extLst>
      <p:ext uri="{BB962C8B-B14F-4D97-AF65-F5344CB8AC3E}">
        <p14:creationId xmlns:p14="http://schemas.microsoft.com/office/powerpoint/2010/main" val="2119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-81870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Documentación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6858000" y="2800406"/>
            <a:ext cx="2286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1828800" y="2780648"/>
            <a:ext cx="37975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Migración y Capacitación</a:t>
            </a:r>
          </a:p>
        </p:txBody>
      </p:sp>
      <p:pic>
        <p:nvPicPr>
          <p:cNvPr id="10" name="Imagen 9">
            <a:hlinkClick r:id="rId6"/>
            <a:extLst>
              <a:ext uri="{FF2B5EF4-FFF2-40B4-BE49-F238E27FC236}">
                <a16:creationId xmlns:a16="http://schemas.microsoft.com/office/drawing/2014/main" id="{88ECAA62-5EF3-5FBB-3001-43AA28FEB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3392129"/>
            <a:ext cx="1795681" cy="2063123"/>
          </a:xfrm>
          <a:prstGeom prst="rect">
            <a:avLst/>
          </a:prstGeom>
        </p:spPr>
      </p:pic>
      <p:pic>
        <p:nvPicPr>
          <p:cNvPr id="12" name="Imagen 11">
            <a:hlinkClick r:id="rId8"/>
            <a:extLst>
              <a:ext uri="{FF2B5EF4-FFF2-40B4-BE49-F238E27FC236}">
                <a16:creationId xmlns:a16="http://schemas.microsoft.com/office/drawing/2014/main" id="{495EC3FC-E733-368B-FEE0-93C853138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8530" y="3563741"/>
            <a:ext cx="1870765" cy="17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42402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Manuales 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8820784" y="2780233"/>
            <a:ext cx="158572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876800" y="2814646"/>
            <a:ext cx="1734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</p:txBody>
      </p:sp>
      <p:pic>
        <p:nvPicPr>
          <p:cNvPr id="4" name="Imagen 3">
            <a:hlinkClick r:id="rId6"/>
            <a:extLst>
              <a:ext uri="{FF2B5EF4-FFF2-40B4-BE49-F238E27FC236}">
                <a16:creationId xmlns:a16="http://schemas.microsoft.com/office/drawing/2014/main" id="{2A7DC9DF-E954-47E3-F7B1-F6302D1E3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939" y="3293395"/>
            <a:ext cx="1870765" cy="1676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C8CA62-C5FB-4A3B-1381-71A31701D5BD}"/>
              </a:ext>
            </a:extLst>
          </p:cNvPr>
          <p:cNvSpPr txBox="1"/>
          <p:nvPr/>
        </p:nvSpPr>
        <p:spPr>
          <a:xfrm>
            <a:off x="1219200" y="2814646"/>
            <a:ext cx="24384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</p:txBody>
      </p:sp>
      <p:pic>
        <p:nvPicPr>
          <p:cNvPr id="10" name="Imagen 9">
            <a:hlinkClick r:id="rId8"/>
            <a:extLst>
              <a:ext uri="{FF2B5EF4-FFF2-40B4-BE49-F238E27FC236}">
                <a16:creationId xmlns:a16="http://schemas.microsoft.com/office/drawing/2014/main" id="{8EA14140-C230-5DC3-44FF-C75535C97D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93395"/>
            <a:ext cx="1870765" cy="2272792"/>
          </a:xfrm>
          <a:prstGeom prst="rect">
            <a:avLst/>
          </a:prstGeom>
        </p:spPr>
      </p:pic>
      <p:pic>
        <p:nvPicPr>
          <p:cNvPr id="12" name="Imagen 11">
            <a:hlinkClick r:id="rId10"/>
            <a:extLst>
              <a:ext uri="{FF2B5EF4-FFF2-40B4-BE49-F238E27FC236}">
                <a16:creationId xmlns:a16="http://schemas.microsoft.com/office/drawing/2014/main" id="{1CFE5964-88B6-C2E1-5F45-649DE3724D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0598" y="3293395"/>
            <a:ext cx="1870765" cy="21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17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Cuarto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Abril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524000" y="1828800"/>
            <a:ext cx="9144000" cy="419602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………………………….4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………………………………………………………………………………....5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</a:t>
            </a:r>
            <a:r>
              <a:rPr lang="es-CO" dirty="0"/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Calidad</a:t>
            </a:r>
            <a:r>
              <a:rPr lang="es-CO" dirty="0"/>
              <a:t>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8.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Metodología ágil</a:t>
            </a:r>
            <a:r>
              <a:rPr lang="es-CO" dirty="0"/>
              <a:t>………………………………………………………………………..13</a:t>
            </a:r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5B221-4D95-837E-93DE-1FADB1332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F08C1F4-5A36-3317-1B51-4162B0A3AC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2B87DD48-2443-51D8-1F88-B27E6FB71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7063"/>
            <a:ext cx="6172200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Cosas Para Presentar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8A63D7F-8C65-720B-3C8D-28758863A5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754385-ABBD-A104-1DFA-542A17AF616C}"/>
              </a:ext>
            </a:extLst>
          </p:cNvPr>
          <p:cNvSpPr txBox="1"/>
          <p:nvPr/>
        </p:nvSpPr>
        <p:spPr>
          <a:xfrm>
            <a:off x="1600200" y="2446395"/>
            <a:ext cx="4038600" cy="28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Codificación del proyecto al 100%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Migración y Capacitación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Despliegue Del aplicativo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26E8D2F6-AFEE-6304-2CD2-42781C9C23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0" y="2538491"/>
            <a:ext cx="2804161" cy="2373816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6DA2BB40-5AE7-DADC-26DE-3F3F09493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979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98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261930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45" dirty="0" err="1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1133</Words>
  <Application>Microsoft Office PowerPoint</Application>
  <PresentationFormat>Panorámica</PresentationFormat>
  <Paragraphs>150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Aptos</vt:lpstr>
      <vt:lpstr>Arial MT</vt:lpstr>
      <vt:lpstr>Calibri</vt:lpstr>
      <vt:lpstr>Courier New</vt:lpstr>
      <vt:lpstr>Lato</vt:lpstr>
      <vt:lpstr>Symbol</vt:lpstr>
      <vt:lpstr>Times New Roman</vt:lpstr>
      <vt:lpstr>Trebuchet MS</vt:lpstr>
      <vt:lpstr>Office Theme</vt:lpstr>
      <vt:lpstr>MYSTICAL   CUT</vt:lpstr>
      <vt:lpstr>MYSTICAL CUT</vt:lpstr>
      <vt:lpstr>Tabla De Contenido</vt:lpstr>
      <vt:lpstr>Cosas Para Presentar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Pruebas de Software</vt:lpstr>
      <vt:lpstr>Documentación</vt:lpstr>
      <vt:lpstr>Manuales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hharold855@gmail.com</cp:lastModifiedBy>
  <cp:revision>35</cp:revision>
  <dcterms:created xsi:type="dcterms:W3CDTF">2024-09-04T18:47:09Z</dcterms:created>
  <dcterms:modified xsi:type="dcterms:W3CDTF">2025-07-07T20:08:15Z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