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57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198" y="20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594-FA9C-4BF0-AF1B-5A6E2055BF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45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9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9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2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9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3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1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3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3AF8-9240-41A0-9B8E-F1ADBE48F03B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Vector </a:t>
            </a:r>
            <a:r>
              <a:rPr lang="en-US" altLang="ko-KR" sz="4800" dirty="0" err="1" smtClean="0"/>
              <a:t>multiplyer</a:t>
            </a:r>
            <a:r>
              <a:rPr lang="en-US" altLang="ko-KR" sz="4800" dirty="0" smtClean="0"/>
              <a:t> algorithm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Distributed Supercomputing LAB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 language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seminar</a:t>
            </a: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Hyemin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Kim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918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5274" y="2646207"/>
            <a:ext cx="61284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m*n </a:t>
            </a:r>
            <a:r>
              <a:rPr lang="en-US" altLang="ko-KR" dirty="0"/>
              <a:t>matrix</a:t>
            </a:r>
            <a:r>
              <a:rPr lang="ko-KR" altLang="en-US" dirty="0"/>
              <a:t>와 </a:t>
            </a:r>
            <a:r>
              <a:rPr lang="en-US" altLang="ko-KR" dirty="0"/>
              <a:t>n*1 vector</a:t>
            </a:r>
            <a:r>
              <a:rPr lang="ko-KR" altLang="en-US" dirty="0"/>
              <a:t>를 곱한 결과를 파일로 </a:t>
            </a:r>
            <a:r>
              <a:rPr lang="ko-KR" altLang="en-US" dirty="0" err="1" smtClean="0"/>
              <a:t>저정함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Input </a:t>
            </a:r>
            <a:r>
              <a:rPr lang="ko-KR" altLang="en-US" dirty="0" smtClean="0"/>
              <a:t>파일 행과 열 확인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m</a:t>
            </a:r>
            <a:r>
              <a:rPr lang="ko-KR" altLang="en-US" dirty="0" smtClean="0"/>
              <a:t>과 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크기가 다르거나 제한이 없음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Input </a:t>
            </a:r>
            <a:r>
              <a:rPr lang="ko-KR" altLang="en-US" dirty="0" smtClean="0"/>
              <a:t>데이터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데이터 중 지정되어 있지 않은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존재 가능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-254" y="65774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95274" y="1"/>
            <a:ext cx="107029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Definition of the problem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7036963" y="2639537"/>
            <a:ext cx="3859637" cy="1936625"/>
            <a:chOff x="1409370" y="232997"/>
            <a:chExt cx="3859637" cy="1936625"/>
          </a:xfrm>
        </p:grpSpPr>
        <p:grpSp>
          <p:nvGrpSpPr>
            <p:cNvPr id="8" name="그룹 7"/>
            <p:cNvGrpSpPr/>
            <p:nvPr/>
          </p:nvGrpSpPr>
          <p:grpSpPr>
            <a:xfrm>
              <a:off x="1409370" y="824225"/>
              <a:ext cx="1270212" cy="1345397"/>
              <a:chOff x="1049867" y="464108"/>
              <a:chExt cx="1751472" cy="1855143"/>
            </a:xfrm>
          </p:grpSpPr>
          <p:sp>
            <p:nvSpPr>
              <p:cNvPr id="24" name="왼쪽 중괄호 23"/>
              <p:cNvSpPr/>
              <p:nvPr/>
            </p:nvSpPr>
            <p:spPr>
              <a:xfrm>
                <a:off x="1049867" y="473825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왼쪽 중괄호 24"/>
              <p:cNvSpPr/>
              <p:nvPr/>
            </p:nvSpPr>
            <p:spPr>
              <a:xfrm flipH="1">
                <a:off x="2568582" y="464108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68084" y="232997"/>
              <a:ext cx="989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m by n</a:t>
              </a:r>
            </a:p>
            <a:p>
              <a:pPr algn="ctr"/>
              <a:r>
                <a:rPr lang="en-US" altLang="ko-KR" sz="1400" dirty="0" smtClean="0"/>
                <a:t>matrix</a:t>
              </a:r>
              <a:endParaRPr lang="ko-KR" altLang="en-US" sz="1400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149138" y="247091"/>
              <a:ext cx="989215" cy="1454392"/>
              <a:chOff x="3149138" y="247091"/>
              <a:chExt cx="989215" cy="1454392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3378311" y="831272"/>
                <a:ext cx="495170" cy="870211"/>
                <a:chOff x="856866" y="473825"/>
                <a:chExt cx="682783" cy="1199918"/>
              </a:xfrm>
            </p:grpSpPr>
            <p:sp>
              <p:nvSpPr>
                <p:cNvPr id="22" name="왼쪽 중괄호 21"/>
                <p:cNvSpPr/>
                <p:nvPr/>
              </p:nvSpPr>
              <p:spPr>
                <a:xfrm>
                  <a:off x="856866" y="473825"/>
                  <a:ext cx="281978" cy="119991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왼쪽 중괄호 22"/>
                <p:cNvSpPr/>
                <p:nvPr/>
              </p:nvSpPr>
              <p:spPr>
                <a:xfrm flipH="1">
                  <a:off x="1257671" y="473825"/>
                  <a:ext cx="281978" cy="1199918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n 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000" r="-12500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그룹 11"/>
            <p:cNvGrpSpPr/>
            <p:nvPr/>
          </p:nvGrpSpPr>
          <p:grpSpPr>
            <a:xfrm>
              <a:off x="4279792" y="232997"/>
              <a:ext cx="989215" cy="1922531"/>
              <a:chOff x="3149138" y="247091"/>
              <a:chExt cx="989215" cy="1922531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3414008" y="831272"/>
                <a:ext cx="459474" cy="1338350"/>
                <a:chOff x="906087" y="473825"/>
                <a:chExt cx="633562" cy="1845426"/>
              </a:xfrm>
            </p:grpSpPr>
            <p:sp>
              <p:nvSpPr>
                <p:cNvPr id="16" name="왼쪽 중괄호 15"/>
                <p:cNvSpPr/>
                <p:nvPr/>
              </p:nvSpPr>
              <p:spPr>
                <a:xfrm>
                  <a:off x="906087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왼쪽 중괄호 16"/>
                <p:cNvSpPr/>
                <p:nvPr/>
              </p:nvSpPr>
              <p:spPr>
                <a:xfrm flipH="1">
                  <a:off x="1306892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m 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81" r="-4762"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14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918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254" y="65774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95274" y="1"/>
            <a:ext cx="107029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Algorithm Overview</a:t>
            </a:r>
            <a:endParaRPr lang="ko-KR" altLang="en-US" sz="20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76043" y="2107422"/>
            <a:ext cx="5394618" cy="3337578"/>
            <a:chOff x="3524043" y="2069322"/>
            <a:chExt cx="5394618" cy="3337578"/>
          </a:xfrm>
        </p:grpSpPr>
        <p:sp>
          <p:nvSpPr>
            <p:cNvPr id="22" name="직사각형 21"/>
            <p:cNvSpPr/>
            <p:nvPr/>
          </p:nvSpPr>
          <p:spPr>
            <a:xfrm>
              <a:off x="3524043" y="2069322"/>
              <a:ext cx="2518913" cy="690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1. Matrix &amp; 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vector_input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데이터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오류 확인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24043" y="3393054"/>
              <a:ext cx="2518913" cy="690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2. Matrix &amp; vector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데이터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행과 열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크기 확인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524043" y="4716786"/>
              <a:ext cx="2518913" cy="690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3.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Matrix &amp; vector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데이터 배열에 할당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399748" y="2069322"/>
              <a:ext cx="2518913" cy="690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행렬 곱 계산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399748" y="3393054"/>
              <a:ext cx="2518913" cy="690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결과 값 쓰기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22" idx="2"/>
              <a:endCxn id="24" idx="0"/>
            </p:cNvCxnSpPr>
            <p:nvPr/>
          </p:nvCxnSpPr>
          <p:spPr>
            <a:xfrm>
              <a:off x="4783500" y="2759436"/>
              <a:ext cx="0" cy="6336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4" idx="2"/>
              <a:endCxn id="28" idx="0"/>
            </p:cNvCxnSpPr>
            <p:nvPr/>
          </p:nvCxnSpPr>
          <p:spPr>
            <a:xfrm>
              <a:off x="4783500" y="4083168"/>
              <a:ext cx="0" cy="6336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3" idx="2"/>
              <a:endCxn id="41" idx="0"/>
            </p:cNvCxnSpPr>
            <p:nvPr/>
          </p:nvCxnSpPr>
          <p:spPr>
            <a:xfrm flipH="1">
              <a:off x="7645777" y="4083168"/>
              <a:ext cx="13428" cy="6336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8" idx="3"/>
              <a:endCxn id="31" idx="1"/>
            </p:cNvCxnSpPr>
            <p:nvPr/>
          </p:nvCxnSpPr>
          <p:spPr>
            <a:xfrm flipV="1">
              <a:off x="6042956" y="2414379"/>
              <a:ext cx="356792" cy="2647464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6386320" y="4716786"/>
              <a:ext cx="2518913" cy="6901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/>
            <p:cNvCxnSpPr>
              <a:stCxn id="31" idx="2"/>
              <a:endCxn id="33" idx="0"/>
            </p:cNvCxnSpPr>
            <p:nvPr/>
          </p:nvCxnSpPr>
          <p:spPr>
            <a:xfrm>
              <a:off x="7659205" y="2759436"/>
              <a:ext cx="0" cy="6336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연결선 58"/>
          <p:cNvCxnSpPr/>
          <p:nvPr/>
        </p:nvCxnSpPr>
        <p:spPr>
          <a:xfrm>
            <a:off x="6096000" y="1270000"/>
            <a:ext cx="0" cy="50419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제목 1"/>
          <p:cNvSpPr txBox="1">
            <a:spLocks/>
          </p:cNvSpPr>
          <p:nvPr/>
        </p:nvSpPr>
        <p:spPr>
          <a:xfrm>
            <a:off x="6353174" y="0"/>
            <a:ext cx="32353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Other Problems</a:t>
            </a:r>
            <a:endParaRPr lang="ko-KR" alt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452792" y="2107422"/>
            <a:ext cx="5459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1 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개별적인 데이터 확인 실패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2 </a:t>
            </a:r>
          </a:p>
          <a:p>
            <a:r>
              <a:rPr lang="en-US" altLang="ko-KR" dirty="0" smtClean="0"/>
              <a:t>- 2G </a:t>
            </a:r>
            <a:r>
              <a:rPr lang="ko-KR" altLang="en-US" dirty="0" smtClean="0"/>
              <a:t>이상의 파일에서 </a:t>
            </a:r>
            <a:r>
              <a:rPr lang="en-US" altLang="ko-KR" dirty="0" err="1" smtClean="0"/>
              <a:t>fseek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ftell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사용 불가 문제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크기는 최대 </a:t>
            </a:r>
            <a:r>
              <a:rPr lang="en-US" altLang="ko-KR" dirty="0" smtClean="0"/>
              <a:t>1024</a:t>
            </a:r>
            <a:r>
              <a:rPr lang="ko-KR" altLang="en-US" dirty="0" smtClean="0"/>
              <a:t>로 고정 </a:t>
            </a:r>
            <a:r>
              <a:rPr lang="en-US" altLang="ko-KR" dirty="0" smtClean="0"/>
              <a:t>( n by 1 vector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1024 </a:t>
            </a:r>
            <a:r>
              <a:rPr lang="ko-KR" altLang="en-US" dirty="0" smtClean="0"/>
              <a:t>보다 큰 수일 경우 문제 발생 가능성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2" name="직사각형 61"/>
          <p:cNvSpPr/>
          <p:nvPr/>
        </p:nvSpPr>
        <p:spPr>
          <a:xfrm>
            <a:off x="6452792" y="2336800"/>
            <a:ext cx="5459808" cy="711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452792" y="3174999"/>
            <a:ext cx="5459808" cy="21717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918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5274" y="1037856"/>
            <a:ext cx="212590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sz="1400" dirty="0" smtClean="0"/>
              <a:t>파일 유무 검사</a:t>
            </a:r>
            <a:endParaRPr lang="en-US" altLang="ko-KR" sz="1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matrix.dat </a:t>
            </a:r>
            <a:r>
              <a:rPr lang="ko-KR" altLang="en-US" sz="1400" dirty="0" smtClean="0"/>
              <a:t>크기 검사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-254" y="65774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95274" y="1"/>
            <a:ext cx="107029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matrix &amp; </a:t>
            </a:r>
            <a:r>
              <a:rPr lang="en-US" altLang="ko-KR" sz="2000" dirty="0" err="1" smtClean="0"/>
              <a:t>vector_input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Error Check (presence or </a:t>
            </a:r>
            <a:r>
              <a:rPr lang="en-US" altLang="ko-KR" sz="2000" dirty="0" smtClean="0"/>
              <a:t>absence, array size)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520825"/>
            <a:ext cx="2705100" cy="1733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610478"/>
            <a:ext cx="4067175" cy="25241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14350" y="1489717"/>
            <a:ext cx="4413250" cy="176465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4350" y="3610477"/>
            <a:ext cx="4413250" cy="2650623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7774" y="1787156"/>
            <a:ext cx="22066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en-US" altLang="ko-KR" sz="1400" dirty="0" err="1" smtClean="0"/>
              <a:t>vector_input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크기 검사</a:t>
            </a:r>
            <a:endParaRPr lang="en-US" altLang="ko-KR" sz="1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12" y="2264095"/>
            <a:ext cx="3076575" cy="85725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475412" y="2239016"/>
            <a:ext cx="4413250" cy="88232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7773" y="3861874"/>
            <a:ext cx="42017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sz="1400" dirty="0" smtClean="0"/>
              <a:t>곱하기가 가능한 행렬인지 검사</a:t>
            </a:r>
            <a:r>
              <a:rPr lang="en-US" altLang="ko-KR" sz="1400" dirty="0" smtClean="0"/>
              <a:t>(m, n </a:t>
            </a:r>
            <a:r>
              <a:rPr lang="ko-KR" altLang="en-US" sz="1400" dirty="0" smtClean="0"/>
              <a:t>크기 검사</a:t>
            </a:r>
            <a:r>
              <a:rPr lang="en-US" altLang="ko-KR" sz="1400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12" y="4391761"/>
            <a:ext cx="4095750" cy="971550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475412" y="4391761"/>
            <a:ext cx="4413250" cy="109297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918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5274" y="289205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en-US" altLang="ko-KR" sz="1400" dirty="0" smtClean="0"/>
              <a:t>matrix.dat </a:t>
            </a:r>
            <a:r>
              <a:rPr lang="ko-KR" altLang="en-US" sz="1400" dirty="0" smtClean="0"/>
              <a:t>값 가져오기</a:t>
            </a:r>
            <a:endParaRPr lang="en-US" altLang="ko-KR" sz="1400" dirty="0" smtClean="0"/>
          </a:p>
          <a:p>
            <a:endParaRPr lang="en-US" altLang="ko-KR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-254" y="65774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95274" y="1"/>
            <a:ext cx="107029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Value Assignment</a:t>
            </a:r>
            <a:endParaRPr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" y="3367087"/>
            <a:ext cx="3305175" cy="29432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14350" y="3343917"/>
            <a:ext cx="4413250" cy="296639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3174" y="2231656"/>
            <a:ext cx="26891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en-US" altLang="ko-KR" sz="1400" dirty="0" smtClean="0"/>
              <a:t>vector_input.</a:t>
            </a:r>
            <a:r>
              <a:rPr lang="en-US" altLang="ko-KR" sz="1400" dirty="0" smtClean="0"/>
              <a:t>dat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 가져오기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207" y="2706687"/>
            <a:ext cx="3876675" cy="231457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475412" y="2683517"/>
            <a:ext cx="4413250" cy="2337745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6" y="1733687"/>
            <a:ext cx="1609725" cy="1143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5273" y="132278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행렬 데이터를 저장할 구조체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514350" y="1733687"/>
            <a:ext cx="4413250" cy="11430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9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837" y="2391417"/>
            <a:ext cx="5143500" cy="1533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7" y="2391417"/>
            <a:ext cx="5086350" cy="276225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74918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5274" y="1908490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sz="1400" dirty="0" smtClean="0"/>
              <a:t>계산을 위한 함수 정의</a:t>
            </a:r>
            <a:endParaRPr lang="en-US" altLang="ko-KR" sz="1400" dirty="0" smtClean="0"/>
          </a:p>
          <a:p>
            <a:endParaRPr lang="en-US" altLang="ko-KR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-254" y="65774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95274" y="1"/>
            <a:ext cx="107029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Calculation and Writing</a:t>
            </a:r>
            <a:endParaRPr lang="ko-KR" altLang="en-US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514349" y="2391417"/>
            <a:ext cx="5132387" cy="2866383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8028" y="1908490"/>
            <a:ext cx="26891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en-US" altLang="ko-KR" sz="1400" dirty="0" smtClean="0"/>
              <a:t>vector_input.</a:t>
            </a:r>
            <a:r>
              <a:rPr lang="en-US" altLang="ko-KR" sz="1400" dirty="0" smtClean="0"/>
              <a:t>dat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 가져오기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475411" y="2391417"/>
            <a:ext cx="5241925" cy="2866383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837" y="4158682"/>
            <a:ext cx="32575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918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254" y="65774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95274" y="1"/>
            <a:ext cx="107029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Q &amp; A</a:t>
            </a:r>
            <a:endParaRPr lang="ko-KR" altLang="en-US" sz="2000" dirty="0"/>
          </a:p>
        </p:txBody>
      </p:sp>
      <p:pic>
        <p:nvPicPr>
          <p:cNvPr id="1028" name="Picture 4" descr="http://www.uni.edu/becker/Questions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93" y="1781174"/>
            <a:ext cx="4672013" cy="45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4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213</Words>
  <Application>Microsoft Office PowerPoint</Application>
  <PresentationFormat>와이드스크린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Vector multiplyer algorithm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2015_02_16 세미나</dc:title>
  <dc:creator>JaeMin Seo</dc:creator>
  <cp:lastModifiedBy>mando</cp:lastModifiedBy>
  <cp:revision>39</cp:revision>
  <dcterms:created xsi:type="dcterms:W3CDTF">2015-02-09T06:40:58Z</dcterms:created>
  <dcterms:modified xsi:type="dcterms:W3CDTF">2015-02-26T15:51:58Z</dcterms:modified>
</cp:coreProperties>
</file>