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9" r:id="rId3"/>
    <p:sldId id="285" r:id="rId4"/>
    <p:sldId id="298" r:id="rId5"/>
    <p:sldId id="257" r:id="rId6"/>
    <p:sldId id="258" r:id="rId7"/>
    <p:sldId id="259" r:id="rId8"/>
    <p:sldId id="260" r:id="rId9"/>
    <p:sldId id="261" r:id="rId10"/>
    <p:sldId id="262" r:id="rId11"/>
    <p:sldId id="293" r:id="rId12"/>
    <p:sldId id="294" r:id="rId13"/>
    <p:sldId id="295" r:id="rId14"/>
    <p:sldId id="296" r:id="rId15"/>
    <p:sldId id="297" r:id="rId16"/>
    <p:sldId id="292" r:id="rId17"/>
    <p:sldId id="263" r:id="rId18"/>
    <p:sldId id="264" r:id="rId19"/>
    <p:sldId id="277" r:id="rId20"/>
    <p:sldId id="278" r:id="rId21"/>
    <p:sldId id="279" r:id="rId22"/>
    <p:sldId id="281" r:id="rId23"/>
    <p:sldId id="280" r:id="rId24"/>
    <p:sldId id="282" r:id="rId25"/>
    <p:sldId id="283" r:id="rId26"/>
    <p:sldId id="271" r:id="rId27"/>
    <p:sldId id="272" r:id="rId28"/>
    <p:sldId id="273" r:id="rId29"/>
    <p:sldId id="274" r:id="rId30"/>
    <p:sldId id="299" r:id="rId31"/>
    <p:sldId id="265" r:id="rId32"/>
    <p:sldId id="266" r:id="rId33"/>
    <p:sldId id="267" r:id="rId34"/>
    <p:sldId id="268" r:id="rId35"/>
    <p:sldId id="269" r:id="rId36"/>
    <p:sldId id="270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7" autoAdjust="0"/>
    <p:restoredTop sz="94660"/>
  </p:normalViewPr>
  <p:slideViewPr>
    <p:cSldViewPr>
      <p:cViewPr varScale="1">
        <p:scale>
          <a:sx n="82" d="100"/>
          <a:sy n="82" d="100"/>
        </p:scale>
        <p:origin x="-78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DE507-6539-43B2-8B11-3F9500BB6AE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D7DD2-22C8-4D58-8950-26C0187D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9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D7DD2-22C8-4D58-8950-26C0187D55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7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D7DD2-22C8-4D58-8950-26C0187D55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6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1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3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4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1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3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3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0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8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0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2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A5196-AC84-4B26-AB14-760F1254F3B4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0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김도형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5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기반 클래스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27314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43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28384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가상함수와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상속을 도입한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객체의 추상화를 효과적으로 할 수 있게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클래스 사이의 관계를 표현 할 수 있다</a:t>
            </a:r>
            <a:r>
              <a:rPr lang="en-US" altLang="ko-KR" dirty="0" smtClean="0"/>
              <a:t>.)</a:t>
            </a:r>
          </a:p>
          <a:p>
            <a:pPr lvl="1"/>
            <a:r>
              <a:rPr lang="en-US" altLang="ko-KR" dirty="0" smtClean="0"/>
              <a:t>“ is a ”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</a:t>
            </a:r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				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/>
              <a:t> </a:t>
            </a:r>
            <a:r>
              <a:rPr lang="ko-KR" altLang="en-US" dirty="0" smtClean="0"/>
              <a:t>자식 클래스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18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가상함수와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“has a”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Class Car 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private:</a:t>
            </a:r>
            <a:br>
              <a:rPr lang="en-US" altLang="ko-KR" dirty="0" smtClean="0"/>
            </a:br>
            <a:r>
              <a:rPr lang="en-US" altLang="ko-KR" dirty="0" smtClean="0"/>
              <a:t>	Engine 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Brake b; </a:t>
            </a:r>
          </a:p>
          <a:p>
            <a:pPr marL="0" indent="0">
              <a:buNone/>
            </a:pPr>
            <a:r>
              <a:rPr lang="en-US" altLang="ko-KR" dirty="0" smtClean="0"/>
              <a:t>…..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31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006"/>
            <a:ext cx="3672408" cy="530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41" y="-27967"/>
            <a:ext cx="4134526" cy="279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93" y="3949679"/>
            <a:ext cx="436848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25" y="2442245"/>
            <a:ext cx="3038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41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함수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4733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71850"/>
            <a:ext cx="52578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14925"/>
            <a:ext cx="22193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501074"/>
            <a:ext cx="22955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45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함수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함수에 가상 함수를 쓰지 않는 이유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시간 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함수 테이블 생성 </a:t>
            </a:r>
            <a:r>
              <a:rPr lang="en-US" altLang="ko-KR" dirty="0" smtClean="0"/>
              <a:t>(virtual function table; </a:t>
            </a:r>
            <a:r>
              <a:rPr lang="en-US" altLang="ko-KR" dirty="0" err="1" smtClean="0"/>
              <a:t>vtable</a:t>
            </a:r>
            <a:r>
              <a:rPr lang="en-US" altLang="ko-KR" dirty="0" smtClean="0"/>
              <a:t>)</a:t>
            </a:r>
          </a:p>
          <a:p>
            <a:pPr lvl="2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12976"/>
            <a:ext cx="5544616" cy="338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42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89994" y="1600200"/>
            <a:ext cx="5396806" cy="4525963"/>
          </a:xfrm>
        </p:spPr>
        <p:txBody>
          <a:bodyPr/>
          <a:lstStyle/>
          <a:p>
            <a:r>
              <a:rPr lang="ko-KR" altLang="en-US" sz="1400" dirty="0" smtClean="0"/>
              <a:t>가상 함수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실제로 가리키는 객체에 따라 실행 코드가 달라지고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재정의 할 수 있는 함수</a:t>
            </a:r>
            <a:endParaRPr lang="en-US" altLang="ko-KR" sz="1400" dirty="0" smtClean="0"/>
          </a:p>
          <a:p>
            <a:r>
              <a:rPr lang="ko-KR" altLang="en-US" sz="1400" dirty="0" smtClean="0"/>
              <a:t>순수 가상 함수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함수의 선언만 있고 정의는 없는 것으로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자식 클래스에서 반드시 재정의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-28575"/>
            <a:ext cx="303847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0928"/>
            <a:ext cx="50005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 가상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함수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8" y="1916832"/>
            <a:ext cx="3595590" cy="13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42" y="3349887"/>
            <a:ext cx="282153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1"/>
            <a:ext cx="5148064" cy="535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153178" y="5805264"/>
            <a:ext cx="178697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984285"/>
            <a:ext cx="3291933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6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9777"/>
            <a:ext cx="3456384" cy="639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연산자 함수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7664" y="5157192"/>
            <a:ext cx="1404156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43808" y="47878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 = A + B;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131840" y="2420888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1432" y="2996952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</a:t>
            </a:r>
            <a:r>
              <a:rPr lang="en-US" altLang="ko-KR" sz="1600" dirty="0" err="1" smtClean="0"/>
              <a:t>onst</a:t>
            </a:r>
            <a:r>
              <a:rPr lang="en-US" altLang="ko-KR" sz="1600" dirty="0" smtClean="0"/>
              <a:t> Time operator +(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Time &amp;T) </a:t>
            </a:r>
            <a:r>
              <a:rPr lang="en-US" altLang="ko-KR" sz="1600" dirty="0" err="1" smtClean="0"/>
              <a:t>const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{..</a:t>
            </a:r>
            <a:endParaRPr lang="ko-KR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151" y="1796924"/>
            <a:ext cx="4378114" cy="11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21088"/>
            <a:ext cx="38671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32240" y="42210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다른 예</a:t>
            </a:r>
            <a:r>
              <a:rPr lang="ko-KR" altLang="en-US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22326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4248472" cy="689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05064"/>
            <a:ext cx="35909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연산자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8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메모리 구조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4176464" cy="558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3928" y="1412776"/>
            <a:ext cx="52200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Code(.text) : </a:t>
            </a:r>
            <a:r>
              <a:rPr lang="ko-KR" altLang="en-US" sz="1600" dirty="0" smtClean="0"/>
              <a:t>실제로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프로그램을 수행하는 기계어와 전역상수</a:t>
            </a:r>
            <a:r>
              <a:rPr lang="en-US" altLang="ko-KR" sz="1600" dirty="0" smtClean="0"/>
              <a:t>( C</a:t>
            </a:r>
            <a:r>
              <a:rPr lang="ko-KR" altLang="en-US" sz="1600" dirty="0" smtClean="0"/>
              <a:t>언어에서의 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타입의 변수 등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Data(.data) </a:t>
            </a:r>
            <a:r>
              <a:rPr lang="ko-KR" altLang="en-US" sz="1600" dirty="0" smtClean="0"/>
              <a:t>초기화가 된 전역변수 혹은 정적 변수를 저장하는 영역</a:t>
            </a:r>
            <a:r>
              <a:rPr lang="en-US" altLang="ko-KR" sz="1600" dirty="0"/>
              <a:t>	</a:t>
            </a:r>
            <a:br>
              <a:rPr lang="en-US" altLang="ko-KR" sz="1600" dirty="0"/>
            </a:br>
            <a:r>
              <a:rPr lang="en-US" altLang="ko-KR" sz="1600" dirty="0" smtClean="0"/>
              <a:t>Data(.</a:t>
            </a:r>
            <a:r>
              <a:rPr lang="en-US" altLang="ko-KR" sz="1600" dirty="0" err="1" smtClean="0"/>
              <a:t>bss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초기화가 되지 않은 전역변수 혹은 정적 변수를 저장하는 영역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Heap</a:t>
            </a:r>
            <a:r>
              <a:rPr lang="ko-KR" altLang="en-US" sz="1600" dirty="0" smtClean="0"/>
              <a:t>영역은 프로그램이 자유롭게 할당하고 해제할 수 있는 영역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메모리를 </a:t>
            </a:r>
            <a:r>
              <a:rPr lang="ko-KR" altLang="en-US" sz="1600" dirty="0" smtClean="0"/>
              <a:t>할당 받고 </a:t>
            </a:r>
            <a:r>
              <a:rPr lang="ko-KR" altLang="en-US" sz="1600" dirty="0" smtClean="0"/>
              <a:t>하려면 </a:t>
            </a:r>
            <a:r>
              <a:rPr lang="en-US" altLang="ko-KR" sz="1600" dirty="0" err="1" smtClean="0"/>
              <a:t>malloc</a:t>
            </a:r>
            <a:r>
              <a:rPr lang="ko-KR" altLang="en-US" sz="1600" dirty="0" smtClean="0"/>
              <a:t>을 수행하고 명시적으로 해제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Stack </a:t>
            </a:r>
            <a:r>
              <a:rPr lang="ko-KR" altLang="en-US" sz="1600" dirty="0" smtClean="0"/>
              <a:t>영역은 특정 구문 내에서 임시로 할당 되는 변수를 저장하는 영역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구문이 시작되면 할당되고 구문이 종료되면서 해제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지역변</a:t>
            </a:r>
            <a:r>
              <a:rPr lang="ko-KR" altLang="en-US" sz="1600" dirty="0"/>
              <a:t>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3257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기본형의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교환 법칙 불가능 </a:t>
            </a:r>
            <a:r>
              <a:rPr lang="en-US" altLang="ko-KR" dirty="0" smtClean="0"/>
              <a:t>ex) A=A+5, A=5+A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328391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289425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395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friend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23176"/>
            <a:ext cx="3857887" cy="124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688" y="3933056"/>
            <a:ext cx="3741639" cy="206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29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연선자 오버로딩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단항</a:t>
            </a:r>
            <a:r>
              <a:rPr lang="ko-KR" altLang="en-US" sz="2400" dirty="0" smtClean="0"/>
              <a:t> 연산자 </a:t>
            </a:r>
            <a:r>
              <a:rPr lang="en-US" altLang="ko-KR" sz="2400" dirty="0" smtClean="0"/>
              <a:t>: ++, --, ~, ! </a:t>
            </a:r>
          </a:p>
          <a:p>
            <a:r>
              <a:rPr lang="ko-KR" altLang="en-US" sz="2400" dirty="0" smtClean="0"/>
              <a:t>멤버함수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전역함수 에 의한 오버로딩</a:t>
            </a:r>
            <a:endParaRPr lang="en-US" altLang="ko-KR" sz="2400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66484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887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연산자의 오버로딩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 연산과 후 연산의 구분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2636912"/>
            <a:ext cx="5112568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++p -&gt; </a:t>
            </a:r>
            <a:r>
              <a:rPr lang="en-US" altLang="ko-KR" dirty="0" err="1" smtClean="0"/>
              <a:t>p.operator</a:t>
            </a:r>
            <a:r>
              <a:rPr lang="en-US" altLang="ko-KR" dirty="0" smtClean="0"/>
              <a:t>++();</a:t>
            </a:r>
          </a:p>
          <a:p>
            <a:r>
              <a:rPr lang="en-US" altLang="ko-KR" dirty="0" smtClean="0"/>
              <a:t>P++ -&gt; </a:t>
            </a:r>
            <a:r>
              <a:rPr lang="en-US" altLang="ko-KR" dirty="0" err="1" smtClean="0"/>
              <a:t>p.operator</a:t>
            </a:r>
            <a:r>
              <a:rPr lang="en-US" altLang="ko-KR" dirty="0" smtClean="0"/>
              <a:t>++(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4509120"/>
            <a:ext cx="5112568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--p -&gt; </a:t>
            </a:r>
            <a:r>
              <a:rPr lang="en-US" altLang="ko-KR" dirty="0" err="1" smtClean="0"/>
              <a:t>p.operator</a:t>
            </a:r>
            <a:r>
              <a:rPr lang="en-US" altLang="ko-KR" dirty="0" smtClean="0"/>
              <a:t>--();</a:t>
            </a:r>
          </a:p>
          <a:p>
            <a:r>
              <a:rPr lang="en-US" altLang="ko-KR" dirty="0" smtClean="0"/>
              <a:t>P-- -&gt; </a:t>
            </a:r>
            <a:r>
              <a:rPr lang="en-US" altLang="ko-KR" dirty="0" err="1" smtClean="0"/>
              <a:t>p.operator</a:t>
            </a:r>
            <a:r>
              <a:rPr lang="en-US" altLang="ko-KR" dirty="0" smtClean="0"/>
              <a:t>--(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28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연산자의 예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30384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2816"/>
            <a:ext cx="34385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68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C++ 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입출력 연산자 </a:t>
            </a:r>
            <a:r>
              <a:rPr lang="en-US" altLang="ko-KR" sz="1800" dirty="0" smtClean="0"/>
              <a:t>&lt;&lt;, &gt;&gt; </a:t>
            </a:r>
            <a:r>
              <a:rPr lang="ko-KR" altLang="en-US" sz="1800" dirty="0" smtClean="0"/>
              <a:t>도 연산자 오버로딩에 의해 구현된 것 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이름 영역  </a:t>
            </a:r>
            <a:r>
              <a:rPr lang="en-US" altLang="ko-KR" sz="1600" dirty="0" err="1" smtClean="0"/>
              <a:t>std</a:t>
            </a:r>
            <a:r>
              <a:rPr lang="ko-KR" altLang="en-US" sz="1600" dirty="0" smtClean="0"/>
              <a:t>의 클래스 </a:t>
            </a:r>
            <a:r>
              <a:rPr lang="en-US" altLang="ko-KR" sz="1600" dirty="0" err="1" smtClean="0"/>
              <a:t>ostream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istream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클래스에서 정의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미리 정의된 </a:t>
            </a:r>
            <a:r>
              <a:rPr lang="ko-KR" altLang="en-US" sz="1600" dirty="0" err="1" smtClean="0"/>
              <a:t>자료형에</a:t>
            </a:r>
            <a:r>
              <a:rPr lang="ko-KR" altLang="en-US" sz="1600" dirty="0" smtClean="0"/>
              <a:t> 대해 입출력</a:t>
            </a:r>
            <a:endParaRPr lang="en-US" altLang="ko-KR" sz="1600" dirty="0" smtClean="0"/>
          </a:p>
          <a:p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5040560" cy="245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315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객체 출력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08" y="1628800"/>
            <a:ext cx="49053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367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연산자</a:t>
            </a:r>
            <a:endParaRPr lang="ko-KR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024336" cy="540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578" y="1336216"/>
            <a:ext cx="26003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57" y="2708920"/>
            <a:ext cx="4164353" cy="272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51" y="5085184"/>
            <a:ext cx="44386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2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0194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1656184" cy="426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79" y="2363122"/>
            <a:ext cx="4046980" cy="407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>
            <a:stCxn id="1026" idx="2"/>
          </p:cNvCxnSpPr>
          <p:nvPr/>
        </p:nvCxnSpPr>
        <p:spPr>
          <a:xfrm>
            <a:off x="1905249" y="2385467"/>
            <a:ext cx="2455" cy="4226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80510" y="3140968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명칭 충돌이 문제가 될 때 </a:t>
            </a:r>
            <a:r>
              <a:rPr lang="en-US" altLang="ko-KR" sz="1600" dirty="0" smtClean="0"/>
              <a:t>: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외부 라이브러리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직접 라이브러리 작성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79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작성 규칙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249560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9888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 가능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56" y="2286164"/>
            <a:ext cx="2014775" cy="20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91880" y="194294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네임 스페이스 개방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45" y="2371724"/>
            <a:ext cx="2064048" cy="116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2373" y="199676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없어도 됨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29125"/>
            <a:ext cx="4038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43" y="4420036"/>
            <a:ext cx="42100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1691680" y="5085184"/>
            <a:ext cx="1008112" cy="1008112"/>
          </a:xfrm>
          <a:prstGeom prst="ellipse">
            <a:avLst/>
          </a:prstGeom>
          <a:noFill/>
          <a:ln w="76200">
            <a:solidFill>
              <a:schemeClr val="accent2">
                <a:shade val="95000"/>
                <a:satMod val="105000"/>
                <a:alpha val="19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012160" y="5229200"/>
            <a:ext cx="864096" cy="720080"/>
          </a:xfrm>
          <a:prstGeom prst="line">
            <a:avLst/>
          </a:prstGeom>
          <a:ln w="76200">
            <a:solidFill>
              <a:schemeClr val="accent2">
                <a:alpha val="31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6012160" y="5229200"/>
            <a:ext cx="864096" cy="720080"/>
          </a:xfrm>
          <a:prstGeom prst="line">
            <a:avLst/>
          </a:prstGeom>
          <a:ln w="76200">
            <a:solidFill>
              <a:schemeClr val="accent2">
                <a:alpha val="31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 스페이스 사용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06976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3" y="3410953"/>
            <a:ext cx="2728401" cy="239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13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메모리 구조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4176464" cy="558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3968" y="1772816"/>
            <a:ext cx="432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j=0;	// </a:t>
            </a:r>
            <a:r>
              <a:rPr lang="en-US" altLang="ko-KR" dirty="0" err="1" smtClean="0"/>
              <a:t>bss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k;	// </a:t>
            </a:r>
            <a:r>
              <a:rPr lang="en-US" altLang="ko-KR" dirty="0" err="1" smtClean="0"/>
              <a:t>bss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l=1; 	// data </a:t>
            </a:r>
          </a:p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m=2; // code(.text)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a;		//stack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static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b=3;	//data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static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c;	//</a:t>
            </a:r>
            <a:r>
              <a:rPr lang="en-US" altLang="ko-KR" dirty="0" err="1" smtClean="0"/>
              <a:t>bss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d=4;	//stack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e;		//stack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f=5;		//stack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717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함수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38660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void test(){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(“test”);</a:t>
            </a:r>
          </a:p>
          <a:p>
            <a:pPr marL="0" indent="0">
              <a:buNone/>
            </a:pPr>
            <a:r>
              <a:rPr lang="en-US" altLang="ko-KR" sz="1600" dirty="0" smtClean="0"/>
              <a:t>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</a:t>
            </a:r>
          </a:p>
          <a:p>
            <a:pPr marL="0" indent="0">
              <a:buNone/>
            </a:pPr>
            <a:r>
              <a:rPr lang="en-US" altLang="ko-KR" sz="1600" dirty="0" smtClean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test();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return 0;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689448" y="1556792"/>
            <a:ext cx="23866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inline void test(){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(“test”);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	test();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	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12766" y="1556792"/>
            <a:ext cx="36640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inline void test(){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(“test”);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(“test”);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	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5013176"/>
            <a:ext cx="23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일반 함수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46846" y="4980910"/>
            <a:ext cx="23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인라인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4535996" y="3675757"/>
            <a:ext cx="1404156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/>
          <p:nvPr/>
        </p:nvCxnSpPr>
        <p:spPr>
          <a:xfrm rot="16200000" flipV="1">
            <a:off x="-15874" y="2616275"/>
            <a:ext cx="1686917" cy="72008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5400000">
            <a:off x="1640309" y="2904308"/>
            <a:ext cx="1038845" cy="504056"/>
          </a:xfrm>
          <a:prstGeom prst="bentConnector3">
            <a:avLst>
              <a:gd name="adj1" fmla="val 5111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560" y="2636913"/>
            <a:ext cx="1800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651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5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오버로딩의 예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423"/>
            <a:ext cx="200002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05" y="2125175"/>
            <a:ext cx="2149006" cy="41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45" y="6333847"/>
            <a:ext cx="1384351" cy="48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1693941" cy="322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125175"/>
            <a:ext cx="159543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867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52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31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26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Inline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68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60531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82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이미 </a:t>
            </a:r>
            <a:r>
              <a:rPr lang="ko-KR" altLang="en-US" sz="2000" dirty="0"/>
              <a:t>정의되어 있는 클래스의 모든 특성을 물려 받아 새로운 클래스를 작성하는 기법을 상속이라고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상속의 목적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기존의 클래스를 재활용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공통되는 부분을 상위클래스에 통합하여 반복을 제거하고 유지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보수를 편리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계층을 만듦으로써 객체의 집합에 </a:t>
            </a:r>
            <a:r>
              <a:rPr lang="ko-KR" altLang="en-US" sz="1600" dirty="0" err="1" smtClean="0"/>
              <a:t>다형성을</a:t>
            </a:r>
            <a:r>
              <a:rPr lang="ko-KR" altLang="en-US" sz="1600" dirty="0" smtClean="0"/>
              <a:t> 부여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재활용 예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5523323" cy="165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57" y="4509120"/>
            <a:ext cx="42195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8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8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9612"/>
            <a:ext cx="5112568" cy="693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72816"/>
            <a:ext cx="372641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3919" y="371703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r>
              <a:rPr lang="ko-KR" altLang="en-US" dirty="0" smtClean="0"/>
              <a:t>파생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자식 클래스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4149080"/>
            <a:ext cx="223224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정보 은폐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459280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65" y="2204864"/>
            <a:ext cx="567335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6" y="3140968"/>
            <a:ext cx="4155658" cy="396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6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액세스 지정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9" y="1700808"/>
            <a:ext cx="332436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83097"/>
            <a:ext cx="7103419" cy="276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2627784" y="2371668"/>
            <a:ext cx="0" cy="8342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9" y="2589609"/>
            <a:ext cx="4578106" cy="371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22784"/>
            <a:ext cx="34385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22772"/>
            <a:ext cx="34004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89622"/>
            <a:ext cx="2880320" cy="435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5466324" y="5373216"/>
            <a:ext cx="2304256" cy="136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70580" y="5013176"/>
            <a:ext cx="126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B::a=3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5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377</Words>
  <Application>Microsoft Office PowerPoint</Application>
  <PresentationFormat>화면 슬라이드 쇼(4:3)</PresentationFormat>
  <Paragraphs>147</Paragraphs>
  <Slides>36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김도형</vt:lpstr>
      <vt:lpstr>프로그램의 메모리 구조</vt:lpstr>
      <vt:lpstr>프로그램의 메모리 구조</vt:lpstr>
      <vt:lpstr>PowerPoint 프레젠테이션</vt:lpstr>
      <vt:lpstr>클래스 상속</vt:lpstr>
      <vt:lpstr>상속의 예</vt:lpstr>
      <vt:lpstr>상속과 정보 은폐</vt:lpstr>
      <vt:lpstr>상속 액세스 지정</vt:lpstr>
      <vt:lpstr>다중 상속</vt:lpstr>
      <vt:lpstr>가상 기반 클래스</vt:lpstr>
      <vt:lpstr>가상함수와 다형성</vt:lpstr>
      <vt:lpstr>가상함수와 다형성</vt:lpstr>
      <vt:lpstr>PowerPoint 프레젠테이션</vt:lpstr>
      <vt:lpstr>가상 함수 </vt:lpstr>
      <vt:lpstr>가상 함수 </vt:lpstr>
      <vt:lpstr>순수 가상 함수</vt:lpstr>
      <vt:lpstr>연산자 함수</vt:lpstr>
      <vt:lpstr>연산자 함수</vt:lpstr>
      <vt:lpstr>전역 연산자 함수</vt:lpstr>
      <vt:lpstr>객체와 기본형의 연산</vt:lpstr>
      <vt:lpstr>단항 연선자 오버로딩</vt:lpstr>
      <vt:lpstr>단항 연산자의 오버로딩</vt:lpstr>
      <vt:lpstr>단항 연산자의 예</vt:lpstr>
      <vt:lpstr>입출력 연산자</vt:lpstr>
      <vt:lpstr>사용자 정의 객체 출력 예</vt:lpstr>
      <vt:lpstr>대입 연산자</vt:lpstr>
      <vt:lpstr>Namespace</vt:lpstr>
      <vt:lpstr>Namespace 작성 규칙</vt:lpstr>
      <vt:lpstr>네임 스페이스 사용</vt:lpstr>
      <vt:lpstr>일반 함수 인라인 함수</vt:lpstr>
      <vt:lpstr>QnA</vt:lpstr>
      <vt:lpstr>Appendix</vt:lpstr>
      <vt:lpstr>PowerPoint 프레젠테이션</vt:lpstr>
      <vt:lpstr>PowerPoint 프레젠테이션</vt:lpstr>
      <vt:lpstr>PowerPoint 프레젠테이션</vt:lpstr>
      <vt:lpstr>Inline 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김도형</dc:title>
  <dc:creator>Dohyeong</dc:creator>
  <cp:lastModifiedBy>dohyung</cp:lastModifiedBy>
  <cp:revision>52</cp:revision>
  <dcterms:created xsi:type="dcterms:W3CDTF">2015-02-09T01:19:31Z</dcterms:created>
  <dcterms:modified xsi:type="dcterms:W3CDTF">2015-02-26T15:07:28Z</dcterms:modified>
</cp:coreProperties>
</file>