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0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88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7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3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1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6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8BDA-676F-468F-A4D0-5D4E4D5A3518}" type="datetimeFigureOut">
              <a:rPr lang="ko-KR" altLang="en-US" smtClean="0"/>
              <a:t>2015-02-17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65FD-57F0-469E-B0D8-BF40442EB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155468" y="889703"/>
            <a:ext cx="3963910" cy="1936625"/>
            <a:chOff x="1305097" y="232997"/>
            <a:chExt cx="3963910" cy="1936625"/>
          </a:xfrm>
        </p:grpSpPr>
        <p:grpSp>
          <p:nvGrpSpPr>
            <p:cNvPr id="6" name="그룹 5"/>
            <p:cNvGrpSpPr/>
            <p:nvPr/>
          </p:nvGrpSpPr>
          <p:grpSpPr>
            <a:xfrm>
              <a:off x="1305097" y="831272"/>
              <a:ext cx="1515189" cy="1338350"/>
              <a:chOff x="906087" y="473825"/>
              <a:chExt cx="2089266" cy="1845426"/>
            </a:xfrm>
          </p:grpSpPr>
          <p:sp>
            <p:nvSpPr>
              <p:cNvPr id="4" name="왼쪽 중괄호 3"/>
              <p:cNvSpPr/>
              <p:nvPr/>
            </p:nvSpPr>
            <p:spPr>
              <a:xfrm>
                <a:off x="906087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왼쪽 중괄호 4"/>
              <p:cNvSpPr/>
              <p:nvPr/>
            </p:nvSpPr>
            <p:spPr>
              <a:xfrm flipH="1">
                <a:off x="2762596" y="473825"/>
                <a:ext cx="232757" cy="1845426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568084" y="232997"/>
              <a:ext cx="989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m by n</a:t>
              </a:r>
            </a:p>
            <a:p>
              <a:pPr algn="ctr"/>
              <a:r>
                <a:rPr lang="en-US" altLang="ko-KR" sz="1400" dirty="0" smtClean="0"/>
                <a:t>matrix</a:t>
              </a:r>
              <a:endParaRPr lang="ko-KR" altLang="en-US" sz="1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149138" y="247091"/>
              <a:ext cx="989215" cy="1922531"/>
              <a:chOff x="3149138" y="247091"/>
              <a:chExt cx="989215" cy="192253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8" name="왼쪽 중괄호 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왼쪽 중괄호 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707" y="1337008"/>
                  <a:ext cx="24686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00" r="-12500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/>
            <p:cNvGrpSpPr/>
            <p:nvPr/>
          </p:nvGrpSpPr>
          <p:grpSpPr>
            <a:xfrm>
              <a:off x="4279792" y="232997"/>
              <a:ext cx="989215" cy="1922531"/>
              <a:chOff x="3149138" y="247091"/>
              <a:chExt cx="989215" cy="1922531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3414008" y="831272"/>
                <a:ext cx="459474" cy="1338350"/>
                <a:chOff x="906087" y="473825"/>
                <a:chExt cx="633562" cy="1845426"/>
              </a:xfrm>
            </p:grpSpPr>
            <p:sp>
              <p:nvSpPr>
                <p:cNvPr id="18" name="왼쪽 중괄호 17"/>
                <p:cNvSpPr/>
                <p:nvPr/>
              </p:nvSpPr>
              <p:spPr>
                <a:xfrm>
                  <a:off x="906087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왼쪽 중괄호 18"/>
                <p:cNvSpPr/>
                <p:nvPr/>
              </p:nvSpPr>
              <p:spPr>
                <a:xfrm flipH="1">
                  <a:off x="1306892" y="473825"/>
                  <a:ext cx="232757" cy="1845426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3149138" y="247091"/>
                <a:ext cx="989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n by 1</a:t>
                </a:r>
              </a:p>
              <a:p>
                <a:pPr algn="ctr"/>
                <a:r>
                  <a:rPr lang="en-US" altLang="ko-KR" sz="1400" dirty="0" smtClean="0"/>
                  <a:t>vector</a:t>
                </a:r>
                <a:endParaRPr lang="ko-KR" alt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83" y="1337007"/>
                  <a:ext cx="25487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1" r="-4762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/>
          <p:cNvSpPr txBox="1"/>
          <p:nvPr/>
        </p:nvSpPr>
        <p:spPr>
          <a:xfrm>
            <a:off x="315884" y="199505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Problem. Matrix-Vector Multiplier</a:t>
            </a:r>
          </a:p>
          <a:p>
            <a:r>
              <a:rPr lang="en-US" altLang="ko-KR" dirty="0" smtClean="0"/>
              <a:t>m*n matrix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n*1 vector</a:t>
            </a:r>
            <a:r>
              <a:rPr lang="ko-KR" altLang="en-US" dirty="0" smtClean="0"/>
              <a:t>를 곱한 결과를 파일로 </a:t>
            </a:r>
            <a:r>
              <a:rPr lang="ko-KR" altLang="en-US" dirty="0" err="1" smtClean="0"/>
              <a:t>저정함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3700" y="345437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 matrix.dat, vector_input.dat</a:t>
            </a:r>
          </a:p>
          <a:p>
            <a:r>
              <a:rPr lang="en-US" altLang="ko-KR" dirty="0" smtClean="0"/>
              <a:t>Output. vector_output.dat</a:t>
            </a:r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84660" y="5039100"/>
            <a:ext cx="3846020" cy="290946"/>
            <a:chOff x="2252749" y="5045825"/>
            <a:chExt cx="3846020" cy="290946"/>
          </a:xfrm>
        </p:grpSpPr>
        <p:sp>
          <p:nvSpPr>
            <p:cNvPr id="24" name="직사각형 23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89560" y="4457919"/>
            <a:ext cx="660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matrix.dat format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84660" y="5330046"/>
            <a:ext cx="3846020" cy="290946"/>
            <a:chOff x="2252749" y="5045825"/>
            <a:chExt cx="3846020" cy="290946"/>
          </a:xfrm>
        </p:grpSpPr>
        <p:sp>
          <p:nvSpPr>
            <p:cNvPr id="31" name="직사각형 30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84660" y="6292938"/>
            <a:ext cx="3846020" cy="290946"/>
            <a:chOff x="2252749" y="5045825"/>
            <a:chExt cx="3846020" cy="290946"/>
          </a:xfrm>
        </p:grpSpPr>
        <p:sp>
          <p:nvSpPr>
            <p:cNvPr id="36" name="직사각형 35"/>
            <p:cNvSpPr/>
            <p:nvPr/>
          </p:nvSpPr>
          <p:spPr>
            <a:xfrm>
              <a:off x="225274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Row</a:t>
              </a:r>
              <a:endParaRPr lang="ko-KR" altLang="en-US" sz="12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999509" y="5045825"/>
              <a:ext cx="746760" cy="2909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Column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108795" y="5767194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44537" y="4552235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m</a:t>
            </a:r>
            <a:r>
              <a:rPr lang="ko-KR" altLang="en-US" sz="1100" dirty="0" smtClean="0"/>
              <a:t>과</a:t>
            </a:r>
            <a:r>
              <a:rPr lang="en-US" altLang="ko-KR" sz="1100" dirty="0" smtClean="0"/>
              <a:t> 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7134840" y="5041215"/>
            <a:ext cx="2344189" cy="290946"/>
            <a:chOff x="3754580" y="5045825"/>
            <a:chExt cx="2344189" cy="290946"/>
          </a:xfrm>
        </p:grpSpPr>
        <p:sp>
          <p:nvSpPr>
            <p:cNvPr id="45" name="직사각형 4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34840" y="5332161"/>
            <a:ext cx="2344189" cy="290946"/>
            <a:chOff x="3754580" y="5045825"/>
            <a:chExt cx="2344189" cy="290946"/>
          </a:xfrm>
        </p:grpSpPr>
        <p:sp>
          <p:nvSpPr>
            <p:cNvPr id="50" name="직사각형 49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134840" y="6295053"/>
            <a:ext cx="2344189" cy="290946"/>
            <a:chOff x="3754580" y="5045825"/>
            <a:chExt cx="2344189" cy="290946"/>
          </a:xfrm>
        </p:grpSpPr>
        <p:sp>
          <p:nvSpPr>
            <p:cNvPr id="55" name="직사각형 54"/>
            <p:cNvSpPr/>
            <p:nvPr/>
          </p:nvSpPr>
          <p:spPr>
            <a:xfrm>
              <a:off x="375458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Real</a:t>
              </a:r>
              <a:endParaRPr lang="ko-KR" altLang="en-US" sz="12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30830" y="5045825"/>
              <a:ext cx="1167939" cy="29094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 Imaginary</a:t>
              </a:r>
              <a:endParaRPr lang="ko-KR" altLang="en-US" sz="1200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8179856" y="5769309"/>
            <a:ext cx="461665" cy="10514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24005" y="4294626"/>
            <a:ext cx="660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vector_input.dat format</a:t>
            </a:r>
          </a:p>
          <a:p>
            <a:r>
              <a:rPr lang="en-US" altLang="ko-KR" dirty="0" smtClean="0"/>
              <a:t>vector_output.dat format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15580" y="4490544"/>
            <a:ext cx="2441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</a:t>
            </a:r>
            <a:r>
              <a:rPr lang="ko-KR" altLang="en-US" sz="1100" dirty="0" smtClean="0"/>
              <a:t>은 파일 전체를 읽어서 판단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758921" y="855084"/>
            <a:ext cx="53978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조건 사항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matrix.dat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vector_input.dat</a:t>
            </a:r>
            <a:r>
              <a:rPr lang="ko-KR" altLang="en-US" sz="1100" dirty="0" smtClean="0"/>
              <a:t>는 형식이나 파일 명이 올바르지 않을 수 있음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matrix</a:t>
            </a:r>
            <a:r>
              <a:rPr lang="ko-KR" altLang="en-US" sz="1100" dirty="0" smtClean="0"/>
              <a:t>의 데이터 중 </a:t>
            </a:r>
            <a:r>
              <a:rPr lang="ko-KR" altLang="en-US" sz="1100" dirty="0" err="1" smtClean="0"/>
              <a:t>저정되어</a:t>
            </a:r>
            <a:r>
              <a:rPr lang="ko-KR" altLang="en-US" sz="1100" dirty="0" smtClean="0"/>
              <a:t> 있지 않는 </a:t>
            </a:r>
            <a:r>
              <a:rPr lang="en-US" altLang="ko-KR" sz="1100" dirty="0" smtClean="0"/>
              <a:t>element</a:t>
            </a:r>
            <a:r>
              <a:rPr lang="ko-KR" altLang="en-US" sz="1100" dirty="0" smtClean="0"/>
              <a:t>는 없음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m</a:t>
            </a:r>
            <a:r>
              <a:rPr lang="ko-KR" altLang="en-US" sz="1100" dirty="0" smtClean="0"/>
              <a:t>과 </a:t>
            </a:r>
            <a:r>
              <a:rPr lang="en-US" altLang="ko-KR" sz="1100" dirty="0" smtClean="0"/>
              <a:t>n</a:t>
            </a:r>
            <a:r>
              <a:rPr lang="ko-KR" altLang="en-US" sz="1100" dirty="0" smtClean="0"/>
              <a:t>의 크기는 제한이 없음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Row, Column, Real, Imaginary </a:t>
            </a:r>
            <a:r>
              <a:rPr lang="ko-KR" altLang="en-US" sz="1100" dirty="0" smtClean="0"/>
              <a:t>모두 </a:t>
            </a:r>
            <a:r>
              <a:rPr lang="en-US" altLang="ko-KR" sz="1100" dirty="0" smtClean="0"/>
              <a:t>double </a:t>
            </a:r>
            <a:r>
              <a:rPr lang="ko-KR" altLang="en-US" sz="1100" dirty="0" smtClean="0"/>
              <a:t>형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Code</a:t>
            </a:r>
            <a:r>
              <a:rPr lang="ko-KR" altLang="en-US" sz="1100" dirty="0" smtClean="0"/>
              <a:t>는 모두 </a:t>
            </a:r>
            <a:r>
              <a:rPr lang="en-US" altLang="ko-KR" sz="1100" dirty="0" err="1" smtClean="0"/>
              <a:t>ansi</a:t>
            </a:r>
            <a:r>
              <a:rPr lang="en-US" altLang="ko-KR" sz="1100" dirty="0" smtClean="0"/>
              <a:t> c </a:t>
            </a:r>
            <a:r>
              <a:rPr lang="ko-KR" altLang="en-US" sz="1100" dirty="0" smtClean="0"/>
              <a:t>규격에 맞게 작성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Row index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Column index</a:t>
            </a:r>
            <a:r>
              <a:rPr lang="ko-KR" altLang="en-US" sz="1100" dirty="0" smtClean="0"/>
              <a:t>는 </a:t>
            </a:r>
            <a:r>
              <a:rPr lang="en-US" altLang="ko-KR" sz="1100" smtClean="0"/>
              <a:t>Zero </a:t>
            </a:r>
            <a:r>
              <a:rPr lang="en-US" altLang="ko-KR" sz="1100" dirty="0" smtClean="0"/>
              <a:t>base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 smtClean="0"/>
              <a:t>Program logic</a:t>
            </a:r>
            <a:r>
              <a:rPr lang="ko-KR" altLang="en-US" sz="1100" dirty="0" smtClean="0"/>
              <a:t>을 </a:t>
            </a:r>
            <a:r>
              <a:rPr lang="en-US" altLang="ko-KR" sz="1100" dirty="0" smtClean="0"/>
              <a:t>PPT </a:t>
            </a:r>
            <a:r>
              <a:rPr lang="ko-KR" altLang="en-US" sz="1100" dirty="0" smtClean="0"/>
              <a:t>파일로 별도로 제작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0977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조규남</dc:creator>
  <cp:lastModifiedBy>조규남</cp:lastModifiedBy>
  <cp:revision>6</cp:revision>
  <dcterms:created xsi:type="dcterms:W3CDTF">2015-02-16T07:56:28Z</dcterms:created>
  <dcterms:modified xsi:type="dcterms:W3CDTF">2015-02-16T20:38:38Z</dcterms:modified>
</cp:coreProperties>
</file>