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7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1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6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8BDA-676F-468F-A4D0-5D4E4D5A351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259741" y="889703"/>
            <a:ext cx="3859637" cy="1936625"/>
            <a:chOff x="1409370" y="232997"/>
            <a:chExt cx="3859637" cy="1936625"/>
          </a:xfrm>
        </p:grpSpPr>
        <p:grpSp>
          <p:nvGrpSpPr>
            <p:cNvPr id="6" name="그룹 5"/>
            <p:cNvGrpSpPr/>
            <p:nvPr/>
          </p:nvGrpSpPr>
          <p:grpSpPr>
            <a:xfrm>
              <a:off x="1409370" y="824225"/>
              <a:ext cx="1270212" cy="1345397"/>
              <a:chOff x="1049867" y="464108"/>
              <a:chExt cx="1751472" cy="1855143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1049867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왼쪽 중괄호 4"/>
              <p:cNvSpPr/>
              <p:nvPr/>
            </p:nvSpPr>
            <p:spPr>
              <a:xfrm flipH="1">
                <a:off x="2568582" y="464108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8084" y="232997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 by n</a:t>
              </a:r>
            </a:p>
            <a:p>
              <a:pPr algn="ctr"/>
              <a:r>
                <a:rPr lang="en-US" altLang="ko-KR" sz="1400" dirty="0" smtClean="0"/>
                <a:t>matrix</a:t>
              </a:r>
              <a:endParaRPr lang="ko-KR" altLang="en-US" sz="14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149138" y="247091"/>
              <a:ext cx="989215" cy="1454392"/>
              <a:chOff x="3149138" y="247091"/>
              <a:chExt cx="989215" cy="145439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378311" y="831272"/>
                <a:ext cx="495170" cy="870211"/>
                <a:chOff x="856866" y="473825"/>
                <a:chExt cx="682783" cy="1199918"/>
              </a:xfrm>
            </p:grpSpPr>
            <p:sp>
              <p:nvSpPr>
                <p:cNvPr id="8" name="왼쪽 중괄호 7"/>
                <p:cNvSpPr/>
                <p:nvPr/>
              </p:nvSpPr>
              <p:spPr>
                <a:xfrm>
                  <a:off x="856866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왼쪽 중괄호 8"/>
                <p:cNvSpPr/>
                <p:nvPr/>
              </p:nvSpPr>
              <p:spPr>
                <a:xfrm flipH="1">
                  <a:off x="1257671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000" r="-125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/>
            <p:cNvGrpSpPr/>
            <p:nvPr/>
          </p:nvGrpSpPr>
          <p:grpSpPr>
            <a:xfrm>
              <a:off x="4279792" y="232997"/>
              <a:ext cx="989215" cy="1922531"/>
              <a:chOff x="3149138" y="247091"/>
              <a:chExt cx="989215" cy="1922531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18" name="왼쪽 중괄호 17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왼쪽 중괄호 18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81" r="-4762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315884" y="199505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Problem. Matrix-Vector Multiplier</a:t>
            </a:r>
          </a:p>
          <a:p>
            <a:r>
              <a:rPr lang="en-US" altLang="ko-KR" dirty="0" smtClean="0"/>
              <a:t>m*n matrix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n*1 vector</a:t>
            </a:r>
            <a:r>
              <a:rPr lang="ko-KR" altLang="en-US" dirty="0" smtClean="0"/>
              <a:t>를 곱한 결과를 파일로 </a:t>
            </a:r>
            <a:r>
              <a:rPr lang="ko-KR" altLang="en-US" dirty="0" err="1" smtClean="0"/>
              <a:t>저정함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3700" y="345437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Input. matrix.dat, vector_input.dat</a:t>
            </a:r>
          </a:p>
          <a:p>
            <a:r>
              <a:rPr lang="en-US" altLang="ko-KR" dirty="0" smtClean="0"/>
              <a:t>Output. vector_output.dat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84660" y="5039100"/>
            <a:ext cx="3846020" cy="290946"/>
            <a:chOff x="2252749" y="5045825"/>
            <a:chExt cx="3846020" cy="290946"/>
          </a:xfrm>
        </p:grpSpPr>
        <p:sp>
          <p:nvSpPr>
            <p:cNvPr id="24" name="직사각형 23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9560" y="4457919"/>
            <a:ext cx="66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matrix.dat format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84660" y="5330046"/>
            <a:ext cx="3846020" cy="290946"/>
            <a:chOff x="2252749" y="5045825"/>
            <a:chExt cx="3846020" cy="290946"/>
          </a:xfrm>
        </p:grpSpPr>
        <p:sp>
          <p:nvSpPr>
            <p:cNvPr id="31" name="직사각형 30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4660" y="6292938"/>
            <a:ext cx="3846020" cy="290946"/>
            <a:chOff x="2252749" y="5045825"/>
            <a:chExt cx="3846020" cy="290946"/>
          </a:xfrm>
        </p:grpSpPr>
        <p:sp>
          <p:nvSpPr>
            <p:cNvPr id="36" name="직사각형 35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08795" y="5767194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44537" y="4552235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</a:t>
            </a:r>
            <a:r>
              <a:rPr lang="ko-KR" altLang="en-US" sz="1100" dirty="0" smtClean="0"/>
              <a:t>과</a:t>
            </a:r>
            <a:r>
              <a:rPr lang="en-US" altLang="ko-KR" sz="1100" dirty="0" smtClean="0"/>
              <a:t> 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7134840" y="5041215"/>
            <a:ext cx="2344189" cy="290946"/>
            <a:chOff x="3754580" y="5045825"/>
            <a:chExt cx="2344189" cy="290946"/>
          </a:xfrm>
        </p:grpSpPr>
        <p:sp>
          <p:nvSpPr>
            <p:cNvPr id="45" name="직사각형 4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134840" y="5332161"/>
            <a:ext cx="2344189" cy="290946"/>
            <a:chOff x="3754580" y="5045825"/>
            <a:chExt cx="2344189" cy="290946"/>
          </a:xfrm>
        </p:grpSpPr>
        <p:sp>
          <p:nvSpPr>
            <p:cNvPr id="50" name="직사각형 49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134840" y="6295053"/>
            <a:ext cx="2344189" cy="290946"/>
            <a:chOff x="3754580" y="5045825"/>
            <a:chExt cx="2344189" cy="290946"/>
          </a:xfrm>
        </p:grpSpPr>
        <p:sp>
          <p:nvSpPr>
            <p:cNvPr id="55" name="직사각형 5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179856" y="5769309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24005" y="429462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vector_input.dat format</a:t>
            </a:r>
          </a:p>
          <a:p>
            <a:r>
              <a:rPr lang="en-US" altLang="ko-KR" dirty="0" smtClean="0"/>
              <a:t>vector_output.dat format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715580" y="4490544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758921" y="855084"/>
            <a:ext cx="5397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조건 사항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matrix.dat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vector_input.dat</a:t>
            </a:r>
            <a:r>
              <a:rPr lang="ko-KR" altLang="en-US" sz="1100" dirty="0" smtClean="0"/>
              <a:t>는 형식이나 파일 명이 올바르지 않을 수 있음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</a:t>
            </a:r>
            <a:r>
              <a:rPr lang="ko-KR" altLang="en-US" sz="1100" dirty="0" smtClean="0"/>
              <a:t>의 데이터 중 </a:t>
            </a:r>
            <a:r>
              <a:rPr lang="ko-KR" altLang="en-US" sz="1100" dirty="0" err="1" smtClean="0"/>
              <a:t>저정되어</a:t>
            </a:r>
            <a:r>
              <a:rPr lang="ko-KR" altLang="en-US" sz="1100" dirty="0" smtClean="0"/>
              <a:t> 있지 않는 </a:t>
            </a:r>
            <a:r>
              <a:rPr lang="en-US" altLang="ko-KR" sz="1100" dirty="0" smtClean="0"/>
              <a:t>element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존재 가능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이때는 계산 </a:t>
            </a:r>
            <a:r>
              <a:rPr lang="ko-KR" altLang="en-US" sz="1100" dirty="0" err="1" smtClean="0"/>
              <a:t>안함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n</a:t>
            </a:r>
            <a:r>
              <a:rPr lang="ko-KR" altLang="en-US" sz="1100" dirty="0" smtClean="0"/>
              <a:t>의 크기는 제한이 없음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Row, Column, Real, Imaginary </a:t>
            </a:r>
            <a:r>
              <a:rPr lang="ko-KR" altLang="en-US" sz="1100" dirty="0" smtClean="0"/>
              <a:t>모두 </a:t>
            </a:r>
            <a:r>
              <a:rPr lang="en-US" altLang="ko-KR" sz="1100" dirty="0" smtClean="0"/>
              <a:t>double </a:t>
            </a:r>
            <a:r>
              <a:rPr lang="ko-KR" altLang="en-US" sz="1100" dirty="0" smtClean="0"/>
              <a:t>형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Code</a:t>
            </a:r>
            <a:r>
              <a:rPr lang="ko-KR" altLang="en-US" sz="1100" dirty="0" smtClean="0"/>
              <a:t>는 모두 </a:t>
            </a:r>
            <a:r>
              <a:rPr lang="en-US" altLang="ko-KR" sz="1100" dirty="0" err="1" smtClean="0"/>
              <a:t>ansi</a:t>
            </a:r>
            <a:r>
              <a:rPr lang="en-US" altLang="ko-KR" sz="1100" dirty="0" smtClean="0"/>
              <a:t> c </a:t>
            </a:r>
            <a:r>
              <a:rPr lang="ko-KR" altLang="en-US" sz="1100" dirty="0" smtClean="0"/>
              <a:t>규격에 맞게 작성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 index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Column index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Zero base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Program logic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PPT </a:t>
            </a:r>
            <a:r>
              <a:rPr lang="ko-KR" altLang="en-US" sz="1100" dirty="0" smtClean="0"/>
              <a:t>파일로 별도로 제작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97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62075" y="3362325"/>
            <a:ext cx="9451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Vector input file</a:t>
            </a:r>
            <a:r>
              <a:rPr lang="ko-KR" altLang="en-US" dirty="0" smtClean="0"/>
              <a:t>을 읽어서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count</a:t>
            </a:r>
          </a:p>
          <a:p>
            <a:r>
              <a:rPr lang="en-US" altLang="ko-KR" dirty="0" smtClean="0"/>
              <a:t>• Matrix input file</a:t>
            </a:r>
            <a:r>
              <a:rPr lang="ko-KR" altLang="en-US" dirty="0" smtClean="0"/>
              <a:t>을 읽어서 총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개수를 </a:t>
            </a:r>
            <a:r>
              <a:rPr lang="en-US" altLang="ko-KR" dirty="0" smtClean="0"/>
              <a:t>count,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값으로 나누어서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값을 계산</a:t>
            </a:r>
            <a:endParaRPr lang="en-US" altLang="ko-KR" dirty="0" smtClean="0"/>
          </a:p>
          <a:p>
            <a:r>
              <a:rPr lang="en-US" altLang="ko-KR" dirty="0" smtClean="0"/>
              <a:t>• vector input</a:t>
            </a:r>
            <a:r>
              <a:rPr lang="ko-KR" altLang="en-US" dirty="0" smtClean="0"/>
              <a:t>은 계산 시에 지속적으로 같은 값을 이용하므로 메모리에 적재</a:t>
            </a:r>
            <a:endParaRPr lang="en-US" altLang="ko-KR" dirty="0" smtClean="0"/>
          </a:p>
          <a:p>
            <a:r>
              <a:rPr lang="en-US" altLang="ko-KR" dirty="0" smtClean="0"/>
              <a:t>• matrix input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만큼 읽어서 버퍼에 저장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matrix input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단위로 값을 읽고 뒤의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값을 이용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vector input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단위로 값을 읽어 이용</a:t>
            </a:r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곱셈을 수행한 후 더하여 결과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에 저장 </a:t>
            </a:r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4391" y="1233281"/>
            <a:ext cx="1270212" cy="1345397"/>
            <a:chOff x="1049867" y="464108"/>
            <a:chExt cx="1751472" cy="1855143"/>
          </a:xfrm>
        </p:grpSpPr>
        <p:sp>
          <p:nvSpPr>
            <p:cNvPr id="17" name="왼쪽 중괄호 16"/>
            <p:cNvSpPr/>
            <p:nvPr/>
          </p:nvSpPr>
          <p:spPr>
            <a:xfrm>
              <a:off x="1049867" y="473825"/>
              <a:ext cx="232757" cy="18454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왼쪽 중괄호 17"/>
            <p:cNvSpPr/>
            <p:nvPr/>
          </p:nvSpPr>
          <p:spPr>
            <a:xfrm flipH="1">
              <a:off x="2568582" y="464108"/>
              <a:ext cx="232757" cy="18454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33105" y="642053"/>
            <a:ext cx="98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 by n</a:t>
            </a:r>
          </a:p>
          <a:p>
            <a:pPr algn="ctr"/>
            <a:r>
              <a:rPr lang="en-US" altLang="ko-KR" sz="1400" dirty="0" smtClean="0"/>
              <a:t>matrix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914159" y="656147"/>
            <a:ext cx="989215" cy="1454392"/>
            <a:chOff x="3149138" y="247091"/>
            <a:chExt cx="989215" cy="1454392"/>
          </a:xfrm>
        </p:grpSpPr>
        <p:grpSp>
          <p:nvGrpSpPr>
            <p:cNvPr id="13" name="그룹 12"/>
            <p:cNvGrpSpPr/>
            <p:nvPr/>
          </p:nvGrpSpPr>
          <p:grpSpPr>
            <a:xfrm>
              <a:off x="3378311" y="831272"/>
              <a:ext cx="495170" cy="870211"/>
              <a:chOff x="856866" y="473825"/>
              <a:chExt cx="682783" cy="1199918"/>
            </a:xfrm>
          </p:grpSpPr>
          <p:sp>
            <p:nvSpPr>
              <p:cNvPr id="15" name="왼쪽 중괄호 14"/>
              <p:cNvSpPr/>
              <p:nvPr/>
            </p:nvSpPr>
            <p:spPr>
              <a:xfrm>
                <a:off x="856866" y="473825"/>
                <a:ext cx="281978" cy="119991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flipH="1">
                <a:off x="1257671" y="473825"/>
                <a:ext cx="281978" cy="119991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49138" y="247091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 by 1</a:t>
              </a:r>
            </a:p>
            <a:p>
              <a:pPr algn="ctr"/>
              <a:r>
                <a:rPr lang="en-US" altLang="ko-KR" sz="1400" dirty="0" smtClean="0"/>
                <a:t>vector</a:t>
              </a:r>
              <a:endParaRPr lang="ko-KR" alt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90728" y="1746064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728" y="1746064"/>
                <a:ext cx="24686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000" r="-1250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/>
          <p:cNvSpPr/>
          <p:nvPr/>
        </p:nvSpPr>
        <p:spPr>
          <a:xfrm>
            <a:off x="7309683" y="1226234"/>
            <a:ext cx="168801" cy="13383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flipH="1">
            <a:off x="8552854" y="4243758"/>
            <a:ext cx="144716" cy="11473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44813" y="642053"/>
            <a:ext cx="98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 by 1</a:t>
            </a:r>
          </a:p>
          <a:p>
            <a:pPr algn="ctr"/>
            <a:r>
              <a:rPr lang="en-US" altLang="ko-KR" sz="1400" dirty="0" smtClean="0"/>
              <a:t>vector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72004" y="1746063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04" y="1746063"/>
                <a:ext cx="2548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48725" y="462915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번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84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22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219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조규남</dc:creator>
  <cp:lastModifiedBy>JaeMin Seo</cp:lastModifiedBy>
  <cp:revision>13</cp:revision>
  <dcterms:created xsi:type="dcterms:W3CDTF">2015-02-16T07:56:28Z</dcterms:created>
  <dcterms:modified xsi:type="dcterms:W3CDTF">2015-02-26T17:31:27Z</dcterms:modified>
</cp:coreProperties>
</file>