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594-FA9C-4BF0-AF1B-5A6E2055BF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45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2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9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3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Parallel Vector </a:t>
            </a:r>
            <a:r>
              <a:rPr lang="en-US" altLang="ko-KR" sz="4800" dirty="0" err="1" smtClean="0"/>
              <a:t>multiplyer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Distributed Supercomputing LAB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 language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seminar</a:t>
            </a: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Hyemin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Kim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Result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1558480"/>
            <a:ext cx="3886200" cy="1866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2000" y="113082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병렬화 전 결과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65338" y="2954215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6" y="1730325"/>
            <a:ext cx="5532132" cy="392907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95274" y="1730325"/>
            <a:ext cx="5644724" cy="39290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5274" y="1238547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OpenMP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이용해 병렬화된 코드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380" y="3694860"/>
            <a:ext cx="7848600" cy="27813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214485" y="4944834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269458" y="4946885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14739" y="6311213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300817" y="6325281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399" y="3288167"/>
            <a:ext cx="1992835" cy="65939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304399" y="3319185"/>
            <a:ext cx="1992835" cy="64244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5274" y="5963144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 약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20%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계산 속도 향상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4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맑은 고딕</vt:lpstr>
      <vt:lpstr>Arial</vt:lpstr>
      <vt:lpstr>Office 테마</vt:lpstr>
      <vt:lpstr>Parallel Vector multiplyer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2015_02_16 세미나</dc:title>
  <dc:creator>JaeMin Seo</dc:creator>
  <cp:lastModifiedBy>mando</cp:lastModifiedBy>
  <cp:revision>41</cp:revision>
  <dcterms:created xsi:type="dcterms:W3CDTF">2015-02-09T06:40:58Z</dcterms:created>
  <dcterms:modified xsi:type="dcterms:W3CDTF">2015-03-05T14:11:32Z</dcterms:modified>
</cp:coreProperties>
</file>