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6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1594-FA9C-4BF0-AF1B-5A6E2055BF2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45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93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9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9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2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9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3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1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4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3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3AF8-9240-41A0-9B8E-F1ADBE48F03B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3AF8-9240-41A0-9B8E-F1ADBE48F03B}" type="datetimeFigureOut">
              <a:rPr lang="ko-KR" altLang="en-US" smtClean="0"/>
              <a:t>2015-03-05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3BF9-DD50-496A-A7F5-D470F447A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4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Parallel Vector </a:t>
            </a:r>
            <a:r>
              <a:rPr lang="en-US" altLang="ko-KR" sz="4800" dirty="0" err="1" smtClean="0"/>
              <a:t>multiplyer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Distributed Supercomputing LAB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 language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seminar</a:t>
            </a:r>
          </a:p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</a:rPr>
              <a:t>Hyemin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Kim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749186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-254" y="657746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295274" y="1"/>
            <a:ext cx="10702926" cy="65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Result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0" y="1558480"/>
            <a:ext cx="3886200" cy="1866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2000" y="113082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병렬화 전 결과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65338" y="2954215"/>
            <a:ext cx="3762522" cy="140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66" y="1730325"/>
            <a:ext cx="5532132" cy="3929071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95274" y="1730325"/>
            <a:ext cx="5644724" cy="392907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95274" y="1238547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OpenMP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이용해 병렬화된 코드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380" y="3694860"/>
            <a:ext cx="7848600" cy="278130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4214485" y="4944834"/>
            <a:ext cx="3762522" cy="140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269458" y="4946885"/>
            <a:ext cx="3762522" cy="140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14739" y="6311213"/>
            <a:ext cx="3762522" cy="140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300817" y="6325281"/>
            <a:ext cx="3762522" cy="140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399" y="3288167"/>
            <a:ext cx="1992835" cy="659394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7304399" y="3319185"/>
            <a:ext cx="1992835" cy="64244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95274" y="5963144"/>
            <a:ext cx="31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최대 약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17%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계산 속도 향상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4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27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HY견고딕</vt:lpstr>
      <vt:lpstr>맑은 고딕</vt:lpstr>
      <vt:lpstr>Arial</vt:lpstr>
      <vt:lpstr>Office 테마</vt:lpstr>
      <vt:lpstr>Parallel Vector multiplyer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2015_02_16 세미나</dc:title>
  <dc:creator>JaeMin Seo</dc:creator>
  <cp:lastModifiedBy>mando</cp:lastModifiedBy>
  <cp:revision>42</cp:revision>
  <dcterms:created xsi:type="dcterms:W3CDTF">2015-02-09T06:40:58Z</dcterms:created>
  <dcterms:modified xsi:type="dcterms:W3CDTF">2015-03-05T14:13:40Z</dcterms:modified>
</cp:coreProperties>
</file>