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2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8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62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6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0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07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8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3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7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3E3CC-DC8A-4B08-82C9-93C350D6E458}" type="datetimeFigureOut">
              <a:rPr lang="ko-KR" altLang="en-US" smtClean="0"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5B1FB-49B8-47E5-BF0F-AD99106736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68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Matrix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김도</a:t>
            </a:r>
            <a:r>
              <a:rPr lang="ko-KR" altLang="en-US" dirty="0"/>
              <a:t>형</a:t>
            </a:r>
          </a:p>
        </p:txBody>
      </p:sp>
    </p:spTree>
    <p:extLst>
      <p:ext uri="{BB962C8B-B14F-4D97-AF65-F5344CB8AC3E}">
        <p14:creationId xmlns:p14="http://schemas.microsoft.com/office/powerpoint/2010/main" val="36689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복소수 클래스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71800" y="1772816"/>
            <a:ext cx="338437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Private:</a:t>
            </a:r>
          </a:p>
          <a:p>
            <a:r>
              <a:rPr lang="en-US" altLang="ko-KR" dirty="0" smtClean="0"/>
              <a:t> 	double real;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double image;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71800" y="2784566"/>
            <a:ext cx="3384376" cy="136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/>
          </a:p>
          <a:p>
            <a:r>
              <a:rPr lang="en-US" altLang="ko-KR" dirty="0" smtClean="0"/>
              <a:t>Public:</a:t>
            </a:r>
          </a:p>
          <a:p>
            <a:r>
              <a:rPr lang="en-US" altLang="ko-KR" dirty="0" smtClean="0"/>
              <a:t> 	Complex operator +</a:t>
            </a:r>
          </a:p>
          <a:p>
            <a:r>
              <a:rPr lang="en-US" altLang="ko-KR" dirty="0" smtClean="0"/>
              <a:t>	Complex operator –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Complex operator *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4221088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Complex T1;</a:t>
            </a:r>
          </a:p>
          <a:p>
            <a:pPr algn="ctr"/>
            <a:r>
              <a:rPr lang="en-US" altLang="ko-KR" dirty="0" smtClean="0"/>
              <a:t>Complex T2;</a:t>
            </a:r>
          </a:p>
          <a:p>
            <a:pPr algn="ctr"/>
            <a:r>
              <a:rPr lang="en-US" altLang="ko-KR" dirty="0" smtClean="0"/>
              <a:t>Complex T3;</a:t>
            </a:r>
          </a:p>
          <a:p>
            <a:pPr algn="ctr"/>
            <a:r>
              <a:rPr lang="en-US" altLang="ko-KR" dirty="0" smtClean="0"/>
              <a:t>T3 = T1 * T2; </a:t>
            </a:r>
          </a:p>
          <a:p>
            <a:pPr algn="ctr"/>
            <a:r>
              <a:rPr lang="en-US" altLang="ko-KR" dirty="0" smtClean="0"/>
              <a:t>T3 = T1 + T2;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24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Input M x N Matrix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80184" y="2060848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0264" y="2061574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211388" y="2061574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060104" y="2060848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32040" y="2060848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52120" y="2061574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sp>
        <p:nvSpPr>
          <p:cNvPr id="15" name="타원 14"/>
          <p:cNvSpPr/>
          <p:nvPr/>
        </p:nvSpPr>
        <p:spPr>
          <a:xfrm>
            <a:off x="899592" y="228853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187624" y="228853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475656" y="228853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763688" y="2276872"/>
            <a:ext cx="144016" cy="14401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 rot="10800000">
            <a:off x="6264927" y="1757672"/>
            <a:ext cx="214545" cy="288032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797614" y="138834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SEEK_END</a:t>
            </a:r>
            <a:endParaRPr lang="ko-KR" altLang="en-US" dirty="0"/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3383129" y="1775338"/>
            <a:ext cx="214545" cy="288032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414491" y="14094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SEEK_END-4(double)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835696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115616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60232" y="217587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Matrix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37194" y="347203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Buffer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282072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2561992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728248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008168" y="335699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9" idx="2"/>
            <a:endCxn id="24" idx="0"/>
          </p:cNvCxnSpPr>
          <p:nvPr/>
        </p:nvCxnSpPr>
        <p:spPr>
          <a:xfrm flipH="1">
            <a:off x="1475656" y="2637638"/>
            <a:ext cx="2384648" cy="7193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0" idx="2"/>
            <a:endCxn id="23" idx="0"/>
          </p:cNvCxnSpPr>
          <p:nvPr/>
        </p:nvCxnSpPr>
        <p:spPr>
          <a:xfrm flipH="1">
            <a:off x="2195736" y="2637638"/>
            <a:ext cx="2375692" cy="7193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08060" y="277454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381145" y="4123474"/>
            <a:ext cx="223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배열 크기</a:t>
            </a:r>
            <a:endParaRPr lang="ko-KR" altLang="en-US" dirty="0"/>
          </a:p>
        </p:txBody>
      </p:sp>
      <p:cxnSp>
        <p:nvCxnSpPr>
          <p:cNvPr id="42" name="꺾인 연결선 41"/>
          <p:cNvCxnSpPr/>
          <p:nvPr/>
        </p:nvCxnSpPr>
        <p:spPr>
          <a:xfrm>
            <a:off x="1667816" y="3933056"/>
            <a:ext cx="694737" cy="360040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5648662" y="3584693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936694" y="3584693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224726" y="3584693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512758" y="3573033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327792" y="546420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07712" y="546420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774168" y="546420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2054088" y="546420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220344" y="546420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3500264" y="546420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54" name="타원 53"/>
          <p:cNvSpPr/>
          <p:nvPr/>
        </p:nvSpPr>
        <p:spPr>
          <a:xfrm>
            <a:off x="5112850" y="568023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400882" y="568023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688914" y="568023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976946" y="5668570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296734" y="55559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Buffer 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73449" y="5980802"/>
            <a:ext cx="36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size+=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60" name="오른쪽 화살표 59"/>
          <p:cNvSpPr/>
          <p:nvPr/>
        </p:nvSpPr>
        <p:spPr>
          <a:xfrm rot="10800000">
            <a:off x="2639586" y="6073135"/>
            <a:ext cx="642283" cy="1846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252499" y="5980802"/>
            <a:ext cx="3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이 나올 때까지 </a:t>
            </a:r>
            <a:endParaRPr lang="en-US" altLang="ko-KR" dirty="0"/>
          </a:p>
          <a:p>
            <a:r>
              <a:rPr lang="ko-KR" altLang="en-US" dirty="0" smtClean="0"/>
              <a:t>반</a:t>
            </a:r>
            <a:r>
              <a:rPr lang="ko-KR" altLang="en-US" dirty="0"/>
              <a:t>복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7785402" y="4440769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 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4184572" y="4438564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64" name="직사각형 63"/>
          <p:cNvSpPr/>
          <p:nvPr/>
        </p:nvSpPr>
        <p:spPr>
          <a:xfrm>
            <a:off x="4895696" y="4438564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Col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7065322" y="4440769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5616348" y="4437838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336428" y="4438564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72" name="직선 화살표 연결선 71"/>
          <p:cNvCxnSpPr>
            <a:stCxn id="63" idx="2"/>
            <a:endCxn id="49" idx="0"/>
          </p:cNvCxnSpPr>
          <p:nvPr/>
        </p:nvCxnSpPr>
        <p:spPr>
          <a:xfrm flipH="1">
            <a:off x="967752" y="5014628"/>
            <a:ext cx="3576860" cy="449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92080" y="6073135"/>
            <a:ext cx="394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if( </a:t>
            </a:r>
            <a:r>
              <a:rPr lang="en-US" altLang="ko-KR" dirty="0" smtClean="0">
                <a:solidFill>
                  <a:srgbClr val="FF0000"/>
                </a:solidFill>
              </a:rPr>
              <a:t>Row</a:t>
            </a:r>
            <a:r>
              <a:rPr lang="en-US" altLang="ko-KR" dirty="0" smtClean="0"/>
              <a:t> * </a:t>
            </a:r>
            <a:r>
              <a:rPr lang="en-US" altLang="ko-KR" dirty="0" smtClean="0">
                <a:solidFill>
                  <a:srgbClr val="FF0000"/>
                </a:solidFill>
              </a:rPr>
              <a:t>Col </a:t>
            </a:r>
            <a:r>
              <a:rPr lang="en-US" altLang="ko-KR" dirty="0" smtClean="0"/>
              <a:t>== (size/4) )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117547" y="1273023"/>
            <a:ext cx="1263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_fseek64()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 </a:t>
            </a:r>
            <a:r>
              <a:rPr lang="ko-KR" altLang="en-US" dirty="0" smtClean="0"/>
              <a:t>검사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0930" y="2798458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0850" y="2798458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47306" y="2798458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127226" y="2798458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293482" y="2798458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</a:rPr>
              <a:t>image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573402" y="2798458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185988" y="3014482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474020" y="3014482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762052" y="3014482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50084" y="3002822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369872" y="28901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Buffer 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6587" y="3315054"/>
            <a:ext cx="361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size+=</a:t>
            </a:r>
            <a:r>
              <a:rPr lang="en-US" altLang="ko-KR" dirty="0" err="1" smtClean="0"/>
              <a:t>fread</a:t>
            </a:r>
            <a:r>
              <a:rPr lang="en-US" altLang="ko-KR" dirty="0" smtClean="0"/>
              <a:t>();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2712724" y="3407387"/>
            <a:ext cx="642283" cy="184666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325637" y="3315054"/>
            <a:ext cx="3168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r>
              <a:rPr lang="ko-KR" altLang="en-US" dirty="0" smtClean="0"/>
              <a:t>이 나올 때까지</a:t>
            </a:r>
            <a:endParaRPr lang="en-US" altLang="ko-KR" dirty="0" smtClean="0"/>
          </a:p>
          <a:p>
            <a:r>
              <a:rPr lang="ko-KR" altLang="en-US" dirty="0" smtClean="0"/>
              <a:t>반</a:t>
            </a:r>
            <a:r>
              <a:rPr lang="ko-KR" altLang="en-US" dirty="0"/>
              <a:t>복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858540" y="1775021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257710" y="1772816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968834" y="1772816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Col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38460" y="1775021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689486" y="1772090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09566" y="1772816"/>
            <a:ext cx="72008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image</a:t>
            </a:r>
            <a:endParaRPr lang="ko-KR" altLang="en-US" sz="1500" dirty="0"/>
          </a:p>
        </p:txBody>
      </p:sp>
      <p:cxnSp>
        <p:nvCxnSpPr>
          <p:cNvPr id="24" name="직선 화살표 연결선 23"/>
          <p:cNvCxnSpPr>
            <a:stCxn id="19" idx="2"/>
            <a:endCxn id="5" idx="0"/>
          </p:cNvCxnSpPr>
          <p:nvPr/>
        </p:nvCxnSpPr>
        <p:spPr>
          <a:xfrm flipH="1">
            <a:off x="1040890" y="2348880"/>
            <a:ext cx="3576860" cy="449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9632" y="4221088"/>
            <a:ext cx="6598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Size/2 == ( </a:t>
            </a:r>
            <a:r>
              <a:rPr lang="en-US" altLang="ko-KR" dirty="0" err="1" smtClean="0"/>
              <a:t>MxN</a:t>
            </a:r>
            <a:r>
              <a:rPr lang="en-US" altLang="ko-KR" dirty="0" smtClean="0"/>
              <a:t> </a:t>
            </a:r>
            <a:r>
              <a:rPr lang="ko-KR" altLang="en-US" dirty="0" smtClean="0"/>
              <a:t>매트릭스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 )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43927" y="18754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0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75656" y="126876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26876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922032" y="126876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201952" y="126876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68208" y="126876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48128" y="1268760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479322" y="191683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759242" y="191683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925698" y="191683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2205618" y="191683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371874" y="191683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651794" y="1916832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479322" y="256490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59242" y="256490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25698" y="256490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2205618" y="256490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371874" y="256490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651794" y="2564904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79322" y="321297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59242" y="321297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25698" y="321297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2205618" y="321297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371874" y="321297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651794" y="3212976"/>
            <a:ext cx="72008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273894" y="1484784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5561926" y="1484784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5849958" y="1484784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137990" y="1473124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290561" y="2132856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578593" y="2132856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5866625" y="2132856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6154657" y="2121196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298945" y="278092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86977" y="278092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5875009" y="278092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6163041" y="2769268"/>
            <a:ext cx="144016" cy="14401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5307978" y="3345332"/>
            <a:ext cx="1008112" cy="155676"/>
            <a:chOff x="5508104" y="3777380"/>
            <a:chExt cx="1008112" cy="155676"/>
          </a:xfrm>
        </p:grpSpPr>
        <p:sp>
          <p:nvSpPr>
            <p:cNvPr id="40" name="타원 39"/>
            <p:cNvSpPr/>
            <p:nvPr/>
          </p:nvSpPr>
          <p:spPr>
            <a:xfrm>
              <a:off x="5508104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5796136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084168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6372200" y="377738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5400000">
            <a:off x="521309" y="4293096"/>
            <a:ext cx="1008112" cy="155676"/>
            <a:chOff x="5508104" y="3777380"/>
            <a:chExt cx="1008112" cy="155676"/>
          </a:xfrm>
        </p:grpSpPr>
        <p:sp>
          <p:nvSpPr>
            <p:cNvPr id="46" name="타원 45"/>
            <p:cNvSpPr/>
            <p:nvPr/>
          </p:nvSpPr>
          <p:spPr>
            <a:xfrm>
              <a:off x="5508104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/>
            <p:cNvSpPr/>
            <p:nvPr/>
          </p:nvSpPr>
          <p:spPr>
            <a:xfrm>
              <a:off x="5796136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/>
            <p:cNvSpPr/>
            <p:nvPr/>
          </p:nvSpPr>
          <p:spPr>
            <a:xfrm>
              <a:off x="6084168" y="378904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6372200" y="3777380"/>
              <a:ext cx="144016" cy="144016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 rot="5400000">
            <a:off x="5326090" y="2425038"/>
            <a:ext cx="4320910" cy="578995"/>
            <a:chOff x="4257710" y="1772090"/>
            <a:chExt cx="4320910" cy="578995"/>
          </a:xfrm>
        </p:grpSpPr>
        <p:sp>
          <p:nvSpPr>
            <p:cNvPr id="50" name="직사각형 49"/>
            <p:cNvSpPr/>
            <p:nvPr/>
          </p:nvSpPr>
          <p:spPr>
            <a:xfrm>
              <a:off x="7858540" y="1775021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dirty="0" smtClean="0">
                  <a:solidFill>
                    <a:prstClr val="black"/>
                  </a:solidFill>
                </a:rPr>
                <a:t>image</a:t>
              </a:r>
              <a:endParaRPr lang="ko-KR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4257710" y="177281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real</a:t>
              </a:r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968835" y="177281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500" dirty="0">
                  <a:solidFill>
                    <a:prstClr val="black"/>
                  </a:solidFill>
                </a:rPr>
                <a:t>image</a:t>
              </a:r>
              <a:endParaRPr lang="ko-KR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138460" y="1775021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real</a:t>
              </a:r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689486" y="1772090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real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409566" y="1772816"/>
              <a:ext cx="720080" cy="576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image</a:t>
              </a:r>
              <a:endParaRPr lang="ko-KR" altLang="en-US" sz="1500" dirty="0"/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1115616" y="5229200"/>
            <a:ext cx="72008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395536" y="5229200"/>
            <a:ext cx="72008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Row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561992" y="5229200"/>
            <a:ext cx="72008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1841912" y="5229200"/>
            <a:ext cx="720080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real</a:t>
            </a:r>
            <a:endParaRPr lang="ko-KR" altLang="en-US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938837" y="5229200"/>
            <a:ext cx="4320910" cy="578995"/>
            <a:chOff x="4266524" y="5226088"/>
            <a:chExt cx="4320910" cy="578995"/>
          </a:xfrm>
        </p:grpSpPr>
        <p:sp>
          <p:nvSpPr>
            <p:cNvPr id="63" name="직사각형 62"/>
            <p:cNvSpPr/>
            <p:nvPr/>
          </p:nvSpPr>
          <p:spPr>
            <a:xfrm>
              <a:off x="7867354" y="5229019"/>
              <a:ext cx="720080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4266524" y="5226814"/>
              <a:ext cx="720080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real</a:t>
              </a:r>
              <a:endParaRPr lang="ko-KR" altLang="en-US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977648" y="5226814"/>
              <a:ext cx="720080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image</a:t>
              </a:r>
              <a:endParaRPr lang="ko-KR" altLang="en-US" sz="1400" dirty="0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147274" y="5229019"/>
              <a:ext cx="720080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real</a:t>
              </a:r>
              <a:endParaRPr lang="ko-KR" altLang="en-US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698300" y="5226088"/>
              <a:ext cx="720080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real</a:t>
              </a:r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418380" y="5226814"/>
              <a:ext cx="720080" cy="5760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 smtClean="0"/>
                <a:t>image</a:t>
              </a:r>
              <a:endParaRPr lang="ko-KR" altLang="en-US" sz="1500" dirty="0"/>
            </a:p>
          </p:txBody>
        </p:sp>
      </p:grpSp>
      <p:cxnSp>
        <p:nvCxnSpPr>
          <p:cNvPr id="73" name="직선 화살표 연결선 72"/>
          <p:cNvCxnSpPr>
            <a:stCxn id="7" idx="2"/>
            <a:endCxn id="60" idx="0"/>
          </p:cNvCxnSpPr>
          <p:nvPr/>
        </p:nvCxnSpPr>
        <p:spPr>
          <a:xfrm flipH="1">
            <a:off x="2201952" y="1844824"/>
            <a:ext cx="360040" cy="338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6" idx="2"/>
            <a:endCxn id="59" idx="0"/>
          </p:cNvCxnSpPr>
          <p:nvPr/>
        </p:nvCxnSpPr>
        <p:spPr>
          <a:xfrm flipH="1">
            <a:off x="2922032" y="1844824"/>
            <a:ext cx="360040" cy="338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타원 79"/>
          <p:cNvSpPr/>
          <p:nvPr/>
        </p:nvSpPr>
        <p:spPr>
          <a:xfrm>
            <a:off x="595060" y="1167926"/>
            <a:ext cx="4462977" cy="7885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 rot="5400000">
            <a:off x="5255058" y="2315413"/>
            <a:ext cx="4462977" cy="78853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51" idx="2"/>
            <a:endCxn id="64" idx="0"/>
          </p:cNvCxnSpPr>
          <p:nvPr/>
        </p:nvCxnSpPr>
        <p:spPr>
          <a:xfrm flipH="1">
            <a:off x="4298877" y="914121"/>
            <a:ext cx="2900376" cy="43158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52" idx="2"/>
            <a:endCxn id="65" idx="0"/>
          </p:cNvCxnSpPr>
          <p:nvPr/>
        </p:nvCxnSpPr>
        <p:spPr>
          <a:xfrm flipH="1">
            <a:off x="5010001" y="1625245"/>
            <a:ext cx="2189252" cy="36046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28" idx="3"/>
            <a:endCxn id="60" idx="0"/>
          </p:cNvCxnSpPr>
          <p:nvPr/>
        </p:nvCxnSpPr>
        <p:spPr>
          <a:xfrm flipH="1">
            <a:off x="2201952" y="1607709"/>
            <a:ext cx="3093033" cy="36214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29" idx="4"/>
            <a:endCxn id="59" idx="0"/>
          </p:cNvCxnSpPr>
          <p:nvPr/>
        </p:nvCxnSpPr>
        <p:spPr>
          <a:xfrm flipH="1">
            <a:off x="2922032" y="1628800"/>
            <a:ext cx="2711902" cy="360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구부러진 연결선 94"/>
          <p:cNvCxnSpPr>
            <a:stCxn id="60" idx="0"/>
            <a:endCxn id="64" idx="0"/>
          </p:cNvCxnSpPr>
          <p:nvPr/>
        </p:nvCxnSpPr>
        <p:spPr>
          <a:xfrm rot="16200000" flipH="1">
            <a:off x="3250051" y="4181101"/>
            <a:ext cx="726" cy="2096925"/>
          </a:xfrm>
          <a:prstGeom prst="curvedConnector3">
            <a:avLst>
              <a:gd name="adj1" fmla="val -3148760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6" name="구부러진 연결선 95"/>
          <p:cNvCxnSpPr>
            <a:stCxn id="59" idx="0"/>
            <a:endCxn id="65" idx="0"/>
          </p:cNvCxnSpPr>
          <p:nvPr/>
        </p:nvCxnSpPr>
        <p:spPr>
          <a:xfrm rot="16200000" flipH="1">
            <a:off x="3965653" y="4185579"/>
            <a:ext cx="726" cy="2087969"/>
          </a:xfrm>
          <a:prstGeom prst="curvedConnector3">
            <a:avLst>
              <a:gd name="adj1" fmla="val -31487603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5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173</Words>
  <Application>Microsoft Office PowerPoint</Application>
  <PresentationFormat>화면 슬라이드 쇼(4:3)</PresentationFormat>
  <Paragraphs>110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Matrix</vt:lpstr>
      <vt:lpstr>복소수 클래스 </vt:lpstr>
      <vt:lpstr>Input M x N Matrix 검사</vt:lpstr>
      <vt:lpstr>Vector 검사</vt:lpstr>
      <vt:lpstr>연산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Dohyeong</dc:creator>
  <cp:lastModifiedBy>Dohyeong</cp:lastModifiedBy>
  <cp:revision>13</cp:revision>
  <dcterms:created xsi:type="dcterms:W3CDTF">2015-02-26T06:49:26Z</dcterms:created>
  <dcterms:modified xsi:type="dcterms:W3CDTF">2015-02-26T11:12:25Z</dcterms:modified>
</cp:coreProperties>
</file>