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594-FA9C-4BF0-AF1B-5A6E2055BF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4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AF8-9240-41A0-9B8E-F1ADBE48F03B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Parser code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Distributed Supercomputing LAB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 language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seminar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Hyemin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Kim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err="1" smtClean="0"/>
              <a:t>파서란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5274" y="1238547"/>
            <a:ext cx="111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파서</a:t>
            </a:r>
            <a:r>
              <a:rPr lang="en-US" altLang="ko-KR" dirty="0" smtClean="0"/>
              <a:t>(Parser) : </a:t>
            </a:r>
            <a:r>
              <a:rPr lang="ko-KR" altLang="en-US" dirty="0" smtClean="0"/>
              <a:t>프로그램을 문법 구조에 따라 </a:t>
            </a:r>
            <a:r>
              <a:rPr lang="ko-KR" altLang="en-US" dirty="0" smtClean="0">
                <a:solidFill>
                  <a:srgbClr val="FF0000"/>
                </a:solidFill>
              </a:rPr>
              <a:t>구문 해석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문법에 합치 하는지 여부를 조사</a:t>
            </a:r>
            <a:r>
              <a:rPr lang="ko-KR" altLang="en-US" dirty="0" smtClean="0"/>
              <a:t>하는 알고리즘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9274" y="3059083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rules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71641" y="3053078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mode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1641" y="3795217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mode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94008" y="3053078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anynamespace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4008" y="3795217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namespace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4008" y="4537356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namespace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6375" y="3795217"/>
            <a:ext cx="1296786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validate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stCxn id="2" idx="3"/>
            <a:endCxn id="20" idx="1"/>
          </p:cNvCxnSpPr>
          <p:nvPr/>
        </p:nvCxnSpPr>
        <p:spPr>
          <a:xfrm flipV="1">
            <a:off x="1846060" y="3327398"/>
            <a:ext cx="325581" cy="6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3"/>
            <a:endCxn id="23" idx="1"/>
          </p:cNvCxnSpPr>
          <p:nvPr/>
        </p:nvCxnSpPr>
        <p:spPr>
          <a:xfrm>
            <a:off x="3468427" y="3327398"/>
            <a:ext cx="325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468426" y="4069537"/>
            <a:ext cx="325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90794" y="4069537"/>
            <a:ext cx="325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 rot="16200000" flipH="1">
            <a:off x="1696623" y="3594518"/>
            <a:ext cx="742137" cy="2079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3318990" y="4336657"/>
            <a:ext cx="742137" cy="2079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24" y="2598058"/>
            <a:ext cx="4714875" cy="2902856"/>
          </a:xfrm>
          <a:prstGeom prst="rect">
            <a:avLst/>
          </a:prstGeom>
        </p:spPr>
      </p:pic>
      <p:sp>
        <p:nvSpPr>
          <p:cNvPr id="43" name="오른쪽 화살표 42"/>
          <p:cNvSpPr/>
          <p:nvPr/>
        </p:nvSpPr>
        <p:spPr>
          <a:xfrm>
            <a:off x="6698367" y="2788365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6917442" y="3002735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7178699" y="3166762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6935835" y="3723538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7197092" y="3885162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7250817" y="4811676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512074" y="4075658"/>
            <a:ext cx="261257" cy="100685"/>
          </a:xfrm>
          <a:prstGeom prst="rightArrow">
            <a:avLst>
              <a:gd name="adj1" fmla="val 50000"/>
              <a:gd name="adj2" fmla="val 9099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주요 프로그램 구조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5274" y="123854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크게 세 부분으로 나누어 진다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2905" y="1973671"/>
            <a:ext cx="2070359" cy="1029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 err="1">
                <a:solidFill>
                  <a:schemeClr val="tx1"/>
                </a:solidFill>
              </a:rPr>
              <a:t>parser.StartParsing</a:t>
            </a:r>
            <a:r>
              <a:rPr lang="en-US" altLang="ko-KR" dirty="0">
                <a:solidFill>
                  <a:schemeClr val="tx1"/>
                </a:solidFill>
              </a:rPr>
              <a:t>(OLE2A(</a:t>
            </a:r>
            <a:r>
              <a:rPr lang="en-US" altLang="ko-KR" dirty="0" err="1">
                <a:solidFill>
                  <a:schemeClr val="tx1"/>
                </a:solidFill>
              </a:rPr>
              <a:t>strTemp</a:t>
            </a:r>
            <a:r>
              <a:rPr lang="en-US" altLang="ko-KR" dirty="0">
                <a:solidFill>
                  <a:schemeClr val="tx1"/>
                </a:solidFill>
              </a:rPr>
              <a:t>), &amp;Result)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2905" y="3492051"/>
            <a:ext cx="2070359" cy="1029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FillTree</a:t>
            </a:r>
            <a:r>
              <a:rPr lang="en-US" altLang="ko-KR" dirty="0">
                <a:solidFill>
                  <a:schemeClr val="tx1"/>
                </a:solidFill>
              </a:rPr>
              <a:t>(&amp;Result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905" y="5010431"/>
            <a:ext cx="2070359" cy="1029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parser.RemoveAllNode</a:t>
            </a:r>
            <a:r>
              <a:rPr lang="en-US" altLang="ko-KR" dirty="0">
                <a:solidFill>
                  <a:schemeClr val="tx1"/>
                </a:solidFill>
              </a:rPr>
              <a:t>(&amp;Result)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>
            <a:off x="1918085" y="3002691"/>
            <a:ext cx="0" cy="48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10" idx="0"/>
          </p:cNvCxnSpPr>
          <p:nvPr/>
        </p:nvCxnSpPr>
        <p:spPr>
          <a:xfrm>
            <a:off x="1918085" y="4521071"/>
            <a:ext cx="0" cy="48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3781016" y="2151137"/>
            <a:ext cx="1037968" cy="707745"/>
          </a:xfrm>
          <a:prstGeom prst="rightArrow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781015" y="3652687"/>
            <a:ext cx="1037968" cy="707745"/>
          </a:xfrm>
          <a:prstGeom prst="rightArrow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781015" y="5154237"/>
            <a:ext cx="1037968" cy="707745"/>
          </a:xfrm>
          <a:prstGeom prst="rightArrow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46737" y="1851808"/>
            <a:ext cx="6376387" cy="1272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 smtClean="0">
                <a:solidFill>
                  <a:schemeClr val="tx1"/>
                </a:solidFill>
              </a:rPr>
              <a:t>PARSER_RESULT</a:t>
            </a:r>
            <a:r>
              <a:rPr lang="ko-KR" altLang="en-US" dirty="0" smtClean="0">
                <a:solidFill>
                  <a:schemeClr val="tx1"/>
                </a:solidFill>
              </a:rPr>
              <a:t>의 포인터를 넘겨주고 데이터 크기에 따른 동적 메모리 할당</a:t>
            </a:r>
            <a:r>
              <a:rPr lang="en-US" altLang="ko-KR" dirty="0" smtClean="0">
                <a:solidFill>
                  <a:schemeClr val="tx1"/>
                </a:solidFill>
              </a:rPr>
              <a:t>. XML </a:t>
            </a:r>
            <a:r>
              <a:rPr lang="ko-KR" altLang="en-US" dirty="0" smtClean="0">
                <a:solidFill>
                  <a:schemeClr val="tx1"/>
                </a:solidFill>
              </a:rPr>
              <a:t>파일 오픈</a:t>
            </a:r>
            <a:r>
              <a:rPr lang="en-US" altLang="ko-KR" dirty="0" smtClean="0">
                <a:solidFill>
                  <a:schemeClr val="tx1"/>
                </a:solidFill>
              </a:rPr>
              <a:t>. XML </a:t>
            </a:r>
            <a:r>
              <a:rPr lang="ko-KR" altLang="en-US" dirty="0" smtClean="0">
                <a:solidFill>
                  <a:schemeClr val="tx1"/>
                </a:solidFill>
              </a:rPr>
              <a:t>파일 검사</a:t>
            </a:r>
            <a:r>
              <a:rPr lang="en-US" altLang="ko-KR" dirty="0" smtClean="0">
                <a:solidFill>
                  <a:schemeClr val="tx1"/>
                </a:solidFill>
              </a:rPr>
              <a:t>. Char </a:t>
            </a:r>
            <a:r>
              <a:rPr lang="ko-KR" altLang="en-US" dirty="0" smtClean="0">
                <a:solidFill>
                  <a:schemeClr val="tx1"/>
                </a:solidFill>
              </a:rPr>
              <a:t>단위로 문자 저장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토큰검사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태그에 따른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추가 </a:t>
            </a:r>
            <a:r>
              <a:rPr lang="ko-KR" altLang="en-US" dirty="0" err="1" smtClean="0">
                <a:solidFill>
                  <a:schemeClr val="tx1"/>
                </a:solidFill>
              </a:rPr>
              <a:t>링크드</a:t>
            </a:r>
            <a:r>
              <a:rPr lang="ko-KR" altLang="en-US" dirty="0" smtClean="0">
                <a:solidFill>
                  <a:schemeClr val="tx1"/>
                </a:solidFill>
              </a:rPr>
              <a:t> 리스트 연결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46736" y="5229879"/>
            <a:ext cx="6376387" cy="590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 smtClean="0">
                <a:solidFill>
                  <a:schemeClr val="tx1"/>
                </a:solidFill>
              </a:rPr>
              <a:t>메모리 반환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46735" y="3370188"/>
            <a:ext cx="6376387" cy="1272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 smtClean="0">
                <a:solidFill>
                  <a:schemeClr val="tx1"/>
                </a:solidFill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ROOT</a:t>
            </a:r>
            <a:r>
              <a:rPr lang="ko-KR" altLang="en-US" dirty="0" smtClean="0">
                <a:solidFill>
                  <a:schemeClr val="tx1"/>
                </a:solidFill>
              </a:rPr>
              <a:t>를 얻어 온다</a:t>
            </a:r>
            <a:r>
              <a:rPr lang="en-US" altLang="ko-KR" dirty="0" smtClean="0">
                <a:solidFill>
                  <a:schemeClr val="tx1"/>
                </a:solidFill>
              </a:rPr>
              <a:t>. MFC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라이브러리를 이용하여 트리 초기화</a:t>
            </a:r>
            <a:r>
              <a:rPr lang="en-US" altLang="ko-KR" dirty="0" smtClean="0">
                <a:solidFill>
                  <a:schemeClr val="tx1"/>
                </a:solidFill>
              </a:rPr>
              <a:t>. XML </a:t>
            </a:r>
            <a:r>
              <a:rPr lang="ko-KR" altLang="en-US" dirty="0" smtClean="0">
                <a:solidFill>
                  <a:schemeClr val="tx1"/>
                </a:solidFill>
              </a:rPr>
              <a:t>기본 정보를 넘김</a:t>
            </a:r>
            <a:r>
              <a:rPr lang="en-US" altLang="ko-KR" dirty="0" smtClean="0">
                <a:solidFill>
                  <a:schemeClr val="tx1"/>
                </a:solidFill>
              </a:rPr>
              <a:t>. Attribute </a:t>
            </a:r>
            <a:r>
              <a:rPr lang="ko-KR" altLang="en-US" dirty="0" smtClean="0">
                <a:solidFill>
                  <a:schemeClr val="tx1"/>
                </a:solidFill>
              </a:rPr>
              <a:t>개수만큼 반복하여 </a:t>
            </a:r>
            <a:r>
              <a:rPr lang="ko-KR" altLang="en-US" dirty="0" err="1" smtClean="0">
                <a:solidFill>
                  <a:schemeClr val="tx1"/>
                </a:solidFill>
              </a:rPr>
              <a:t>트리에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주요 구조체 및 클래스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673" y="4596810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의 기본구조를 정의할 수 있는 구조체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LBPackageParser.h</a:t>
            </a:r>
            <a:r>
              <a:rPr lang="ko-KR" altLang="en-US" sz="1400" dirty="0" smtClean="0"/>
              <a:t>에 정의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9" y="1315491"/>
            <a:ext cx="3086100" cy="293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5274" y="1027077"/>
            <a:ext cx="5166412" cy="529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673" y="1179477"/>
            <a:ext cx="4865731" cy="32649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13696" y="1027077"/>
            <a:ext cx="5166412" cy="529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74" y="1179477"/>
            <a:ext cx="4503006" cy="380070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764036" y="1148082"/>
            <a:ext cx="4865731" cy="3992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64036" y="5271869"/>
            <a:ext cx="4017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파싱과</a:t>
            </a:r>
            <a:r>
              <a:rPr lang="ko-KR" altLang="en-US" sz="1400" dirty="0" smtClean="0"/>
              <a:t> 관련된 주요 함수들을 정의한 클래스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LBPackageParser.h</a:t>
            </a:r>
            <a:r>
              <a:rPr lang="ko-KR" altLang="en-US" sz="1400" dirty="0" smtClean="0"/>
              <a:t>에 정의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34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주요 구조체 및 클래스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673" y="4596810"/>
            <a:ext cx="486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파서가 하나의 태그에 대한 정보를 저장하는 구조체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LBPackageParser.h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95274" y="1027077"/>
            <a:ext cx="5166412" cy="529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673" y="1179477"/>
            <a:ext cx="4865731" cy="32649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13696" y="1027077"/>
            <a:ext cx="5166412" cy="529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4036" y="1148083"/>
            <a:ext cx="4865731" cy="3296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804" y="1223990"/>
            <a:ext cx="3295650" cy="3152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4036" y="4596810"/>
            <a:ext cx="486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파일의 첫 </a:t>
            </a:r>
            <a:r>
              <a:rPr lang="ko-KR" altLang="en-US" sz="1400" dirty="0" err="1" smtClean="0"/>
              <a:t>인포부분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토큰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이상유무등을</a:t>
            </a:r>
            <a:r>
              <a:rPr lang="ko-KR" altLang="en-US" sz="1400" dirty="0" smtClean="0"/>
              <a:t> 판별하는 함수들을 정의한 클래스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LBPackageParserXMLCheck.h</a:t>
            </a:r>
            <a:r>
              <a:rPr lang="ko-KR" altLang="en-US" sz="1400" dirty="0" smtClean="0"/>
              <a:t>에 정의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5" y="1315491"/>
            <a:ext cx="3095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전체 프로그램 구조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295274" y="1131429"/>
            <a:ext cx="1274034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StartParsing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FillTree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RemoveAllNode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928" y="934319"/>
            <a:ext cx="466726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</a:rPr>
              <a:t>main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16376" y="1382079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Fopen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MakeRawData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CheckXMLByStream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StartReading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3188" y="1184969"/>
            <a:ext cx="809625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StartParsing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328738" y="12954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312816" y="1680069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Fseek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Fgetpos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39628" y="1482959"/>
            <a:ext cx="869632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MakeRawData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468954" y="1618822"/>
            <a:ext cx="1170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12816" y="2772618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checkWellFormed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checkValidation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505166" y="2575508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CheckXMLByStream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12816" y="3865167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MakeNewList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ReadFile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39628" y="3668057"/>
            <a:ext cx="869632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StartReading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꺾인 연결선 39"/>
          <p:cNvCxnSpPr/>
          <p:nvPr/>
        </p:nvCxnSpPr>
        <p:spPr>
          <a:xfrm>
            <a:off x="3688081" y="1722169"/>
            <a:ext cx="913447" cy="887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38" idx="1"/>
          </p:cNvCxnSpPr>
          <p:nvPr/>
        </p:nvCxnSpPr>
        <p:spPr>
          <a:xfrm rot="16200000" flipH="1">
            <a:off x="2966967" y="2101065"/>
            <a:ext cx="1918160" cy="1427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230091" y="3119417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InitStack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StartFormcheck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EmptyStack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86247" y="2956871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checkWellFormed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605516" y="3005662"/>
            <a:ext cx="78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975071" y="3483804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OnTagStart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131227" y="3321258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</a:rPr>
              <a:t>StartFormcheck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426696" y="3394282"/>
            <a:ext cx="70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585538" y="3832428"/>
            <a:ext cx="1516802" cy="7167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ReadByToken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ReadXMLInfoPart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ReadXMLDocTypePart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ReadXMLComment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ReadOneTag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741694" y="3669883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</a:rPr>
              <a:t>OnTagStart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9087434" y="3784728"/>
            <a:ext cx="78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585538" y="1086769"/>
            <a:ext cx="1661582" cy="7167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MoveToNonSpaceChard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741694" y="924224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</a:rPr>
              <a:t>ReadXMLInfoPart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592843" y="2354476"/>
            <a:ext cx="1516802" cy="7167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PushStack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Popstack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StartFormcheck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800" dirty="0" smtClean="0">
                <a:solidFill>
                  <a:sysClr val="windowText" lastClr="000000"/>
                </a:solidFill>
              </a:rPr>
              <a:t>Ex) before!=‘/’ , </a:t>
            </a:r>
            <a:r>
              <a:rPr lang="en-US" altLang="ko-KR" sz="800" dirty="0" err="1" smtClean="0">
                <a:solidFill>
                  <a:sysClr val="windowText" lastClr="000000"/>
                </a:solidFill>
              </a:rPr>
              <a:t>ch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 != ‘/’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748999" y="2191931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</a:rPr>
              <a:t>ReadOneTag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꺾인 연결선 84"/>
          <p:cNvCxnSpPr>
            <a:endCxn id="80" idx="3"/>
          </p:cNvCxnSpPr>
          <p:nvPr/>
        </p:nvCxnSpPr>
        <p:spPr>
          <a:xfrm rot="5400000" flipH="1" flipV="1">
            <a:off x="9776138" y="2561466"/>
            <a:ext cx="2587322" cy="354641"/>
          </a:xfrm>
          <a:prstGeom prst="bentConnector4">
            <a:avLst>
              <a:gd name="adj1" fmla="val 76"/>
              <a:gd name="adj2" fmla="val 164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endCxn id="82" idx="3"/>
          </p:cNvCxnSpPr>
          <p:nvPr/>
        </p:nvCxnSpPr>
        <p:spPr>
          <a:xfrm rot="5400000" flipH="1" flipV="1">
            <a:off x="10011230" y="3348023"/>
            <a:ext cx="1733606" cy="463224"/>
          </a:xfrm>
          <a:prstGeom prst="bentConnector4">
            <a:avLst>
              <a:gd name="adj1" fmla="val -335"/>
              <a:gd name="adj2" fmla="val 149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2" idx="1"/>
            <a:endCxn id="75" idx="1"/>
          </p:cNvCxnSpPr>
          <p:nvPr/>
        </p:nvCxnSpPr>
        <p:spPr>
          <a:xfrm rot="10800000" flipV="1">
            <a:off x="8131227" y="2712831"/>
            <a:ext cx="1461616" cy="714095"/>
          </a:xfrm>
          <a:prstGeom prst="bentConnector3">
            <a:avLst>
              <a:gd name="adj1" fmla="val 115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070115" y="4274818"/>
            <a:ext cx="1412662" cy="8153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MakeNewList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  <a:endParaRPr lang="en-US" altLang="ko-KR" sz="8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InitTagContents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IsToken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OnLAngleBR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OnRAngleBR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OnWhiteSpace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226271" y="4112273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ReadFile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5155936" y="4247721"/>
            <a:ext cx="107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975071" y="4815839"/>
            <a:ext cx="1412662" cy="4106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AddToParent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131227" y="4653293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ysClr val="windowText" lastClr="000000"/>
                </a:solidFill>
              </a:rPr>
              <a:t>OnLAngleBR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7130511" y="4750642"/>
            <a:ext cx="946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975070" y="5485480"/>
            <a:ext cx="1679469" cy="4106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OneTagParsingComplete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131227" y="5322934"/>
            <a:ext cx="110035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OnRAngleBR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꺾인 연결선 124"/>
          <p:cNvCxnSpPr/>
          <p:nvPr/>
        </p:nvCxnSpPr>
        <p:spPr>
          <a:xfrm>
            <a:off x="7139702" y="4864631"/>
            <a:ext cx="937498" cy="56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052743" y="5752180"/>
            <a:ext cx="1679469" cy="4106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SetAttrValue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SetTag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0208900" y="5589634"/>
            <a:ext cx="1373500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</a:rPr>
              <a:t>OneTagParsingComplete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579398" y="5717462"/>
            <a:ext cx="62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741460" y="4476322"/>
            <a:ext cx="1412662" cy="548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GetXMLRoot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InitTreeEnv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InSertXMLData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800" dirty="0" err="1" smtClean="0">
                <a:solidFill>
                  <a:sysClr val="windowText" lastClr="000000"/>
                </a:solidFill>
              </a:rPr>
              <a:t>FillTag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068272" y="4279212"/>
            <a:ext cx="809625" cy="211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FillTree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꺾인 연결선 132"/>
          <p:cNvCxnSpPr>
            <a:stCxn id="24" idx="3"/>
            <a:endCxn id="132" idx="1"/>
          </p:cNvCxnSpPr>
          <p:nvPr/>
        </p:nvCxnSpPr>
        <p:spPr>
          <a:xfrm>
            <a:off x="1569308" y="1405749"/>
            <a:ext cx="498964" cy="297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267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Parser code 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2015_02_16 세미나</dc:title>
  <dc:creator>JaeMin Seo</dc:creator>
  <cp:lastModifiedBy>김혜민</cp:lastModifiedBy>
  <cp:revision>62</cp:revision>
  <cp:lastPrinted>2015-03-19T03:34:41Z</cp:lastPrinted>
  <dcterms:created xsi:type="dcterms:W3CDTF">2015-02-09T06:40:58Z</dcterms:created>
  <dcterms:modified xsi:type="dcterms:W3CDTF">2015-03-19T03:49:11Z</dcterms:modified>
</cp:coreProperties>
</file>