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92783"/>
            <a:ext cx="2238375" cy="2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2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4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92783"/>
            <a:ext cx="2238375" cy="2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3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5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8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2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1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4BE1-D82E-489A-8AB2-C48572900A74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01EF-3B43-47C8-9306-641DCDD28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XMLParsing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78313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Distributed Supercomputing Lab.</a:t>
            </a:r>
          </a:p>
          <a:p>
            <a:endParaRPr lang="en-US" altLang="ko-KR" dirty="0"/>
          </a:p>
          <a:p>
            <a:r>
              <a:rPr lang="en-US" altLang="ko-KR" dirty="0" smtClean="0"/>
              <a:t>2015020820 </a:t>
            </a:r>
            <a:r>
              <a:rPr lang="ko-KR" altLang="en-US" dirty="0" smtClean="0"/>
              <a:t>서재민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35909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639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CheckWellFormed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StartFormCheck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87888" y="81795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StartFormCheck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087888" y="1687351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OnTagStart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9118490" y="255674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ReadXMLDocTypePart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5087888" y="255674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ReadXMLInfoPart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057286" y="256295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ReadXMLComment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7" idx="2"/>
            <a:endCxn id="8" idx="0"/>
          </p:cNvCxnSpPr>
          <p:nvPr/>
        </p:nvCxnSpPr>
        <p:spPr>
          <a:xfrm>
            <a:off x="6096000" y="1367837"/>
            <a:ext cx="0" cy="31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096000" y="2237229"/>
            <a:ext cx="0" cy="31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65398" y="2396986"/>
            <a:ext cx="806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0"/>
          </p:cNvCxnSpPr>
          <p:nvPr/>
        </p:nvCxnSpPr>
        <p:spPr>
          <a:xfrm>
            <a:off x="2065398" y="2396986"/>
            <a:ext cx="0" cy="16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9" idx="0"/>
          </p:cNvCxnSpPr>
          <p:nvPr/>
        </p:nvCxnSpPr>
        <p:spPr>
          <a:xfrm>
            <a:off x="10126602" y="2396986"/>
            <a:ext cx="0" cy="15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146" y="3426136"/>
            <a:ext cx="333450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/>
              <a:t>Getch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한 글자씩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읽은 후</a:t>
            </a:r>
            <a:r>
              <a:rPr lang="en-US" altLang="ko-KR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c</a:t>
            </a:r>
            <a:r>
              <a:rPr lang="en-US" altLang="ko-KR" dirty="0" err="1" smtClean="0"/>
              <a:t>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‘-’ ‘-’ ‘&gt;’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break;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63658" y="3426136"/>
            <a:ext cx="44646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내용 부분이 아니면 </a:t>
            </a:r>
            <a:r>
              <a:rPr lang="en-US" altLang="ko-KR" dirty="0" smtClean="0"/>
              <a:t>break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내용 부분이라면 </a:t>
            </a:r>
            <a:r>
              <a:rPr lang="en-US" altLang="ko-KR" dirty="0" err="1" smtClean="0"/>
              <a:t>MoveToNonSpaceChar</a:t>
            </a:r>
            <a:r>
              <a:rPr lang="en-US" altLang="ko-KR" dirty="0" smtClean="0"/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파일포인터를 </a:t>
            </a:r>
            <a:r>
              <a:rPr lang="en-US" altLang="ko-KR" dirty="0" smtClean="0"/>
              <a:t>space </a:t>
            </a:r>
            <a:r>
              <a:rPr lang="ko-KR" altLang="en-US" dirty="0" smtClean="0"/>
              <a:t>다음으로 이동</a:t>
            </a:r>
            <a:r>
              <a:rPr lang="en-US" altLang="ko-KR" dirty="0" smtClean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68134" y="3421102"/>
            <a:ext cx="3316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‘&lt;‘ ‘/’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NOTWELLFORMED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-&gt;Break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7619" y="4937185"/>
            <a:ext cx="47967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버퍼에 있는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 </a:t>
            </a:r>
            <a:endParaRPr lang="en-US" altLang="ko-KR" dirty="0" smtClean="0"/>
          </a:p>
          <a:p>
            <a:r>
              <a:rPr lang="en-US" altLang="ko-KR" dirty="0" smtClean="0"/>
              <a:t>-  “?XML”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ReadXMLInfoPart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-  “?XML-stylesheet”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ReadXMLInfoPart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-  “!DOCTYPE”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ReadXMLDocTypePart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-  “!—”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ReadXMLComment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1638" y="2300466"/>
            <a:ext cx="11223057" cy="253394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08292" y="1527594"/>
            <a:ext cx="11588433" cy="51018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14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CheckValidation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269" y="315570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CheckXMLByStream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705875" y="2792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CheckWellFormed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5875" y="363543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CheckValidation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2263493" y="3067408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263493" y="3430644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64481" y="358304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EmptyStack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64481" y="2792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StartFormCheck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1" y="200189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InitStack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8" idx="3"/>
            <a:endCxn id="14" idx="1"/>
          </p:cNvCxnSpPr>
          <p:nvPr/>
        </p:nvCxnSpPr>
        <p:spPr>
          <a:xfrm flipV="1">
            <a:off x="4722099" y="2276833"/>
            <a:ext cx="442382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13" idx="1"/>
          </p:cNvCxnSpPr>
          <p:nvPr/>
        </p:nvCxnSpPr>
        <p:spPr>
          <a:xfrm>
            <a:off x="4722099" y="3067408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4722099" y="3067408"/>
            <a:ext cx="442382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3087" y="279246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OnTagStart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80705" y="3067764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944111" y="3595591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ReadXMLDocTypePart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44111" y="279246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ReadXMLInfoPart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44111" y="1992725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ReadXMLComment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1" idx="3"/>
            <a:endCxn id="26" idx="1"/>
          </p:cNvCxnSpPr>
          <p:nvPr/>
        </p:nvCxnSpPr>
        <p:spPr>
          <a:xfrm flipV="1">
            <a:off x="9639311" y="2267665"/>
            <a:ext cx="304800" cy="7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25" idx="1"/>
          </p:cNvCxnSpPr>
          <p:nvPr/>
        </p:nvCxnSpPr>
        <p:spPr>
          <a:xfrm>
            <a:off x="9639311" y="306740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4" idx="1"/>
          </p:cNvCxnSpPr>
          <p:nvPr/>
        </p:nvCxnSpPr>
        <p:spPr>
          <a:xfrm>
            <a:off x="9639311" y="3067407"/>
            <a:ext cx="304800" cy="80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24846" y="5067085"/>
            <a:ext cx="2342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CheckXMLByStream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 그래프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114300" y="1133475"/>
            <a:ext cx="11982450" cy="3771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14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CheckValidation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57300"/>
            <a:ext cx="4038600" cy="12763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96000" y="1262062"/>
            <a:ext cx="438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XML 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Valid </a:t>
            </a:r>
            <a:r>
              <a:rPr lang="ko-KR" altLang="en-US" dirty="0" smtClean="0"/>
              <a:t>한지 검사하는 함수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327754" y="289612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StartParsing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47906" y="39438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StartReading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47906" y="289612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CheckXMLByStream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352090" y="18483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MakeRawData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9" idx="3"/>
          </p:cNvCxnSpPr>
          <p:nvPr/>
        </p:nvCxnSpPr>
        <p:spPr>
          <a:xfrm>
            <a:off x="4343978" y="3171060"/>
            <a:ext cx="561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905523" y="2104260"/>
            <a:ext cx="0" cy="21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905523" y="210426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905523" y="317106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905523" y="4209285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806512" y="421880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ReadFile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06512" y="253288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CheckWellFormed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7806512" y="3375846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CheckValidation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>
            <a:stCxn id="21" idx="3"/>
            <a:endCxn id="29" idx="1"/>
          </p:cNvCxnSpPr>
          <p:nvPr/>
        </p:nvCxnSpPr>
        <p:spPr>
          <a:xfrm flipV="1">
            <a:off x="7364130" y="2807824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3"/>
            <a:endCxn id="30" idx="1"/>
          </p:cNvCxnSpPr>
          <p:nvPr/>
        </p:nvCxnSpPr>
        <p:spPr>
          <a:xfrm>
            <a:off x="7364130" y="3171060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  <a:endCxn id="28" idx="1"/>
          </p:cNvCxnSpPr>
          <p:nvPr/>
        </p:nvCxnSpPr>
        <p:spPr>
          <a:xfrm>
            <a:off x="7364130" y="4218810"/>
            <a:ext cx="442382" cy="2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8787" y="536512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시스템 개략도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2252662" y="1231270"/>
            <a:ext cx="7681913" cy="4493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06512" y="500354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MakeNewList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>
            <a:endCxn id="36" idx="1"/>
          </p:cNvCxnSpPr>
          <p:nvPr/>
        </p:nvCxnSpPr>
        <p:spPr>
          <a:xfrm>
            <a:off x="7364130" y="4218810"/>
            <a:ext cx="442382" cy="105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269" y="315570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StartReading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705875" y="1268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MakeNewList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705875" y="3339226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ReadFile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2263493" y="1543408"/>
            <a:ext cx="442382" cy="188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263493" y="3430644"/>
            <a:ext cx="442382" cy="1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64481" y="251752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OnRAngleBR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313674" y="154340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OnLAnlgeBR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64481" y="12705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IsToken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8464" y="6091562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StartReading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 그래프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114300" y="1133474"/>
            <a:ext cx="11982450" cy="4638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64481" y="314258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SetInQuter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5164481" y="3764842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OnWhiteSpace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5172861" y="439150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OnEqual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5172861" y="501375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OnEndTag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>
            <a:stCxn id="9" idx="3"/>
            <a:endCxn id="14" idx="1"/>
          </p:cNvCxnSpPr>
          <p:nvPr/>
        </p:nvCxnSpPr>
        <p:spPr>
          <a:xfrm flipV="1">
            <a:off x="4722099" y="1545510"/>
            <a:ext cx="442382" cy="206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  <a:endCxn id="13" idx="1"/>
          </p:cNvCxnSpPr>
          <p:nvPr/>
        </p:nvCxnSpPr>
        <p:spPr>
          <a:xfrm flipV="1">
            <a:off x="4722099" y="1818347"/>
            <a:ext cx="2591575" cy="179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  <a:endCxn id="12" idx="1"/>
          </p:cNvCxnSpPr>
          <p:nvPr/>
        </p:nvCxnSpPr>
        <p:spPr>
          <a:xfrm flipV="1">
            <a:off x="4722099" y="2792467"/>
            <a:ext cx="442382" cy="8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3"/>
            <a:endCxn id="32" idx="1"/>
          </p:cNvCxnSpPr>
          <p:nvPr/>
        </p:nvCxnSpPr>
        <p:spPr>
          <a:xfrm flipV="1">
            <a:off x="4722099" y="3417528"/>
            <a:ext cx="442382" cy="19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" idx="3"/>
            <a:endCxn id="36" idx="1"/>
          </p:cNvCxnSpPr>
          <p:nvPr/>
        </p:nvCxnSpPr>
        <p:spPr>
          <a:xfrm>
            <a:off x="4722099" y="3614166"/>
            <a:ext cx="442382" cy="4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3"/>
            <a:endCxn id="37" idx="1"/>
          </p:cNvCxnSpPr>
          <p:nvPr/>
        </p:nvCxnSpPr>
        <p:spPr>
          <a:xfrm>
            <a:off x="4722099" y="3614166"/>
            <a:ext cx="450762" cy="105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3"/>
            <a:endCxn id="38" idx="1"/>
          </p:cNvCxnSpPr>
          <p:nvPr/>
        </p:nvCxnSpPr>
        <p:spPr>
          <a:xfrm>
            <a:off x="4722099" y="3614166"/>
            <a:ext cx="450762" cy="167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1"/>
          </p:cNvCxnSpPr>
          <p:nvPr/>
        </p:nvCxnSpPr>
        <p:spPr>
          <a:xfrm flipH="1">
            <a:off x="4722099" y="1818347"/>
            <a:ext cx="2591575" cy="16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3"/>
            <a:endCxn id="13" idx="2"/>
          </p:cNvCxnSpPr>
          <p:nvPr/>
        </p:nvCxnSpPr>
        <p:spPr>
          <a:xfrm flipV="1">
            <a:off x="7180705" y="2093286"/>
            <a:ext cx="1141081" cy="194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15050" y="1337101"/>
            <a:ext cx="52692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  Parsing</a:t>
            </a:r>
            <a:r>
              <a:rPr lang="ko-KR" altLang="en-US" dirty="0" smtClean="0"/>
              <a:t> 후에 </a:t>
            </a:r>
            <a:r>
              <a:rPr lang="en-US" altLang="ko-KR" dirty="0" smtClean="0"/>
              <a:t>XML_ROOT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PARSER_RESULT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    XML_ROOT</a:t>
            </a:r>
            <a:r>
              <a:rPr lang="ko-KR" altLang="en-US" dirty="0" smtClean="0"/>
              <a:t>멤버에 대입 시키는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  </a:t>
            </a:r>
            <a:r>
              <a:rPr lang="en-US" altLang="ko-KR" dirty="0" err="1" smtClean="0"/>
              <a:t>MakeNewList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리스트를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  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실제적인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781049"/>
            <a:ext cx="3095625" cy="60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328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MakeNewList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15050" y="1337101"/>
            <a:ext cx="54621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TAG CONTENTS</a:t>
            </a:r>
            <a:r>
              <a:rPr lang="ko-KR" altLang="en-US" dirty="0" smtClean="0"/>
              <a:t>가 새로 만들어졌을 때 리스트를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초기화 해주는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  </a:t>
            </a:r>
            <a:r>
              <a:rPr lang="en-US" altLang="ko-KR" dirty="0" err="1" smtClean="0"/>
              <a:t>LinkedList</a:t>
            </a:r>
            <a:r>
              <a:rPr lang="ko-KR" altLang="en-US" dirty="0" smtClean="0"/>
              <a:t>를 구성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752474"/>
            <a:ext cx="3800475" cy="6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27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5" y="1219602"/>
            <a:ext cx="8521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리턴값</a:t>
            </a:r>
            <a:r>
              <a:rPr lang="ko-KR" altLang="en-US" dirty="0"/>
              <a:t> </a:t>
            </a:r>
            <a:r>
              <a:rPr lang="en-US" altLang="ko-KR" dirty="0" err="1"/>
              <a:t>fpos_t</a:t>
            </a:r>
            <a:r>
              <a:rPr lang="ko-KR" altLang="en-US" dirty="0"/>
              <a:t>는 현재 파일 포지션을 넘겨 주며 </a:t>
            </a:r>
            <a:r>
              <a:rPr lang="ko-KR" altLang="en-US" dirty="0" smtClean="0"/>
              <a:t>재귀적으로 </a:t>
            </a:r>
            <a:r>
              <a:rPr lang="ko-KR" altLang="en-US" dirty="0"/>
              <a:t>호출이 되기 </a:t>
            </a:r>
            <a:r>
              <a:rPr lang="ko-KR" altLang="en-US" dirty="0" smtClean="0"/>
              <a:t>때문에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리턴하고</a:t>
            </a:r>
            <a:r>
              <a:rPr lang="ko-KR" altLang="en-US" dirty="0" smtClean="0"/>
              <a:t> </a:t>
            </a:r>
            <a:r>
              <a:rPr lang="ko-KR" altLang="en-US" dirty="0"/>
              <a:t>나면 호출되기 전에 파일 </a:t>
            </a:r>
            <a:r>
              <a:rPr lang="ko-KR" altLang="en-US" dirty="0" smtClean="0"/>
              <a:t>위치로 </a:t>
            </a:r>
            <a:r>
              <a:rPr lang="ko-KR" altLang="en-US" dirty="0"/>
              <a:t>돌아 가게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따</a:t>
            </a:r>
            <a:r>
              <a:rPr lang="ko-KR" altLang="en-US" dirty="0" smtClean="0"/>
              <a:t>라서 </a:t>
            </a:r>
            <a:r>
              <a:rPr lang="ko-KR" altLang="en-US" dirty="0" err="1"/>
              <a:t>리턴값을</a:t>
            </a:r>
            <a:r>
              <a:rPr lang="ko-KR" altLang="en-US" dirty="0"/>
              <a:t> 가지고 재귀 함수가 호출이 </a:t>
            </a:r>
            <a:r>
              <a:rPr lang="ko-KR" altLang="en-US" dirty="0" smtClean="0"/>
              <a:t>되고 </a:t>
            </a:r>
            <a:r>
              <a:rPr lang="ko-KR" altLang="en-US" dirty="0"/>
              <a:t>나서의 위치로 이동해야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OnLAngleBR</a:t>
            </a:r>
            <a:r>
              <a:rPr lang="en-US" altLang="ko-KR" dirty="0"/>
              <a:t>()</a:t>
            </a:r>
            <a:r>
              <a:rPr lang="ko-KR" altLang="en-US" dirty="0"/>
              <a:t>함수에서 이 </a:t>
            </a:r>
            <a:r>
              <a:rPr lang="ko-KR" altLang="en-US" dirty="0" smtClean="0"/>
              <a:t>일을 하게 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ROOT </a:t>
            </a:r>
            <a:r>
              <a:rPr lang="ko-KR" altLang="en-US" dirty="0"/>
              <a:t>태그가 나오기 전을 제외하고는 모든 태그가 새로 </a:t>
            </a:r>
            <a:r>
              <a:rPr lang="ko-KR" altLang="en-US" dirty="0" smtClean="0"/>
              <a:t>시작할 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함수가 </a:t>
            </a:r>
            <a:r>
              <a:rPr lang="ko-KR" altLang="en-US" dirty="0"/>
              <a:t>호출 되므로 이곳에서 </a:t>
            </a:r>
            <a:r>
              <a:rPr lang="en-US" altLang="ko-KR" dirty="0"/>
              <a:t>TAG_CONTENTS</a:t>
            </a:r>
            <a:r>
              <a:rPr lang="ko-KR" altLang="en-US" dirty="0"/>
              <a:t>를 새로 생성한다 </a:t>
            </a:r>
            <a:r>
              <a:rPr lang="ko-KR" altLang="en-US" dirty="0" smtClean="0"/>
              <a:t>나중에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파일에서 한 글자씩 </a:t>
            </a:r>
            <a:r>
              <a:rPr lang="ko-KR" altLang="en-US" dirty="0"/>
              <a:t>읽어 들여서 각각에 맞는 처리를 한다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3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27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5" y="1219602"/>
            <a:ext cx="643939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IsToken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현재의 글자가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인지를 검사하고 각각에 맞는 처리를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‘&lt;‘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OnLAngleBR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en-US" altLang="ko-KR" dirty="0" smtClean="0"/>
              <a:t>‘&gt;’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OnRAngleBR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</a:t>
            </a:r>
            <a:r>
              <a:rPr lang="en-US" altLang="ko-KR" dirty="0" smtClean="0"/>
              <a:t> ‘ ” ’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SetInQuter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en-US" altLang="ko-KR" dirty="0" smtClean="0"/>
              <a:t>’\r’ </a:t>
            </a:r>
            <a:r>
              <a:rPr lang="en-US" altLang="ko-KR" dirty="0" smtClean="0"/>
              <a:t>’\n’ ’\t’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OnWhiteSpace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67100" y="2505075"/>
            <a:ext cx="24028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’  ’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OnWhiteSpace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’?’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’/’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OnEndTag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‘=’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OnEqual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3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OnLAnlgeBR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1219602"/>
            <a:ext cx="9462462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'&lt;' </a:t>
            </a:r>
            <a:r>
              <a:rPr lang="ko-KR" altLang="en-US" dirty="0"/>
              <a:t>를 </a:t>
            </a:r>
            <a:r>
              <a:rPr lang="ko-KR" altLang="en-US" dirty="0" smtClean="0"/>
              <a:t>만났을 때 </a:t>
            </a:r>
            <a:r>
              <a:rPr lang="ko-KR" altLang="en-US" dirty="0"/>
              <a:t>새로운 </a:t>
            </a:r>
            <a:r>
              <a:rPr lang="ko-KR" altLang="en-US" dirty="0" smtClean="0"/>
              <a:t>태그를 </a:t>
            </a:r>
            <a:r>
              <a:rPr lang="ko-KR" altLang="en-US" dirty="0"/>
              <a:t>시작하거나 </a:t>
            </a:r>
            <a:r>
              <a:rPr lang="en-US" altLang="ko-KR" dirty="0"/>
              <a:t>NESTED TAG</a:t>
            </a:r>
            <a:r>
              <a:rPr lang="ko-KR" altLang="en-US" dirty="0"/>
              <a:t>를 </a:t>
            </a:r>
            <a:r>
              <a:rPr lang="ko-KR" altLang="en-US" dirty="0" smtClean="0"/>
              <a:t>시작하는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NESTED</a:t>
            </a:r>
            <a:r>
              <a:rPr lang="ko-KR" altLang="en-US" dirty="0"/>
              <a:t>함수의 경우 </a:t>
            </a:r>
            <a:r>
              <a:rPr lang="en-US" altLang="ko-KR" dirty="0" err="1"/>
              <a:t>OnLAngleBR</a:t>
            </a:r>
            <a:r>
              <a:rPr lang="ko-KR" altLang="en-US" dirty="0"/>
              <a:t>을 호출한 </a:t>
            </a:r>
            <a:r>
              <a:rPr lang="en-US" altLang="ko-KR" dirty="0" err="1"/>
              <a:t>ReadFile</a:t>
            </a:r>
            <a:r>
              <a:rPr lang="ko-KR" altLang="en-US" dirty="0"/>
              <a:t>을 다시 </a:t>
            </a:r>
            <a:r>
              <a:rPr lang="ko-KR" altLang="en-US" dirty="0" smtClean="0"/>
              <a:t>호출해서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새로운 태</a:t>
            </a:r>
            <a:r>
              <a:rPr lang="ko-KR" altLang="en-US" dirty="0"/>
              <a:t>그</a:t>
            </a:r>
            <a:r>
              <a:rPr lang="ko-KR" altLang="en-US" dirty="0" smtClean="0"/>
              <a:t>를 </a:t>
            </a:r>
            <a:r>
              <a:rPr lang="ko-KR" altLang="en-US" dirty="0"/>
              <a:t>읽어 들인다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&lt;?</a:t>
            </a:r>
            <a:r>
              <a:rPr lang="en-US" altLang="ko-KR" dirty="0"/>
              <a:t>xml ...?&gt;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&lt;?xml ...?&gt;</a:t>
            </a:r>
            <a:r>
              <a:rPr lang="ko-KR" altLang="en-US" dirty="0" smtClean="0"/>
              <a:t>태그의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읽어 들임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GetXMLData</a:t>
            </a:r>
            <a:r>
              <a:rPr lang="en-US" altLang="ko-KR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&lt;?</a:t>
            </a:r>
            <a:r>
              <a:rPr lang="en-US" altLang="ko-KR" dirty="0"/>
              <a:t>xml-stylesheet</a:t>
            </a:r>
            <a:r>
              <a:rPr lang="en-US" altLang="ko-KR" dirty="0" smtClean="0"/>
              <a:t>?&gt;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&lt;?xml-stylesheet?&gt;</a:t>
            </a:r>
            <a:r>
              <a:rPr lang="ko-KR" altLang="en-US" dirty="0" smtClean="0"/>
              <a:t>태그의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읽어 들임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GetXMLData</a:t>
            </a:r>
            <a:r>
              <a:rPr lang="en-US" altLang="ko-KR" dirty="0" smtClean="0"/>
              <a:t>())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&lt;!</a:t>
            </a:r>
            <a:r>
              <a:rPr lang="en-US" altLang="ko-KR" dirty="0"/>
              <a:t>DOCTYPE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&lt;!DOCTYPE &gt;</a:t>
            </a:r>
            <a:r>
              <a:rPr lang="ko-KR" altLang="en-US" dirty="0" smtClean="0"/>
              <a:t>태그의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읽어 들임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GetDOCTYPEData</a:t>
            </a:r>
            <a:r>
              <a:rPr lang="en-US" altLang="ko-KR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주석의 경우는 모두 무시한다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ReadComment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4437" y="30045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OnLAngleBR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9820" y="30045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650661" y="3203269"/>
            <a:ext cx="42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50661" y="3389313"/>
            <a:ext cx="42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1292" y="316980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StartParsing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1444" y="421755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StartReading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3171444" y="316980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CheckXMLByStream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3175628" y="212205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MakeRawData</a:t>
            </a:r>
            <a:endParaRPr lang="ko-KR" altLang="en-US" sz="1100" dirty="0"/>
          </a:p>
        </p:txBody>
      </p:sp>
      <p:cxnSp>
        <p:nvCxnSpPr>
          <p:cNvPr id="14" name="직선 연결선 13"/>
          <p:cNvCxnSpPr>
            <a:stCxn id="5" idx="3"/>
          </p:cNvCxnSpPr>
          <p:nvPr/>
        </p:nvCxnSpPr>
        <p:spPr>
          <a:xfrm>
            <a:off x="2167516" y="3444740"/>
            <a:ext cx="561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729061" y="2377940"/>
            <a:ext cx="0" cy="21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29061" y="237794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29061" y="344474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29061" y="4482965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6748" y="2226825"/>
            <a:ext cx="41008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위해 호출하는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• </a:t>
            </a:r>
            <a:r>
              <a:rPr lang="en-US" altLang="ko-KR" dirty="0" err="1" smtClean="0"/>
              <a:t>MakeRawData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• </a:t>
            </a:r>
            <a:r>
              <a:rPr lang="en-US" altLang="ko-KR" dirty="0" err="1" smtClean="0"/>
              <a:t>CheckXMLByStream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• </a:t>
            </a:r>
            <a:r>
              <a:rPr lang="en-US" altLang="ko-KR" dirty="0" err="1" smtClean="0"/>
              <a:t>StartReading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	 3</a:t>
            </a:r>
            <a:r>
              <a:rPr lang="ko-KR" altLang="en-US" dirty="0" smtClean="0"/>
              <a:t>가지의 주요 함수들을 호출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630050" y="449248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ReadFile</a:t>
            </a:r>
            <a:endParaRPr lang="ko-KR" altLang="en-US" sz="11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15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StartParsing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30050" y="280656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CheckWellFormed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5630050" y="3649526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CheckValidation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>
            <a:stCxn id="9" idx="3"/>
            <a:endCxn id="36" idx="1"/>
          </p:cNvCxnSpPr>
          <p:nvPr/>
        </p:nvCxnSpPr>
        <p:spPr>
          <a:xfrm flipV="1">
            <a:off x="5187668" y="3081504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3"/>
            <a:endCxn id="37" idx="1"/>
          </p:cNvCxnSpPr>
          <p:nvPr/>
        </p:nvCxnSpPr>
        <p:spPr>
          <a:xfrm>
            <a:off x="5187668" y="3444740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3"/>
            <a:endCxn id="29" idx="1"/>
          </p:cNvCxnSpPr>
          <p:nvPr/>
        </p:nvCxnSpPr>
        <p:spPr>
          <a:xfrm>
            <a:off x="5187668" y="4492490"/>
            <a:ext cx="442382" cy="2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62325" y="563880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시스템 개략도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76200" y="1504950"/>
            <a:ext cx="7686675" cy="4476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30050" y="52772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MakeNewList</a:t>
            </a:r>
            <a:endParaRPr lang="ko-KR" altLang="en-US" sz="1100" dirty="0"/>
          </a:p>
        </p:txBody>
      </p:sp>
      <p:cxnSp>
        <p:nvCxnSpPr>
          <p:cNvPr id="50" name="직선 화살표 연결선 49"/>
          <p:cNvCxnSpPr>
            <a:stCxn id="8" idx="3"/>
            <a:endCxn id="48" idx="1"/>
          </p:cNvCxnSpPr>
          <p:nvPr/>
        </p:nvCxnSpPr>
        <p:spPr>
          <a:xfrm>
            <a:off x="5187668" y="4492490"/>
            <a:ext cx="442382" cy="105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33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OnRAnlgeBR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1219602"/>
            <a:ext cx="7285969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태그에 대한 </a:t>
            </a:r>
            <a:r>
              <a:rPr lang="ko-KR" altLang="en-US" dirty="0" err="1"/>
              <a:t>파싱이</a:t>
            </a:r>
            <a:r>
              <a:rPr lang="ko-KR" altLang="en-US" dirty="0"/>
              <a:t> </a:t>
            </a:r>
            <a:r>
              <a:rPr lang="ko-KR" altLang="en-US" dirty="0" smtClean="0"/>
              <a:t>끝났을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태그가 끝났을 때의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&lt;tag </a:t>
            </a:r>
            <a:r>
              <a:rPr lang="en-US" altLang="ko-KR" dirty="0" err="1"/>
              <a:t>attr</a:t>
            </a:r>
            <a:r>
              <a:rPr lang="en-US" altLang="ko-KR" dirty="0"/>
              <a:t> = "test"&gt; ... &lt;/tag&gt;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15312" y="24302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OnRAngleBR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60695" y="243022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031536" y="2705167"/>
            <a:ext cx="42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12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SetInQuter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1219602"/>
            <a:ext cx="604684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' " '</a:t>
            </a:r>
            <a:r>
              <a:rPr lang="ko-KR" altLang="en-US" dirty="0"/>
              <a:t>를 만나면 다음에 나올 구문이 따옴표로 쌓여 있는지 </a:t>
            </a:r>
          </a:p>
          <a:p>
            <a:r>
              <a:rPr lang="ko-KR" altLang="en-US" dirty="0" smtClean="0"/>
              <a:t>따옴표에서 </a:t>
            </a:r>
            <a:r>
              <a:rPr lang="ko-KR" altLang="en-US" dirty="0"/>
              <a:t>벗어났는지를 알기 위한 플래그를 </a:t>
            </a:r>
            <a:r>
              <a:rPr lang="ko-KR" altLang="en-US" dirty="0" err="1" smtClean="0"/>
              <a:t>셋팅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15312" y="24302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SetInQuter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60695" y="243022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031536" y="2705167"/>
            <a:ext cx="42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7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53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OnWhiteSpace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1219602"/>
            <a:ext cx="551516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CR, LF, SPACE, TAB</a:t>
            </a:r>
            <a:r>
              <a:rPr lang="ko-KR" altLang="en-US" dirty="0"/>
              <a:t>을 모두 </a:t>
            </a:r>
            <a:r>
              <a:rPr lang="en-US" altLang="ko-KR" dirty="0" err="1"/>
              <a:t>OnWhiteSpace</a:t>
            </a:r>
            <a:r>
              <a:rPr lang="ko-KR" altLang="en-US" dirty="0"/>
              <a:t>에서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err="1"/>
              <a:t>태크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속성값을 저장하는 토큰으로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Attribute </a:t>
            </a:r>
            <a:r>
              <a:rPr lang="ko-KR" altLang="en-US" dirty="0" smtClean="0"/>
              <a:t>를 읽고 있을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아무것도 읽지 않은 상태라면 빈칸을 모두 없앰</a:t>
            </a:r>
            <a:endParaRPr lang="en-US" altLang="ko-KR" dirty="0" smtClean="0"/>
          </a:p>
          <a:p>
            <a:r>
              <a:rPr lang="ko-KR" altLang="en-US" dirty="0" smtClean="0"/>
              <a:t>반대의 경우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ATTR_VALUE</a:t>
            </a:r>
            <a:r>
              <a:rPr lang="ko-KR" altLang="en-US" dirty="0" smtClean="0"/>
              <a:t>를 읽고 있을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마찬가지로 빈칸을 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15312" y="24302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OnWhiteSpace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60695" y="243022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031536" y="2705167"/>
            <a:ext cx="42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60695" y="346551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OnLAngleBR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325932" y="2980106"/>
            <a:ext cx="0" cy="48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2"/>
            <a:endCxn id="9" idx="1"/>
          </p:cNvCxnSpPr>
          <p:nvPr/>
        </p:nvCxnSpPr>
        <p:spPr>
          <a:xfrm>
            <a:off x="3023424" y="2980108"/>
            <a:ext cx="1437271" cy="76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534025" y="2988343"/>
            <a:ext cx="0" cy="47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2171" y="4511518"/>
            <a:ext cx="5386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  <a:r>
              <a:rPr lang="ko-KR" altLang="en-US" dirty="0" smtClean="0"/>
              <a:t>를 읽고 있을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빈칸은 모두 저장</a:t>
            </a:r>
            <a:endParaRPr lang="en-US" altLang="ko-KR" dirty="0" smtClean="0"/>
          </a:p>
          <a:p>
            <a:r>
              <a:rPr lang="en-US" altLang="ko-KR" dirty="0" smtClean="0"/>
              <a:t>CR ,LF, TAB</a:t>
            </a:r>
            <a:r>
              <a:rPr lang="ko-KR" altLang="en-US" dirty="0" smtClean="0"/>
              <a:t>은 토큰으로 취급하지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태그 밖에 있을 경우에는 다음의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나올 때까지 </a:t>
            </a:r>
            <a:endParaRPr lang="en-US" altLang="ko-KR" dirty="0" smtClean="0"/>
          </a:p>
          <a:p>
            <a:r>
              <a:rPr lang="ko-KR" altLang="en-US" dirty="0" smtClean="0"/>
              <a:t>빈칸 모두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7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39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StartReading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ReadFile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OnEqual</a:t>
            </a:r>
            <a:r>
              <a:rPr lang="en-US" altLang="ko-KR" dirty="0" smtClean="0"/>
              <a:t> 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1219602"/>
            <a:ext cx="8656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'=' </a:t>
            </a:r>
            <a:r>
              <a:rPr lang="ko-KR" altLang="en-US" dirty="0"/>
              <a:t>이 토큰으로 </a:t>
            </a:r>
            <a:r>
              <a:rPr lang="ko-KR" altLang="en-US" dirty="0" smtClean="0"/>
              <a:t>사용되었을 때 </a:t>
            </a:r>
            <a:r>
              <a:rPr lang="ko-KR" altLang="en-US" dirty="0"/>
              <a:t>속성을 읽어 </a:t>
            </a:r>
            <a:r>
              <a:rPr lang="ko-KR" altLang="en-US" dirty="0" smtClean="0"/>
              <a:t>들이고 있었다면</a:t>
            </a:r>
            <a:endParaRPr lang="en-US" altLang="ko-KR" dirty="0" smtClean="0"/>
          </a:p>
          <a:p>
            <a:r>
              <a:rPr lang="ko-KR" altLang="en-US" dirty="0"/>
              <a:t>속성을 모두 읽어 들였으므로 </a:t>
            </a:r>
            <a:r>
              <a:rPr lang="en-US" altLang="ko-KR" dirty="0" err="1"/>
              <a:t>SetAttribute</a:t>
            </a:r>
            <a:r>
              <a:rPr lang="en-US" altLang="ko-KR" dirty="0"/>
              <a:t>()</a:t>
            </a:r>
            <a:r>
              <a:rPr lang="ko-KR" altLang="en-US" dirty="0"/>
              <a:t>를 사용해서 </a:t>
            </a:r>
            <a:r>
              <a:rPr lang="ko-KR" altLang="en-US" dirty="0" smtClean="0"/>
              <a:t>읽어 들인</a:t>
            </a:r>
            <a:endParaRPr lang="en-US" altLang="ko-KR" dirty="0" smtClean="0"/>
          </a:p>
          <a:p>
            <a:r>
              <a:rPr lang="ko-KR" altLang="en-US" dirty="0" smtClean="0"/>
              <a:t>속성을 저장</a:t>
            </a:r>
            <a:endParaRPr lang="en-US" altLang="ko-KR" dirty="0" smtClean="0"/>
          </a:p>
          <a:p>
            <a:r>
              <a:rPr lang="ko-KR" altLang="en-US" dirty="0" smtClean="0"/>
              <a:t>속성값을 읽어 들이는 중간에 </a:t>
            </a:r>
            <a:r>
              <a:rPr lang="en-US" altLang="ko-KR" dirty="0" smtClean="0"/>
              <a:t>‘=’</a:t>
            </a:r>
            <a:r>
              <a:rPr lang="ko-KR" altLang="en-US" dirty="0" smtClean="0"/>
              <a:t>가 사용되었다면 속성이 정의 되지 않은 것이므로</a:t>
            </a:r>
            <a:endParaRPr lang="en-US" altLang="ko-KR" dirty="0" smtClean="0"/>
          </a:p>
          <a:p>
            <a:r>
              <a:rPr lang="ko-KR" altLang="en-US" dirty="0" smtClean="0"/>
              <a:t>프로그램 종료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15312" y="277312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OnEqual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60695" y="277312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ReadFile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031536" y="3048067"/>
            <a:ext cx="42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27754" y="289612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StartParsing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7906" y="39438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StartReading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5347906" y="289612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CheckXMLByStream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5352090" y="18483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MakeRawData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>
            <a:stCxn id="2" idx="3"/>
          </p:cNvCxnSpPr>
          <p:nvPr/>
        </p:nvCxnSpPr>
        <p:spPr>
          <a:xfrm>
            <a:off x="4343978" y="3171060"/>
            <a:ext cx="561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905523" y="2104260"/>
            <a:ext cx="0" cy="21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05523" y="210426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905523" y="317106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905523" y="4209285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06512" y="421880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ReadFile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806512" y="253288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CheckWellFormed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806512" y="3375846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CheckValidation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stCxn id="4" idx="3"/>
            <a:endCxn id="12" idx="1"/>
          </p:cNvCxnSpPr>
          <p:nvPr/>
        </p:nvCxnSpPr>
        <p:spPr>
          <a:xfrm flipV="1">
            <a:off x="7364130" y="2807824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13" idx="1"/>
          </p:cNvCxnSpPr>
          <p:nvPr/>
        </p:nvCxnSpPr>
        <p:spPr>
          <a:xfrm>
            <a:off x="7364130" y="3171060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3"/>
            <a:endCxn id="11" idx="1"/>
          </p:cNvCxnSpPr>
          <p:nvPr/>
        </p:nvCxnSpPr>
        <p:spPr>
          <a:xfrm>
            <a:off x="7364130" y="4218810"/>
            <a:ext cx="442382" cy="2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38787" y="536512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시스템 개략도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2252662" y="1231270"/>
            <a:ext cx="7681913" cy="4493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06512" y="500354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MakeNewList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7364130" y="4218810"/>
            <a:ext cx="442382" cy="105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MakeRawData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62062"/>
            <a:ext cx="4191000" cy="4467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1262062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RawData</a:t>
            </a:r>
            <a:r>
              <a:rPr lang="ko-KR" altLang="en-US" dirty="0" smtClean="0"/>
              <a:t>를 생성하는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File</a:t>
            </a:r>
            <a:r>
              <a:rPr lang="ko-KR" altLang="en-US" dirty="0" smtClean="0"/>
              <a:t>의 크기를 </a:t>
            </a:r>
            <a:r>
              <a:rPr lang="en-US" altLang="ko-KR" dirty="0" err="1" smtClean="0"/>
              <a:t>m_nRawDataSize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File</a:t>
            </a:r>
            <a:r>
              <a:rPr lang="ko-KR" altLang="en-US" dirty="0" smtClean="0"/>
              <a:t>에서 한 글자씩 읽어서 </a:t>
            </a:r>
            <a:r>
              <a:rPr lang="en-US" altLang="ko-KR" dirty="0" err="1" smtClean="0"/>
              <a:t>m_pszRawData</a:t>
            </a:r>
            <a:r>
              <a:rPr lang="en-US" altLang="ko-KR" dirty="0" smtClean="0"/>
              <a:t>[]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문자열의 끝임을 표현하기 위해 </a:t>
            </a:r>
            <a:r>
              <a:rPr lang="en-US" altLang="ko-KR" dirty="0" smtClean="0"/>
              <a:t>‘\0’</a:t>
            </a:r>
            <a:r>
              <a:rPr lang="ko-KR" altLang="en-US" dirty="0" smtClean="0"/>
              <a:t>을 넣음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327754" y="289612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StartParsing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47906" y="39438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StartReading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5347906" y="289612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CheckXMLByStream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52090" y="184837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MakeRawData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9" idx="3"/>
          </p:cNvCxnSpPr>
          <p:nvPr/>
        </p:nvCxnSpPr>
        <p:spPr>
          <a:xfrm>
            <a:off x="4343978" y="3171060"/>
            <a:ext cx="561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905523" y="2104260"/>
            <a:ext cx="0" cy="21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905523" y="210426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905523" y="3171060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905523" y="4209285"/>
            <a:ext cx="44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806512" y="421880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ReadFile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7806512" y="253288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CheckWellFormed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06512" y="3375846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CheckValidation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stCxn id="21" idx="3"/>
            <a:endCxn id="29" idx="1"/>
          </p:cNvCxnSpPr>
          <p:nvPr/>
        </p:nvCxnSpPr>
        <p:spPr>
          <a:xfrm flipV="1">
            <a:off x="7364130" y="2807824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3"/>
            <a:endCxn id="30" idx="1"/>
          </p:cNvCxnSpPr>
          <p:nvPr/>
        </p:nvCxnSpPr>
        <p:spPr>
          <a:xfrm>
            <a:off x="7364130" y="3171060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  <a:endCxn id="28" idx="1"/>
          </p:cNvCxnSpPr>
          <p:nvPr/>
        </p:nvCxnSpPr>
        <p:spPr>
          <a:xfrm>
            <a:off x="7364130" y="4218810"/>
            <a:ext cx="442382" cy="2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8787" y="536512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시스템 개략도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2252662" y="1231270"/>
            <a:ext cx="7681913" cy="4493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06512" y="5003549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MakeNewList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>
            <a:endCxn id="36" idx="1"/>
          </p:cNvCxnSpPr>
          <p:nvPr/>
        </p:nvCxnSpPr>
        <p:spPr>
          <a:xfrm>
            <a:off x="7364130" y="4218810"/>
            <a:ext cx="442382" cy="105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269" y="315570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CheckXMLByStream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705875" y="2792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CheckWellFormed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705875" y="363543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CheckValidation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2263493" y="3067408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263493" y="3430644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64481" y="358304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EmptyStack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5164481" y="2792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StartFormCheck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64481" y="200189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InitStack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8" idx="3"/>
            <a:endCxn id="14" idx="1"/>
          </p:cNvCxnSpPr>
          <p:nvPr/>
        </p:nvCxnSpPr>
        <p:spPr>
          <a:xfrm flipV="1">
            <a:off x="4722099" y="2276833"/>
            <a:ext cx="442382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13" idx="1"/>
          </p:cNvCxnSpPr>
          <p:nvPr/>
        </p:nvCxnSpPr>
        <p:spPr>
          <a:xfrm>
            <a:off x="4722099" y="3067408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4722099" y="3067408"/>
            <a:ext cx="442382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3087" y="279246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OnTagStart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80705" y="3067764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944111" y="3595591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ReadXMLDocTypePart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9944111" y="279246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ReadXMLInfoPart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9944111" y="1992725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ReadXMLComment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stCxn id="21" idx="3"/>
            <a:endCxn id="26" idx="1"/>
          </p:cNvCxnSpPr>
          <p:nvPr/>
        </p:nvCxnSpPr>
        <p:spPr>
          <a:xfrm flipV="1">
            <a:off x="9639311" y="2267665"/>
            <a:ext cx="304800" cy="7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25" idx="1"/>
          </p:cNvCxnSpPr>
          <p:nvPr/>
        </p:nvCxnSpPr>
        <p:spPr>
          <a:xfrm>
            <a:off x="9639311" y="306740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4" idx="1"/>
          </p:cNvCxnSpPr>
          <p:nvPr/>
        </p:nvCxnSpPr>
        <p:spPr>
          <a:xfrm>
            <a:off x="9639311" y="3067407"/>
            <a:ext cx="304800" cy="80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24846" y="5067085"/>
            <a:ext cx="2342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CheckXMLByStream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 그래프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114300" y="1133475"/>
            <a:ext cx="11982450" cy="3771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62062"/>
            <a:ext cx="3724275" cy="2952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105025"/>
            <a:ext cx="4362450" cy="4752975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15050" y="1337101"/>
            <a:ext cx="49405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XML </a:t>
            </a:r>
            <a:r>
              <a:rPr lang="ko-KR" altLang="en-US" dirty="0" smtClean="0"/>
              <a:t>파일이 </a:t>
            </a:r>
            <a:r>
              <a:rPr lang="en-US" altLang="ko-KR" dirty="0" err="1" smtClean="0"/>
              <a:t>WellFormed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Valid </a:t>
            </a:r>
            <a:r>
              <a:rPr lang="ko-KR" altLang="en-US" dirty="0" smtClean="0"/>
              <a:t>한지를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검사하는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NOTWELLFORMED </a:t>
            </a:r>
            <a:r>
              <a:rPr lang="ko-KR" altLang="en-US" dirty="0" smtClean="0"/>
              <a:t>의 경우</a:t>
            </a:r>
            <a:endParaRPr lang="en-US" altLang="ko-KR" dirty="0"/>
          </a:p>
          <a:p>
            <a:r>
              <a:rPr lang="en-US" altLang="ko-KR" dirty="0" smtClean="0"/>
              <a:t>	false</a:t>
            </a:r>
            <a:r>
              <a:rPr lang="ko-KR" altLang="en-US" dirty="0" smtClean="0"/>
              <a:t>값 리턴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WELLANDVALID 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break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2" y="4214812"/>
            <a:ext cx="2996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StartParsing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에서의 </a:t>
            </a:r>
            <a:r>
              <a:rPr lang="en-US" altLang="ko-KR" sz="1100" dirty="0" err="1" smtClean="0"/>
              <a:t>CheckByStream</a:t>
            </a:r>
            <a:r>
              <a:rPr lang="en-US" altLang="ko-KR" sz="1100" dirty="0" smtClean="0"/>
              <a:t>() </a:t>
            </a:r>
            <a:r>
              <a:rPr lang="ko-KR" altLang="en-US" sz="1100" dirty="0" smtClean="0"/>
              <a:t>활용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67708" y="6596390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CheckByStream</a:t>
            </a:r>
            <a:r>
              <a:rPr lang="en-US" altLang="ko-KR" sz="1100" dirty="0" smtClean="0"/>
              <a:t>()]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90775" y="1876425"/>
            <a:ext cx="32004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50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CheckWellFormed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269" y="3155704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CheckXMLByStream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705875" y="2792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CheckWellFormed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5875" y="3635430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CheckValidation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2263493" y="3067408"/>
            <a:ext cx="442382" cy="3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263493" y="3430644"/>
            <a:ext cx="442382" cy="4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64481" y="358304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EmptyStack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64481" y="2792468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StartFormCheck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1" y="2001893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InitStack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>
            <a:stCxn id="8" idx="3"/>
            <a:endCxn id="14" idx="1"/>
          </p:cNvCxnSpPr>
          <p:nvPr/>
        </p:nvCxnSpPr>
        <p:spPr>
          <a:xfrm flipV="1">
            <a:off x="4722099" y="2276833"/>
            <a:ext cx="442382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13" idx="1"/>
          </p:cNvCxnSpPr>
          <p:nvPr/>
        </p:nvCxnSpPr>
        <p:spPr>
          <a:xfrm>
            <a:off x="4722099" y="3067408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4722099" y="3067408"/>
            <a:ext cx="442382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3087" y="279246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OnTagStart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80705" y="3067764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944111" y="3595591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ReadXMLDocTypePart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44111" y="2792467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ReadXMLInfoPart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44111" y="1992725"/>
            <a:ext cx="2016224" cy="5498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ReadXMLComment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stCxn id="21" idx="3"/>
            <a:endCxn id="26" idx="1"/>
          </p:cNvCxnSpPr>
          <p:nvPr/>
        </p:nvCxnSpPr>
        <p:spPr>
          <a:xfrm flipV="1">
            <a:off x="9639311" y="2267665"/>
            <a:ext cx="304800" cy="7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25" idx="1"/>
          </p:cNvCxnSpPr>
          <p:nvPr/>
        </p:nvCxnSpPr>
        <p:spPr>
          <a:xfrm>
            <a:off x="9639311" y="306740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4" idx="1"/>
          </p:cNvCxnSpPr>
          <p:nvPr/>
        </p:nvCxnSpPr>
        <p:spPr>
          <a:xfrm>
            <a:off x="9639311" y="3067407"/>
            <a:ext cx="304800" cy="80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24846" y="5067085"/>
            <a:ext cx="2342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CheckXMLByStream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 그래프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114300" y="1133475"/>
            <a:ext cx="11982450" cy="3771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0" y="552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" y="97393"/>
            <a:ext cx="450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CheckXMLByStream</a:t>
            </a:r>
            <a:r>
              <a:rPr lang="en-US" altLang="ko-KR" dirty="0" smtClean="0"/>
              <a:t>()_</a:t>
            </a:r>
            <a:r>
              <a:rPr lang="en-US" altLang="ko-KR" dirty="0" err="1" smtClean="0"/>
              <a:t>CheckWellFormed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1262062"/>
            <a:ext cx="51331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XML </a:t>
            </a:r>
            <a:r>
              <a:rPr lang="ko-KR" altLang="en-US" dirty="0" smtClean="0"/>
              <a:t>파일이 </a:t>
            </a:r>
            <a:r>
              <a:rPr lang="en-US" altLang="ko-KR" dirty="0" err="1" smtClean="0"/>
              <a:t>WellFormed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인지 검사하는 함수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InitStack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Stack_Element</a:t>
            </a:r>
            <a:r>
              <a:rPr lang="ko-KR" altLang="en-US" dirty="0" smtClean="0"/>
              <a:t>만큼씩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IpHead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IpTail</a:t>
            </a:r>
            <a:r>
              <a:rPr lang="ko-KR" altLang="en-US" dirty="0" smtClean="0"/>
              <a:t>에 동적 할당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StartFormCheck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OnTagStart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ReadXMLComment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ReadXMLInfoPart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ReadXMLDocTypePart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  </a:t>
            </a:r>
            <a:r>
              <a:rPr lang="en-US" altLang="ko-KR" dirty="0" err="1" smtClean="0"/>
              <a:t>EmptyStack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비움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81112"/>
            <a:ext cx="3286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771</Words>
  <Application>Microsoft Office PowerPoint</Application>
  <PresentationFormat>와이드스크린</PresentationFormat>
  <Paragraphs>258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XMLParsing 코드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XMLParsing 코드 분석</dc:title>
  <dc:creator>JaeMin Seo</dc:creator>
  <cp:lastModifiedBy>JaeMin Seo</cp:lastModifiedBy>
  <cp:revision>26</cp:revision>
  <dcterms:created xsi:type="dcterms:W3CDTF">2015-03-18T11:23:24Z</dcterms:created>
  <dcterms:modified xsi:type="dcterms:W3CDTF">2015-03-18T14:41:00Z</dcterms:modified>
</cp:coreProperties>
</file>