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71" r:id="rId18"/>
    <p:sldId id="275" r:id="rId19"/>
    <p:sldId id="276" r:id="rId20"/>
    <p:sldId id="284" r:id="rId21"/>
    <p:sldId id="272" r:id="rId22"/>
    <p:sldId id="273" r:id="rId23"/>
    <p:sldId id="274" r:id="rId24"/>
    <p:sldId id="285" r:id="rId25"/>
    <p:sldId id="265" r:id="rId26"/>
    <p:sldId id="266" r:id="rId27"/>
    <p:sldId id="267" r:id="rId28"/>
    <p:sldId id="268" r:id="rId29"/>
    <p:sldId id="269" r:id="rId30"/>
    <p:sldId id="27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E507-6539-43B2-8B11-3F9500BB6AE5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D7DD2-22C8-4D58-8950-26C0187D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D7DD2-22C8-4D58-8950-26C0187D55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기준으로 판단하기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D7DD2-22C8-4D58-8950-26C0187D55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3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3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3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0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김도형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5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연산자 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3456384" cy="561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61048"/>
            <a:ext cx="3590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기본형의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교환 법칙 불가능 </a:t>
            </a:r>
            <a:r>
              <a:rPr lang="en-US" altLang="ko-KR" dirty="0" smtClean="0"/>
              <a:t>ex) A=A+5, A=5+A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328391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289425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395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friend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3176"/>
            <a:ext cx="3857887" cy="124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88" y="3933056"/>
            <a:ext cx="3741639" cy="206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2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연선자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단항</a:t>
            </a:r>
            <a:r>
              <a:rPr lang="ko-KR" altLang="en-US" sz="2400" dirty="0" smtClean="0"/>
              <a:t> 연산자 </a:t>
            </a:r>
            <a:r>
              <a:rPr lang="en-US" altLang="ko-KR" sz="2400" dirty="0" smtClean="0"/>
              <a:t>: ++, --, ~, ! </a:t>
            </a:r>
          </a:p>
          <a:p>
            <a:r>
              <a:rPr lang="ko-KR" altLang="en-US" sz="2400" dirty="0" smtClean="0"/>
              <a:t>멤버함수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전역함수 에 의한 오버로딩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6484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88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연산자의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연산과 후 연산의 구분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5112568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++p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++();</a:t>
            </a:r>
          </a:p>
          <a:p>
            <a:r>
              <a:rPr lang="en-US" altLang="ko-KR" dirty="0" smtClean="0"/>
              <a:t>P++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++(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4509120"/>
            <a:ext cx="5112568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--p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--();</a:t>
            </a:r>
          </a:p>
          <a:p>
            <a:r>
              <a:rPr lang="en-US" altLang="ko-KR" dirty="0" smtClean="0"/>
              <a:t>P--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--(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2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연산자의 예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3038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34385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68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C++ 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입출력 연산자 </a:t>
            </a:r>
            <a:r>
              <a:rPr lang="en-US" altLang="ko-KR" sz="1800" dirty="0" smtClean="0"/>
              <a:t>&lt;&lt;, &gt;&gt; </a:t>
            </a:r>
            <a:r>
              <a:rPr lang="ko-KR" altLang="en-US" sz="1800" dirty="0" smtClean="0"/>
              <a:t>도 연산자 오버로딩에 의해 구현된 것 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이름 영역  </a:t>
            </a:r>
            <a:r>
              <a:rPr lang="en-US" altLang="ko-KR" sz="1600" dirty="0" err="1" smtClean="0"/>
              <a:t>std</a:t>
            </a:r>
            <a:r>
              <a:rPr lang="ko-KR" altLang="en-US" sz="1600" dirty="0" smtClean="0"/>
              <a:t>의 클래스 </a:t>
            </a:r>
            <a:r>
              <a:rPr lang="en-US" altLang="ko-KR" sz="1600" dirty="0" err="1" smtClean="0"/>
              <a:t>ostream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정의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미리 정의된 </a:t>
            </a:r>
            <a:r>
              <a:rPr lang="ko-KR" altLang="en-US" sz="1600" dirty="0" err="1" smtClean="0"/>
              <a:t>자료형에</a:t>
            </a:r>
            <a:r>
              <a:rPr lang="ko-KR" altLang="en-US" sz="1600" dirty="0" smtClean="0"/>
              <a:t> 대해 입출력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040560" cy="245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1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출력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08" y="1628800"/>
            <a:ext cx="4905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6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024336" cy="540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78" y="1336216"/>
            <a:ext cx="2600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7" y="2708920"/>
            <a:ext cx="4164353" cy="272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51" y="5085184"/>
            <a:ext cx="44386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2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가상 함수란 클래스 타입의 포인터로 멤버 함수를 호출할 때 동작하는 특별한 함수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부모 클래스  </a:t>
            </a:r>
            <a:r>
              <a:rPr lang="en-US" altLang="ko-KR" sz="2000" dirty="0" smtClean="0"/>
              <a:t>H</a:t>
            </a:r>
          </a:p>
          <a:p>
            <a:r>
              <a:rPr lang="ko-KR" altLang="en-US" sz="2000" dirty="0" smtClean="0"/>
              <a:t>자식 클래스  </a:t>
            </a:r>
            <a:r>
              <a:rPr lang="en-US" altLang="ko-KR" sz="2000" dirty="0" smtClean="0"/>
              <a:t>S </a:t>
            </a:r>
          </a:p>
          <a:p>
            <a:r>
              <a:rPr lang="en-US" altLang="ko-KR" sz="2000" dirty="0" smtClean="0"/>
              <a:t>H = S //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가능 </a:t>
            </a:r>
            <a:endParaRPr lang="en-US" altLang="ko-KR" sz="2000" dirty="0" smtClean="0"/>
          </a:p>
          <a:p>
            <a:r>
              <a:rPr lang="en-US" altLang="ko-KR" sz="2000" dirty="0" smtClean="0"/>
              <a:t>S = H //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부모는 자식을 가리킬 수 없다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6146" name="Picture 2" descr="C:\Users\Dohyeong\AppData\Local\Temp\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09464"/>
            <a:ext cx="394564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31649"/>
            <a:ext cx="4932040" cy="42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093" y="1850262"/>
            <a:ext cx="4331053" cy="39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이미 </a:t>
            </a:r>
            <a:r>
              <a:rPr lang="ko-KR" altLang="en-US" sz="2000" dirty="0"/>
              <a:t>정의되어 있는 클래스의 모든 특성을 물려 받아 새로운 클래스를 작성하는 기법을 상속이라고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상속의 목적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기존의 클래스를 재활용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공통되는 부분을 상위클래스에 통합하여 반복을 제거하고 유지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보수를 편리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계층을 만듦으로써 객체의 집합에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부여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재활용 예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5523323" cy="165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57" y="4509120"/>
            <a:ext cx="42195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8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가상 함수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실제로 가리키는 객체에 따라 실행 코드가 달라지고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재정의 할 수 있는 함수</a:t>
            </a:r>
            <a:endParaRPr lang="en-US" altLang="ko-KR" sz="1400" dirty="0" smtClean="0"/>
          </a:p>
          <a:p>
            <a:r>
              <a:rPr lang="ko-KR" altLang="en-US" sz="1400" dirty="0" smtClean="0"/>
              <a:t>순수 가상 함수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함수의 선언만 있고 정의는 없는 것으로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자식 클래스에서 반드시 재정의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31" y="2348880"/>
            <a:ext cx="54959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663330"/>
            <a:ext cx="54959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11560" y="3645024"/>
            <a:ext cx="7416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4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019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1656184" cy="426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79" y="2363122"/>
            <a:ext cx="4046980" cy="407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>
            <a:stCxn id="1026" idx="2"/>
          </p:cNvCxnSpPr>
          <p:nvPr/>
        </p:nvCxnSpPr>
        <p:spPr>
          <a:xfrm>
            <a:off x="1905249" y="2385467"/>
            <a:ext cx="2455" cy="4226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0510" y="314096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명칭 충돌이 문제가 될 때 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외부 라이브러리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직접 라이브러리 작성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79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작성 규칙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49560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9888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가능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56" y="2286164"/>
            <a:ext cx="2014775" cy="20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1880" y="194294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네임 스페이스 개방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45" y="2371724"/>
            <a:ext cx="2064048" cy="116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2373" y="199676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없어도 됨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29125"/>
            <a:ext cx="4038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3" y="4420036"/>
            <a:ext cx="42100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691680" y="5085184"/>
            <a:ext cx="1008112" cy="1008112"/>
          </a:xfrm>
          <a:prstGeom prst="ellipse">
            <a:avLst/>
          </a:prstGeom>
          <a:noFill/>
          <a:ln w="76200">
            <a:solidFill>
              <a:schemeClr val="accent2">
                <a:shade val="95000"/>
                <a:satMod val="105000"/>
                <a:alpha val="19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012160" y="5229200"/>
            <a:ext cx="864096" cy="720080"/>
          </a:xfrm>
          <a:prstGeom prst="line">
            <a:avLst/>
          </a:prstGeom>
          <a:ln w="76200">
            <a:solidFill>
              <a:schemeClr val="accent2">
                <a:alpha val="31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6012160" y="5229200"/>
            <a:ext cx="864096" cy="720080"/>
          </a:xfrm>
          <a:prstGeom prst="line">
            <a:avLst/>
          </a:prstGeom>
          <a:ln w="76200">
            <a:solidFill>
              <a:schemeClr val="accent2">
                <a:alpha val="31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 사용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0697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3" y="3410953"/>
            <a:ext cx="2728401" cy="23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3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– catch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예외란 버그와는 달리 제대로 만들었지만 </a:t>
            </a:r>
            <a:r>
              <a:rPr lang="ko-KR" altLang="en-US" sz="2000" dirty="0" err="1"/>
              <a:t>원하는대로</a:t>
            </a:r>
            <a:r>
              <a:rPr lang="ko-KR" altLang="en-US" sz="2000" dirty="0"/>
              <a:t> 동작하지 못하게 방해하는 외부의 불가항력적인 상황을 말한다</a:t>
            </a:r>
            <a:r>
              <a:rPr lang="en-US" altLang="ko-KR" sz="2000" smtClean="0"/>
              <a:t>.</a:t>
            </a:r>
          </a:p>
          <a:p>
            <a:endParaRPr lang="ko-KR" altLang="en-US" sz="2000" dirty="0"/>
          </a:p>
          <a:p>
            <a:r>
              <a:rPr lang="en-US" altLang="ko-KR" sz="1800" dirty="0"/>
              <a:t>try : </a:t>
            </a:r>
            <a:r>
              <a:rPr lang="ko-KR" altLang="en-US" sz="1800" dirty="0"/>
              <a:t>예외가 발생할만한 코드 블록을 지정하는데 </a:t>
            </a:r>
            <a:r>
              <a:rPr lang="en-US" altLang="ko-KR" sz="1800" dirty="0"/>
              <a:t>try </a:t>
            </a:r>
            <a:r>
              <a:rPr lang="ko-KR" altLang="en-US" sz="1800" dirty="0"/>
              <a:t>다음의 </a:t>
            </a:r>
            <a:r>
              <a:rPr lang="en-US" altLang="ko-KR" sz="1800" dirty="0"/>
              <a:t>{ } </a:t>
            </a:r>
            <a:r>
              <a:rPr lang="ko-KR" altLang="en-US" sz="1800" dirty="0" err="1"/>
              <a:t>괄호안에</a:t>
            </a:r>
            <a:r>
              <a:rPr lang="ko-KR" altLang="en-US" sz="1800" dirty="0"/>
              <a:t> 예외 처리 대상 코드를 작성한다</a:t>
            </a:r>
            <a:r>
              <a:rPr lang="en-US" altLang="ko-KR" sz="1800" dirty="0"/>
              <a:t>. </a:t>
            </a:r>
            <a:endParaRPr lang="ko-KR" altLang="en-US" sz="1800" dirty="0"/>
          </a:p>
          <a:p>
            <a:r>
              <a:rPr lang="en-US" altLang="ko-KR" sz="1800" dirty="0"/>
              <a:t>throw : </a:t>
            </a:r>
            <a:r>
              <a:rPr lang="ko-KR" altLang="en-US" sz="1800" dirty="0"/>
              <a:t>프로그램이 정상적으로 실행될 수 없는 상황일 때 이 명령으로 예외를 던진다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en-US" altLang="ko-KR" sz="1800" dirty="0"/>
              <a:t>catch : try </a:t>
            </a:r>
            <a:r>
              <a:rPr lang="ko-KR" altLang="en-US" sz="1800" dirty="0"/>
              <a:t>블록 다음에 이어지며 던져진 예외를 받아서 처리한다</a:t>
            </a:r>
            <a:r>
              <a:rPr lang="en-US" altLang="ko-KR" sz="1800" dirty="0"/>
              <a:t>. 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21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오버로딩의 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423"/>
            <a:ext cx="20000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05" y="2125175"/>
            <a:ext cx="2149006" cy="41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45" y="6333847"/>
            <a:ext cx="1384351" cy="48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1693941" cy="32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25175"/>
            <a:ext cx="15954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6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5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3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9612"/>
            <a:ext cx="5112568" cy="69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372641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3919" y="3717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r>
              <a:rPr lang="ko-KR" altLang="en-US" dirty="0" smtClean="0"/>
              <a:t>파생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자식 클래스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4149080"/>
            <a:ext cx="223224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정보 은폐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59280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65" y="2204864"/>
            <a:ext cx="567335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6" y="3140968"/>
            <a:ext cx="4155658" cy="396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6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액세스 지정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9" y="1700808"/>
            <a:ext cx="332436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83097"/>
            <a:ext cx="7103419" cy="276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627784" y="2371668"/>
            <a:ext cx="0" cy="834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1203"/>
            <a:ext cx="25908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2784"/>
            <a:ext cx="34385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22772"/>
            <a:ext cx="34004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89622"/>
            <a:ext cx="2880320" cy="435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5466324" y="5373216"/>
            <a:ext cx="2304256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70580" y="5013176"/>
            <a:ext cx="12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B::a=3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5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기반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780928"/>
            <a:ext cx="590938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43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8" y="1916832"/>
            <a:ext cx="3595590" cy="13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2" y="3349887"/>
            <a:ext cx="282153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1"/>
            <a:ext cx="5148064" cy="535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53178" y="5805264"/>
            <a:ext cx="178697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84285"/>
            <a:ext cx="3291933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9777"/>
            <a:ext cx="3456384" cy="639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함수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7664" y="5157192"/>
            <a:ext cx="1404156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 = A + B;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31840" y="242088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1432" y="2996952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</a:t>
            </a:r>
            <a:r>
              <a:rPr lang="en-US" altLang="ko-KR" sz="1600" dirty="0" err="1" smtClean="0"/>
              <a:t>onst</a:t>
            </a:r>
            <a:r>
              <a:rPr lang="en-US" altLang="ko-KR" sz="1600" dirty="0" smtClean="0"/>
              <a:t> Time operator +(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Time &amp;T) </a:t>
            </a:r>
            <a:r>
              <a:rPr lang="en-US" altLang="ko-KR" sz="1600" dirty="0" err="1" smtClean="0"/>
              <a:t>const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{..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51" y="1796924"/>
            <a:ext cx="4378114" cy="11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38671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32240" y="4221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다른 예</a:t>
            </a:r>
            <a:r>
              <a:rPr lang="ko-KR" altLang="en-US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232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344</Words>
  <Application>Microsoft Office PowerPoint</Application>
  <PresentationFormat>화면 슬라이드 쇼(4:3)</PresentationFormat>
  <Paragraphs>83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김도형</vt:lpstr>
      <vt:lpstr>클래스 상속</vt:lpstr>
      <vt:lpstr>상속의 예</vt:lpstr>
      <vt:lpstr>상속과 정보 은폐</vt:lpstr>
      <vt:lpstr>상속 액세스 지정</vt:lpstr>
      <vt:lpstr>다중 상속</vt:lpstr>
      <vt:lpstr>가상 기반 클래스</vt:lpstr>
      <vt:lpstr>연산자 함수</vt:lpstr>
      <vt:lpstr>연산자 함수</vt:lpstr>
      <vt:lpstr>전역 연산자 함수</vt:lpstr>
      <vt:lpstr>객체와 기본형의 연산</vt:lpstr>
      <vt:lpstr>단항 연선자 오버로딩</vt:lpstr>
      <vt:lpstr>단항 연산자의 오버로딩</vt:lpstr>
      <vt:lpstr>단항 연산자의 예</vt:lpstr>
      <vt:lpstr>입출력 연산자</vt:lpstr>
      <vt:lpstr>사용자 정의 객체 출력 예</vt:lpstr>
      <vt:lpstr>대입 연산자</vt:lpstr>
      <vt:lpstr>가상 함수</vt:lpstr>
      <vt:lpstr>가상 함수 </vt:lpstr>
      <vt:lpstr>순수 가상 함수</vt:lpstr>
      <vt:lpstr>Namespace</vt:lpstr>
      <vt:lpstr>Namespace 작성 규칙</vt:lpstr>
      <vt:lpstr>네임 스페이스 사용</vt:lpstr>
      <vt:lpstr>Try – catch</vt:lpstr>
      <vt:lpstr>QnA</vt:lpstr>
      <vt:lpstr>Appendix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김도형</dc:title>
  <dc:creator>Dohyeong</dc:creator>
  <cp:lastModifiedBy>kdh</cp:lastModifiedBy>
  <cp:revision>36</cp:revision>
  <dcterms:created xsi:type="dcterms:W3CDTF">2015-02-09T01:19:31Z</dcterms:created>
  <dcterms:modified xsi:type="dcterms:W3CDTF">2015-02-14T12:13:22Z</dcterms:modified>
</cp:coreProperties>
</file>