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9" r:id="rId4"/>
    <p:sldId id="281" r:id="rId5"/>
    <p:sldId id="285" r:id="rId6"/>
    <p:sldId id="286" r:id="rId7"/>
    <p:sldId id="279" r:id="rId8"/>
    <p:sldId id="278" r:id="rId9"/>
    <p:sldId id="280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3" autoAdjust="0"/>
    <p:restoredTop sz="94523" autoAdjust="0"/>
  </p:normalViewPr>
  <p:slideViewPr>
    <p:cSldViewPr snapToGrid="0">
      <p:cViewPr varScale="1">
        <p:scale>
          <a:sx n="126" d="100"/>
          <a:sy n="126" d="100"/>
        </p:scale>
        <p:origin x="2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1B279-AE14-4225-814E-D7F1345795D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DADF1-5B68-4B7D-9329-EB96B2F2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52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CF8D-4D0E-4488-B4FC-EC0E9EDDC619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E9E7-FC96-47E2-9EE5-7DA2EAB9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998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361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4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01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9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74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4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콜백함수</a:t>
            </a:r>
            <a:r>
              <a:rPr lang="en-US" altLang="ko-KR" dirty="0" smtClean="0"/>
              <a:t>!!!!!!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26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01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71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메모리 주소를 공유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03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E54F-8078-4F24-B78C-2287B184D2A1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9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EFF-4F08-4ED2-A76F-72B949CDCDD7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310F-3699-484D-B145-12010CACA63C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979F-2D56-46AA-AD12-B327136A60A9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B3D1-6990-43A2-AF59-F5B8609C97FC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5CC-AEE6-4629-A23C-4B8D167978D0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8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2EBA-F248-45B2-B454-F3151CFF4EDD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E9D-2A34-47C0-A0E0-D7DC9AC70C2F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8A1-A9A9-42E1-A29B-F9F61E94AC26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8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1FC5-B25C-43EB-9055-1AEAA0FDABAD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2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757-2CD4-4E90-A19D-6FA29416830C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521-15CC-484F-984F-FCA2619F66D6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499" y="3436473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</a:t>
            </a:r>
            <a:r>
              <a:rPr lang="en-US" altLang="ko-KR" sz="3200" b="1" baseline="30000" dirty="0" smtClean="0"/>
              <a:t>rd</a:t>
            </a:r>
            <a:r>
              <a:rPr lang="en-US" altLang="ko-KR" sz="3200" b="1" dirty="0" smtClean="0"/>
              <a:t> Programming Semina</a:t>
            </a:r>
            <a:r>
              <a:rPr lang="en-US" altLang="ko-KR" sz="3200" b="1" dirty="0"/>
              <a:t>r</a:t>
            </a:r>
            <a:endParaRPr lang="en-US" altLang="ko-KR" sz="32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9984594" y="3436473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05.Mar.2015(Wed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5499" y="3429003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5499" y="543161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5499" y="6315745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327" y="615174"/>
            <a:ext cx="1514475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67747" y="5384203"/>
            <a:ext cx="348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 Univ.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Distributed Supercomputing Lab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석사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황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504" y="4162163"/>
            <a:ext cx="70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Array, Pointer, Double Pointer, String, Structure, Union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3173492"/>
            <a:ext cx="648072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&amp; Q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8921" y="543160"/>
            <a:ext cx="1153196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89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43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9799" y="1603686"/>
            <a:ext cx="9361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Pointer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Union</a:t>
            </a:r>
            <a:endParaRPr lang="en-US" altLang="ko-KR" sz="1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35499" y="6310336"/>
            <a:ext cx="11518809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498" y="437560"/>
            <a:ext cx="504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CONTENTS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5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3" y="1896730"/>
            <a:ext cx="1314450" cy="762000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1. Array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498" y="1277303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배열의 주소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배열의 이름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==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배열의 시작 주소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R value 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함수의 인수로서의 배열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const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다차원 배열의 초기화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6719" y="2240566"/>
            <a:ext cx="461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error</a:t>
            </a:r>
            <a:endParaRPr lang="ko-KR" altLang="en-US" sz="105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239611" y="2363868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6111" y="2406218"/>
            <a:ext cx="461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error</a:t>
            </a:r>
            <a:endParaRPr lang="ko-KR" altLang="en-US" sz="105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339003" y="2529520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749" y="3324365"/>
            <a:ext cx="3209925" cy="685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797" y="4541544"/>
            <a:ext cx="4038600" cy="904875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15482"/>
              </p:ext>
            </p:extLst>
          </p:nvPr>
        </p:nvGraphicFramePr>
        <p:xfrm>
          <a:off x="1042278" y="5508452"/>
          <a:ext cx="4078227" cy="4837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9409"/>
                <a:gridCol w="1359409"/>
                <a:gridCol w="1359409"/>
              </a:tblGrid>
              <a:tr h="483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28866"/>
              </p:ext>
            </p:extLst>
          </p:nvPr>
        </p:nvGraphicFramePr>
        <p:xfrm>
          <a:off x="1123123" y="5576067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83353"/>
              </p:ext>
            </p:extLst>
          </p:nvPr>
        </p:nvGraphicFramePr>
        <p:xfrm>
          <a:off x="2465747" y="5571513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69342"/>
              </p:ext>
            </p:extLst>
          </p:nvPr>
        </p:nvGraphicFramePr>
        <p:xfrm>
          <a:off x="3828876" y="5573788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47" y="6135536"/>
            <a:ext cx="3390900" cy="3238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6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36099"/>
          <a:stretch/>
        </p:blipFill>
        <p:spPr>
          <a:xfrm>
            <a:off x="9375912" y="5267993"/>
            <a:ext cx="1680346" cy="556922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35498" y="1277303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연산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가감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(++, --)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주소의 번지를 이동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(by complier)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\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자료형의 크기만큼 이동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비교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대입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뺄샘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 주소 사이의 상대적인 요소 수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2414" y="126370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배열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 포인터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</a:p>
          <a:p>
            <a:pPr lvl="1">
              <a:lnSpc>
                <a:spcPct val="150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포인터를 요소로 지니는 배열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</a:p>
          <a:p>
            <a:pPr lvl="1">
              <a:lnSpc>
                <a:spcPct val="150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배열을 가리킬 수 있는 포인터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120" y="2156023"/>
            <a:ext cx="2686050" cy="1257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8571" y="3021494"/>
            <a:ext cx="126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cf) pa+1 = &amp;pa[1]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389" y="4783624"/>
            <a:ext cx="2295525" cy="8953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664" y="2156023"/>
            <a:ext cx="3381375" cy="457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779" y="2517347"/>
            <a:ext cx="2833847" cy="16599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9212" y="4783624"/>
            <a:ext cx="1057275" cy="4191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033" y="4783624"/>
            <a:ext cx="2629591" cy="5569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041787" y="49543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a[0]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091257" y="542170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a[1]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9579122" y="5068512"/>
            <a:ext cx="194357" cy="16168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9857416" y="5068514"/>
            <a:ext cx="194357" cy="16168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135710" y="5068516"/>
            <a:ext cx="194357" cy="16168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440508" y="5075144"/>
            <a:ext cx="194357" cy="16168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712176" y="5068520"/>
            <a:ext cx="194357" cy="1616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9632131" y="5552213"/>
            <a:ext cx="194357" cy="16168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9910425" y="5552215"/>
            <a:ext cx="194357" cy="16168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188719" y="5552217"/>
            <a:ext cx="194357" cy="16168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493517" y="5558845"/>
            <a:ext cx="194357" cy="16168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765185" y="5552221"/>
            <a:ext cx="194357" cy="1616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334031" y="500095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a[0][0]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392093" y="548654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a[1][0]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2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609904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339" y="126370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등가 포인터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배열과 더블포인터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a[1][2] == p[1][2] 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== &amp;a[0] == &amp;a[0][0] 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등가포인터로 받고 활용은 마치 배열인듯 사용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lvl="2">
              <a:lnSpc>
                <a:spcPct val="150000"/>
              </a:lnSpc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</a:t>
            </a: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a[1][2] == p[1][2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]</a:t>
            </a:r>
          </a:p>
          <a:p>
            <a:pPr lvl="2">
              <a:lnSpc>
                <a:spcPct val="150000"/>
              </a:lnSpc>
            </a:pP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casting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이용했을 경우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casting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된 차수에 따라 사용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lvl="2">
              <a:lnSpc>
                <a:spcPct val="150000"/>
              </a:lnSpc>
            </a:pP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1" y="4021992"/>
            <a:ext cx="3419475" cy="942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651" y="4396684"/>
            <a:ext cx="1600200" cy="5810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2552722" y="4601127"/>
            <a:ext cx="276611" cy="16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36945" y="455341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등가포인터</a:t>
            </a:r>
            <a:endParaRPr lang="ko-KR" altLang="en-US" sz="105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379837" y="4676721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613117" y="3154013"/>
          <a:ext cx="4078227" cy="4837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9409"/>
                <a:gridCol w="1359409"/>
                <a:gridCol w="1359409"/>
              </a:tblGrid>
              <a:tr h="483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693962" y="3221628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036586" y="3217074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399715" y="3219349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089666" y="2905109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a[0]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1512" y="291173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a[1]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93111" y="291836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a[2]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0257" y="325106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a[0][0]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59" y="1978641"/>
            <a:ext cx="1000125" cy="3429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784193" y="2654615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 == &amp;a[0]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433013" y="2801539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05668" y="128358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cf)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등가 포인터의 예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차원의 경우 문제가 되지 않음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cf)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985" y="2950844"/>
            <a:ext cx="2952750" cy="914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510" y="5642767"/>
            <a:ext cx="1809750" cy="200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8510" y="6137275"/>
            <a:ext cx="1590675" cy="2190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4895" y="1402752"/>
            <a:ext cx="4295775" cy="1219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7228" y="4106686"/>
            <a:ext cx="1933575" cy="7429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1985" y="5168329"/>
            <a:ext cx="4333875" cy="5905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884055" y="5472169"/>
            <a:ext cx="888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바르게 작동</a:t>
            </a:r>
            <a:endParaRPr lang="ko-KR" altLang="en-US" sz="105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620321" y="5608723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09904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339" y="126370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포인터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함수의 주소를 저장하는 포인터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포인터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05668" y="128358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포인터의 활용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함수의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추상화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인터페이스만 제공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유지 보수의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용이성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ex</a:t>
            </a:r>
          </a:p>
          <a:p>
            <a:pPr lvl="2">
              <a:lnSpc>
                <a:spcPct val="150000"/>
              </a:lnSpc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ex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콜백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(callback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61" y="1902157"/>
            <a:ext cx="2162175" cy="1076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719" y="2183093"/>
            <a:ext cx="3648075" cy="885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5509" y="2549732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func : </a:t>
            </a:r>
            <a:r>
              <a:rPr lang="ko-KR" altLang="en-US" sz="1200" dirty="0" smtClean="0"/>
              <a:t>함수 시작 주소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21775" y="2682268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416" y="3277433"/>
            <a:ext cx="1895475" cy="24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6416" y="3576858"/>
            <a:ext cx="3032150" cy="14075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719" y="3148845"/>
            <a:ext cx="1371600" cy="2571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80" y="4135565"/>
            <a:ext cx="4968182" cy="20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3. String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3999" y="1271494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변수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상수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Char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[20] = “hello world”  </a:t>
            </a:r>
            <a:r>
              <a:rPr lang="en-US" altLang="ko-KR" sz="12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char *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= “hello World”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상수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메모리 공간에 저장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(text segment)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포인터를 통해 문자열 배열의 주소를 받아 수정은 가능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04" y="1965210"/>
            <a:ext cx="2390775" cy="10668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3233494" y="2555310"/>
            <a:ext cx="48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63863" y="2404998"/>
            <a:ext cx="1049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Compile error</a:t>
            </a:r>
            <a:endParaRPr lang="ko-KR" altLang="en-US" sz="1200" dirty="0"/>
          </a:p>
        </p:txBody>
      </p:sp>
      <p:pic>
        <p:nvPicPr>
          <p:cNvPr id="1026" name="Picture 2" descr="http://cfile9.uf.tistory.com/image/166BC8144ACAF44D5C4BD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13" y="3622110"/>
            <a:ext cx="2968612" cy="15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092414" y="1281308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13" y="5586954"/>
            <a:ext cx="2486025" cy="7524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b="3125"/>
          <a:stretch/>
        </p:blipFill>
        <p:spPr>
          <a:xfrm>
            <a:off x="6606540" y="1648113"/>
            <a:ext cx="5410200" cy="10341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540" y="2822407"/>
            <a:ext cx="5410200" cy="11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4. Structure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498" y="1277303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함수인자로의 구조체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인자 전달에 용이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인자 전달 시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＂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메모리 소모를 줄임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내용 수정의 어려움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690377"/>
            <a:ext cx="2133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5. Union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5497" y="1272713"/>
            <a:ext cx="5758414" cy="54487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정의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 메모리 영역을 여러 개의 변수가 공유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(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공용체의 크기는 가장 큰 맴버의 크기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2415" y="1272712"/>
            <a:ext cx="5766280" cy="533135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Union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활용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통신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ip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address)</a:t>
            </a: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상대방이 보내려는 정수 값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0x12345678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상대방이 하나 씩 보낸 순서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0x12, 0x34, 0x56, 0x78</a:t>
            </a:r>
          </a:p>
          <a:p>
            <a:pPr lvl="2">
              <a:lnSpc>
                <a:spcPct val="150000"/>
              </a:lnSpc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직접 계산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Union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이용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76" y="4961916"/>
            <a:ext cx="4933950" cy="1438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09" y="2923777"/>
            <a:ext cx="4696122" cy="190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b="56285"/>
          <a:stretch/>
        </p:blipFill>
        <p:spPr>
          <a:xfrm>
            <a:off x="7108716" y="3691264"/>
            <a:ext cx="2333625" cy="8494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716" y="4851136"/>
            <a:ext cx="2095500" cy="666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716" y="5700754"/>
            <a:ext cx="2439247" cy="1576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rcRect t="53786"/>
          <a:stretch/>
        </p:blipFill>
        <p:spPr>
          <a:xfrm>
            <a:off x="9442341" y="3691264"/>
            <a:ext cx="2333625" cy="89798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995" y="2251382"/>
            <a:ext cx="3238500" cy="24193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8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6926</TotalTime>
  <Words>443</Words>
  <Application>Microsoft Office PowerPoint</Application>
  <PresentationFormat>와이드스크린</PresentationFormat>
  <Paragraphs>205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HY견명조</vt:lpstr>
      <vt:lpstr>맑은 고딕</vt:lpstr>
      <vt:lpstr>한컴 윤고딕 230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Duhyun Hwang</dc:creator>
  <cp:lastModifiedBy>Duhyun Hwang</cp:lastModifiedBy>
  <cp:revision>1223</cp:revision>
  <dcterms:created xsi:type="dcterms:W3CDTF">2014-12-10T07:33:17Z</dcterms:created>
  <dcterms:modified xsi:type="dcterms:W3CDTF">2015-03-05T23:41:46Z</dcterms:modified>
</cp:coreProperties>
</file>