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9" r:id="rId4"/>
    <p:sldId id="271" r:id="rId5"/>
    <p:sldId id="273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7092" autoAdjust="0"/>
  </p:normalViewPr>
  <p:slideViewPr>
    <p:cSldViewPr snapToGrid="0">
      <p:cViewPr varScale="1">
        <p:scale>
          <a:sx n="157" d="100"/>
          <a:sy n="157" d="100"/>
        </p:scale>
        <p:origin x="3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B279-AE14-4225-814E-D7F1345795DB}" type="datetimeFigureOut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ADF1-5B68-4B7D-9329-EB96B2F2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52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CF8D-4D0E-4488-B4FC-EC0E9EDDC619}" type="datetimeFigureOut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E9E7-FC96-47E2-9EE5-7DA2EAB9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99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6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42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9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E54F-8078-4F24-B78C-2287B184D2A1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EFF-4F08-4ED2-A76F-72B949CDCDD7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310F-3699-484D-B145-12010CACA63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79F-2D56-46AA-AD12-B327136A60A9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B3D1-6990-43A2-AF59-F5B8609C97F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5CC-AEE6-4629-A23C-4B8D167978D0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2EBA-F248-45B2-B454-F3151CFF4EDD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E9D-2A34-47C0-A0E0-D7DC9AC70C2F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8A1-A9A9-42E1-A29B-F9F61E94AC26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1FC5-B25C-43EB-9055-1AEAA0FDABAD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757-2CD4-4E90-A19D-6FA29416830C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21-15CC-484F-984F-FCA2619F66D6}" type="datetime1">
              <a:rPr lang="ko-KR" altLang="en-US" smtClean="0"/>
              <a:t>2015-02-27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99" y="3436473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</a:t>
            </a:r>
            <a:r>
              <a:rPr lang="en-US" altLang="ko-KR" sz="3200" b="1" baseline="30000" dirty="0" smtClean="0"/>
              <a:t>nd</a:t>
            </a:r>
            <a:r>
              <a:rPr lang="en-US" altLang="ko-KR" sz="3200" b="1" dirty="0" smtClean="0"/>
              <a:t> </a:t>
            </a:r>
            <a:r>
              <a:rPr lang="en-US" altLang="ko-KR" sz="3200" b="1" dirty="0" smtClean="0"/>
              <a:t>Programming </a:t>
            </a:r>
            <a:r>
              <a:rPr lang="en-US" altLang="ko-KR" sz="3200" b="1" dirty="0" smtClean="0"/>
              <a:t>Semina</a:t>
            </a:r>
            <a:r>
              <a:rPr lang="en-US" altLang="ko-KR" sz="3200" b="1" dirty="0"/>
              <a:t>r</a:t>
            </a:r>
            <a:endParaRPr lang="en-US" altLang="ko-KR" sz="32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984594" y="3436473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27.Feb.2015(Wed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5499" y="3429003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99" y="543161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499" y="6315745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27" y="615174"/>
            <a:ext cx="15144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7747" y="5384203"/>
            <a:ext cx="348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Univ.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Supercomputing Lab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04" y="4162163"/>
            <a:ext cx="70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Matrix Vector Multiplier Algorithm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89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43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799" y="1991992"/>
            <a:ext cx="9361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en-US" altLang="ko-KR" sz="16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5499" y="6310336"/>
            <a:ext cx="11518809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8" y="437560"/>
            <a:ext cx="50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Algorithm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5497" y="2685922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Open file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335497" y="327189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Find matrix size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2984003" y="2076743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Read a matrix element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984003" y="254974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Read a vector element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984003" y="3043662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Multiply each elements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984003" y="5109724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Detect error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335497" y="3881757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Decide sampling rate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2984003" y="1570342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End matrix?</a:t>
            </a:r>
            <a:endParaRPr lang="ko-KR" altLang="en-US" sz="1050" dirty="0"/>
          </a:p>
        </p:txBody>
      </p:sp>
      <p:sp>
        <p:nvSpPr>
          <p:cNvPr id="41" name="타원 40"/>
          <p:cNvSpPr/>
          <p:nvPr/>
        </p:nvSpPr>
        <p:spPr>
          <a:xfrm>
            <a:off x="2984003" y="4113779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End vector?</a:t>
            </a:r>
            <a:endParaRPr lang="ko-KR" altLang="en-US" sz="1050" dirty="0"/>
          </a:p>
        </p:txBody>
      </p:sp>
      <p:sp>
        <p:nvSpPr>
          <p:cNvPr id="42" name="타원 41"/>
          <p:cNvSpPr/>
          <p:nvPr/>
        </p:nvSpPr>
        <p:spPr>
          <a:xfrm>
            <a:off x="2984003" y="4614297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Sampling time?</a:t>
            </a:r>
            <a:endParaRPr lang="ko-KR" altLang="en-US" sz="1050" dirty="0"/>
          </a:p>
        </p:txBody>
      </p:sp>
      <p:sp>
        <p:nvSpPr>
          <p:cNvPr id="36" name="순서도: 종속 처리 35"/>
          <p:cNvSpPr/>
          <p:nvPr/>
        </p:nvSpPr>
        <p:spPr>
          <a:xfrm>
            <a:off x="337940" y="2140426"/>
            <a:ext cx="1080000" cy="360000"/>
          </a:xfrm>
          <a:prstGeom prst="flowChartPredefined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984003" y="5609280"/>
            <a:ext cx="1080000" cy="36000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No Error?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2984003" y="6096558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Write element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>
            <a:stCxn id="36" idx="2"/>
            <a:endCxn id="20" idx="0"/>
          </p:cNvCxnSpPr>
          <p:nvPr/>
        </p:nvCxnSpPr>
        <p:spPr>
          <a:xfrm flipH="1">
            <a:off x="875497" y="2500426"/>
            <a:ext cx="2443" cy="18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0" idx="2"/>
            <a:endCxn id="26" idx="0"/>
          </p:cNvCxnSpPr>
          <p:nvPr/>
        </p:nvCxnSpPr>
        <p:spPr>
          <a:xfrm>
            <a:off x="875497" y="3045922"/>
            <a:ext cx="0" cy="225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2"/>
            <a:endCxn id="33" idx="0"/>
          </p:cNvCxnSpPr>
          <p:nvPr/>
        </p:nvCxnSpPr>
        <p:spPr>
          <a:xfrm>
            <a:off x="875497" y="3631891"/>
            <a:ext cx="0" cy="249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0" idx="4"/>
            <a:endCxn id="28" idx="0"/>
          </p:cNvCxnSpPr>
          <p:nvPr/>
        </p:nvCxnSpPr>
        <p:spPr>
          <a:xfrm>
            <a:off x="3524003" y="1930342"/>
            <a:ext cx="0" cy="146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8" idx="2"/>
            <a:endCxn id="29" idx="0"/>
          </p:cNvCxnSpPr>
          <p:nvPr/>
        </p:nvCxnSpPr>
        <p:spPr>
          <a:xfrm>
            <a:off x="3524003" y="2436743"/>
            <a:ext cx="0" cy="11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1" idx="4"/>
            <a:endCxn id="42" idx="0"/>
          </p:cNvCxnSpPr>
          <p:nvPr/>
        </p:nvCxnSpPr>
        <p:spPr>
          <a:xfrm>
            <a:off x="3524003" y="4473779"/>
            <a:ext cx="0" cy="14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9" idx="2"/>
            <a:endCxn id="30" idx="0"/>
          </p:cNvCxnSpPr>
          <p:nvPr/>
        </p:nvCxnSpPr>
        <p:spPr>
          <a:xfrm>
            <a:off x="3524003" y="2909741"/>
            <a:ext cx="0" cy="13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2" idx="2"/>
            <a:endCxn id="43" idx="0"/>
          </p:cNvCxnSpPr>
          <p:nvPr/>
        </p:nvCxnSpPr>
        <p:spPr>
          <a:xfrm>
            <a:off x="3524003" y="5469724"/>
            <a:ext cx="0" cy="139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3" idx="4"/>
          </p:cNvCxnSpPr>
          <p:nvPr/>
        </p:nvCxnSpPr>
        <p:spPr>
          <a:xfrm>
            <a:off x="3524003" y="5969280"/>
            <a:ext cx="0" cy="115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33" idx="2"/>
            <a:endCxn id="40" idx="0"/>
          </p:cNvCxnSpPr>
          <p:nvPr/>
        </p:nvCxnSpPr>
        <p:spPr>
          <a:xfrm rot="5400000" flipH="1" flipV="1">
            <a:off x="864042" y="1581797"/>
            <a:ext cx="2671415" cy="2648506"/>
          </a:xfrm>
          <a:prstGeom prst="bentConnector5">
            <a:avLst>
              <a:gd name="adj1" fmla="val -8557"/>
              <a:gd name="adj2" fmla="val 34348"/>
              <a:gd name="adj3" fmla="val 108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4"/>
            <a:endCxn id="32" idx="0"/>
          </p:cNvCxnSpPr>
          <p:nvPr/>
        </p:nvCxnSpPr>
        <p:spPr>
          <a:xfrm>
            <a:off x="3524003" y="4974297"/>
            <a:ext cx="0" cy="135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4" idx="2"/>
            <a:endCxn id="40" idx="2"/>
          </p:cNvCxnSpPr>
          <p:nvPr/>
        </p:nvCxnSpPr>
        <p:spPr>
          <a:xfrm rot="5400000" flipH="1">
            <a:off x="900895" y="3833450"/>
            <a:ext cx="4706216" cy="540000"/>
          </a:xfrm>
          <a:prstGeom prst="bentConnector4">
            <a:avLst>
              <a:gd name="adj1" fmla="val -4857"/>
              <a:gd name="adj2" fmla="val 2907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984003" y="3565775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Making result</a:t>
            </a:r>
          </a:p>
          <a:p>
            <a:pPr algn="ctr"/>
            <a:r>
              <a:rPr lang="en-US" altLang="ko-KR" sz="1100" dirty="0" smtClean="0"/>
              <a:t>( + )</a:t>
            </a:r>
            <a:endParaRPr lang="ko-KR" altLang="en-US" sz="1100" dirty="0"/>
          </a:p>
        </p:txBody>
      </p:sp>
      <p:sp>
        <p:nvSpPr>
          <p:cNvPr id="89" name="타원 88"/>
          <p:cNvSpPr/>
          <p:nvPr/>
        </p:nvSpPr>
        <p:spPr>
          <a:xfrm>
            <a:off x="7101170" y="2338746"/>
            <a:ext cx="169101" cy="1749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7371599" y="2337651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7641169" y="2340941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8970431" y="2410420"/>
            <a:ext cx="169101" cy="1749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8970431" y="2665116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970430" y="2909827"/>
            <a:ext cx="169101" cy="174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6827799" y="1717076"/>
            <a:ext cx="3859637" cy="1936625"/>
            <a:chOff x="1409370" y="232997"/>
            <a:chExt cx="3859637" cy="193662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409370" y="824225"/>
              <a:ext cx="1270212" cy="1345397"/>
              <a:chOff x="1049867" y="464108"/>
              <a:chExt cx="1751472" cy="1855143"/>
            </a:xfrm>
          </p:grpSpPr>
          <p:sp>
            <p:nvSpPr>
              <p:cNvPr id="136" name="왼쪽 중괄호 135"/>
              <p:cNvSpPr/>
              <p:nvPr/>
            </p:nvSpPr>
            <p:spPr>
              <a:xfrm>
                <a:off x="104986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왼쪽 중괄호 136"/>
              <p:cNvSpPr/>
              <p:nvPr/>
            </p:nvSpPr>
            <p:spPr>
              <a:xfrm flipH="1">
                <a:off x="2568582" y="464108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3149138" y="247091"/>
              <a:ext cx="989215" cy="1454392"/>
              <a:chOff x="3149138" y="247091"/>
              <a:chExt cx="989215" cy="145439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3378311" y="831272"/>
                <a:ext cx="495170" cy="870211"/>
                <a:chOff x="856866" y="473825"/>
                <a:chExt cx="682783" cy="1199918"/>
              </a:xfrm>
            </p:grpSpPr>
            <p:sp>
              <p:nvSpPr>
                <p:cNvPr id="134" name="왼쪽 중괄호 133"/>
                <p:cNvSpPr/>
                <p:nvPr/>
              </p:nvSpPr>
              <p:spPr>
                <a:xfrm>
                  <a:off x="856866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왼쪽 중괄호 134"/>
                <p:cNvSpPr/>
                <p:nvPr/>
              </p:nvSpPr>
              <p:spPr>
                <a:xfrm flipH="1">
                  <a:off x="1257671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그룹 125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30" name="왼쪽 중괄호 129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왼쪽 중괄호 130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타원 137"/>
          <p:cNvSpPr/>
          <p:nvPr/>
        </p:nvSpPr>
        <p:spPr>
          <a:xfrm>
            <a:off x="3827962" y="2250480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3821206" y="2718821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2285274" y="3090905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2624651" y="3090905"/>
            <a:ext cx="169101" cy="174987"/>
          </a:xfrm>
          <a:prstGeom prst="ellipse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401212" y="29885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827962" y="3217414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10113703" y="2370282"/>
            <a:ext cx="169101" cy="174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3821205" y="3742597"/>
            <a:ext cx="169101" cy="174987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2082923" y="3679209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2425613" y="3675632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8" name="타원 147"/>
          <p:cNvSpPr/>
          <p:nvPr/>
        </p:nvSpPr>
        <p:spPr>
          <a:xfrm>
            <a:off x="2756781" y="3681895"/>
            <a:ext cx="169101" cy="174987"/>
          </a:xfrm>
          <a:prstGeom prst="ellipse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193433" y="3579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2530707" y="3570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52" name="직선 화살표 연결선 151"/>
          <p:cNvCxnSpPr>
            <a:stCxn id="30" idx="2"/>
            <a:endCxn id="88" idx="0"/>
          </p:cNvCxnSpPr>
          <p:nvPr/>
        </p:nvCxnSpPr>
        <p:spPr>
          <a:xfrm>
            <a:off x="3524003" y="3403662"/>
            <a:ext cx="0" cy="162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88" idx="2"/>
            <a:endCxn id="41" idx="0"/>
          </p:cNvCxnSpPr>
          <p:nvPr/>
        </p:nvCxnSpPr>
        <p:spPr>
          <a:xfrm>
            <a:off x="3524003" y="3925775"/>
            <a:ext cx="0" cy="188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순서도: 문서 154"/>
          <p:cNvSpPr/>
          <p:nvPr/>
        </p:nvSpPr>
        <p:spPr>
          <a:xfrm>
            <a:off x="4658396" y="5573931"/>
            <a:ext cx="851770" cy="417635"/>
          </a:xfrm>
          <a:prstGeom prst="flowChartDocumen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cxnSp>
        <p:nvCxnSpPr>
          <p:cNvPr id="157" name="꺾인 연결선 156"/>
          <p:cNvCxnSpPr>
            <a:stCxn id="40" idx="6"/>
            <a:endCxn id="155" idx="0"/>
          </p:cNvCxnSpPr>
          <p:nvPr/>
        </p:nvCxnSpPr>
        <p:spPr>
          <a:xfrm>
            <a:off x="4064003" y="1750342"/>
            <a:ext cx="1020278" cy="38235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43" idx="6"/>
            <a:endCxn id="155" idx="1"/>
          </p:cNvCxnSpPr>
          <p:nvPr/>
        </p:nvCxnSpPr>
        <p:spPr>
          <a:xfrm flipV="1">
            <a:off x="4064003" y="5782749"/>
            <a:ext cx="594393" cy="6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42" idx="2"/>
            <a:endCxn id="44" idx="1"/>
          </p:cNvCxnSpPr>
          <p:nvPr/>
        </p:nvCxnSpPr>
        <p:spPr>
          <a:xfrm rot="10800000" flipV="1">
            <a:off x="2984003" y="4794296"/>
            <a:ext cx="12700" cy="1482261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88666" y="151795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686801" y="453986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cxnSp>
        <p:nvCxnSpPr>
          <p:cNvPr id="168" name="꺾인 연결선 167"/>
          <p:cNvCxnSpPr>
            <a:stCxn id="41" idx="2"/>
            <a:endCxn id="40" idx="2"/>
          </p:cNvCxnSpPr>
          <p:nvPr/>
        </p:nvCxnSpPr>
        <p:spPr>
          <a:xfrm rot="10800000">
            <a:off x="2984003" y="1750343"/>
            <a:ext cx="12700" cy="2543437"/>
          </a:xfrm>
          <a:prstGeom prst="bentConnector3">
            <a:avLst>
              <a:gd name="adj1" fmla="val 81616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6108063" y="1272713"/>
            <a:ext cx="57506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</a:t>
            </a: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xample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Error detection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Dimension error</a:t>
            </a: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Metrix column vs vector size</a:t>
            </a: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No several data</a:t>
            </a: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Previous row vs current row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Column != 0</a:t>
            </a: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136731" y="187536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143181" y="442070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8212" y="490301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709201" y="408189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171565" y="589018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037716" y="557040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39219" y="1280215"/>
            <a:ext cx="575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Algorithm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432" y="1199561"/>
            <a:ext cx="575063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Structures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find_matrix_size</a:t>
            </a: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8912" y="1652015"/>
            <a:ext cx="2249424" cy="23700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Code</a:t>
            </a: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(cont.)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466078"/>
            <a:ext cx="2743200" cy="365125"/>
          </a:xfrm>
        </p:spPr>
        <p:txBody>
          <a:bodyPr/>
          <a:lstStyle/>
          <a:p>
            <a:fld id="{2E4EDC03-0EA7-4885-89F1-D70FDD3585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08063" y="1272713"/>
            <a:ext cx="5750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read matrix &amp; read vector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rcRect l="1422" t="19455" r="1" b="49989"/>
          <a:stretch/>
        </p:blipFill>
        <p:spPr>
          <a:xfrm>
            <a:off x="542691" y="1692855"/>
            <a:ext cx="2046922" cy="1225296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rcRect l="1422" r="1" b="83795"/>
          <a:stretch/>
        </p:blipFill>
        <p:spPr>
          <a:xfrm>
            <a:off x="542691" y="2993252"/>
            <a:ext cx="2046922" cy="649841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3"/>
          <a:srcRect l="1422" t="53051" r="1" b="23994"/>
          <a:stretch/>
        </p:blipFill>
        <p:spPr>
          <a:xfrm>
            <a:off x="2795896" y="1705286"/>
            <a:ext cx="2046922" cy="92049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rcRect l="1422" t="80110" r="1"/>
          <a:stretch/>
        </p:blipFill>
        <p:spPr>
          <a:xfrm>
            <a:off x="2795896" y="3003226"/>
            <a:ext cx="2046922" cy="797577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2688336" y="1652016"/>
            <a:ext cx="2249424" cy="1308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688336" y="2960823"/>
            <a:ext cx="2249424" cy="1061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5860" y="3652713"/>
            <a:ext cx="77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MATRIX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357025" y="2621264"/>
            <a:ext cx="77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VECTOR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357024" y="373351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POINTER</a:t>
            </a:r>
            <a:endParaRPr lang="ko-KR" altLang="en-US" b="1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/>
          <a:srcRect t="74744" r="24864"/>
          <a:stretch/>
        </p:blipFill>
        <p:spPr>
          <a:xfrm>
            <a:off x="512063" y="4523292"/>
            <a:ext cx="4361235" cy="138542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438912" y="4406459"/>
            <a:ext cx="4498848" cy="161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886" y="1805243"/>
            <a:ext cx="4173658" cy="1970941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812" y="3917312"/>
            <a:ext cx="4174732" cy="2681192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6129996" y="1740266"/>
            <a:ext cx="4498848" cy="21154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127817" y="3849945"/>
            <a:ext cx="4498848" cy="28068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57432" y="1199561"/>
            <a:ext cx="5750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calculation</a:t>
            </a: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result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Process exit</a:t>
            </a:r>
            <a:endParaRPr lang="en-US" altLang="ko-KR" sz="16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20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. </a:t>
            </a: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Code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466078"/>
            <a:ext cx="2743200" cy="365125"/>
          </a:xfrm>
        </p:spPr>
        <p:txBody>
          <a:bodyPr/>
          <a:lstStyle/>
          <a:p>
            <a:fld id="{2E4EDC03-0EA7-4885-89F1-D70FDD3585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08063" y="1272713"/>
            <a:ext cx="57506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Error detection</a:t>
            </a:r>
            <a:endParaRPr lang="en-US" altLang="ko-KR" sz="16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38912" y="3693227"/>
            <a:ext cx="5334000" cy="1098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227532" y="1740266"/>
            <a:ext cx="4995204" cy="3301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38912" y="1630538"/>
            <a:ext cx="5334000" cy="1610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t="21148" b="49330"/>
          <a:stretch/>
        </p:blipFill>
        <p:spPr>
          <a:xfrm>
            <a:off x="488501" y="1704595"/>
            <a:ext cx="5200650" cy="145093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r="16989" b="83906"/>
          <a:stretch/>
        </p:blipFill>
        <p:spPr>
          <a:xfrm>
            <a:off x="488500" y="3817556"/>
            <a:ext cx="5192971" cy="85198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52758" r="25685" b="28637"/>
          <a:stretch/>
        </p:blipFill>
        <p:spPr>
          <a:xfrm>
            <a:off x="512063" y="5408443"/>
            <a:ext cx="5169407" cy="108962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438912" y="5300425"/>
            <a:ext cx="5334000" cy="13015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95" y="1818093"/>
            <a:ext cx="4705336" cy="31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3173492"/>
            <a:ext cx="648072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&amp; Q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8921" y="543160"/>
            <a:ext cx="1153196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5851</TotalTime>
  <Words>185</Words>
  <Application>Microsoft Office PowerPoint</Application>
  <PresentationFormat>와이드스크린</PresentationFormat>
  <Paragraphs>130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HY견명조</vt:lpstr>
      <vt:lpstr>맑은 고딕</vt:lpstr>
      <vt:lpstr>한컴 윤고딕 230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Duhyun Hwang</dc:creator>
  <cp:lastModifiedBy>Duhyun Hwang</cp:lastModifiedBy>
  <cp:revision>1135</cp:revision>
  <dcterms:created xsi:type="dcterms:W3CDTF">2014-12-10T07:33:17Z</dcterms:created>
  <dcterms:modified xsi:type="dcterms:W3CDTF">2015-02-26T20:35:07Z</dcterms:modified>
</cp:coreProperties>
</file>