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6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1594-FA9C-4BF0-AF1B-5A6E2055BF2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45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93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9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9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12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9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3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1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4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3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93AF8-9240-41A0-9B8E-F1ADBE48F03B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4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2015_02_16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서재민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9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7849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8397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전처리기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_ </a:t>
            </a:r>
            <a:r>
              <a:rPr lang="ko-KR" altLang="en-US" dirty="0" smtClean="0"/>
              <a:t>조건부 컴파일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5274" y="1037856"/>
            <a:ext cx="68932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• </a:t>
            </a:r>
            <a:r>
              <a:rPr lang="ko-KR" altLang="en-US" dirty="0" smtClean="0"/>
              <a:t>조건부 컴파일을 위한 지시자</a:t>
            </a:r>
            <a:endParaRPr lang="en-US" altLang="ko-KR" i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en-US" altLang="ko-KR" dirty="0" smtClean="0"/>
              <a:t>#if	</a:t>
            </a:r>
            <a:r>
              <a:rPr lang="en-US" altLang="ko-KR" i="1" dirty="0" err="1" smtClean="0"/>
              <a:t>constant_integral_expression</a:t>
            </a:r>
            <a:endParaRPr lang="en-US" altLang="ko-KR" i="1" dirty="0" smtClean="0"/>
          </a:p>
          <a:p>
            <a:pPr>
              <a:lnSpc>
                <a:spcPct val="150000"/>
              </a:lnSpc>
            </a:pPr>
            <a:r>
              <a:rPr lang="en-US" altLang="ko-KR" i="1" dirty="0"/>
              <a:t>	</a:t>
            </a:r>
            <a:r>
              <a:rPr lang="en-US" altLang="ko-KR" i="1" dirty="0" smtClean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i="1" dirty="0"/>
              <a:t>	</a:t>
            </a:r>
            <a:r>
              <a:rPr lang="en-US" altLang="ko-KR" i="1" dirty="0" smtClean="0"/>
              <a:t>#</a:t>
            </a:r>
            <a:r>
              <a:rPr lang="en-US" altLang="ko-KR" i="1" dirty="0" err="1" smtClean="0"/>
              <a:t>endif</a:t>
            </a:r>
            <a:endParaRPr lang="en-US" altLang="ko-KR" i="1" dirty="0" smtClean="0"/>
          </a:p>
          <a:p>
            <a:pPr>
              <a:lnSpc>
                <a:spcPct val="150000"/>
              </a:lnSpc>
            </a:pPr>
            <a:endParaRPr lang="en-US" altLang="ko-KR" i="1" dirty="0"/>
          </a:p>
          <a:p>
            <a:pPr>
              <a:lnSpc>
                <a:spcPct val="150000"/>
              </a:lnSpc>
            </a:pPr>
            <a:r>
              <a:rPr lang="en-US" altLang="ko-KR" i="1" dirty="0" smtClean="0"/>
              <a:t>	</a:t>
            </a:r>
            <a:r>
              <a:rPr lang="en-US" altLang="ko-KR" dirty="0" smtClean="0"/>
              <a:t>#</a:t>
            </a:r>
            <a:r>
              <a:rPr lang="en-US" altLang="ko-KR" dirty="0" err="1" smtClean="0"/>
              <a:t>ifdef</a:t>
            </a:r>
            <a:r>
              <a:rPr lang="en-US" altLang="ko-KR" i="1" dirty="0"/>
              <a:t>	</a:t>
            </a:r>
            <a:r>
              <a:rPr lang="en-US" altLang="ko-KR" i="1" dirty="0" smtClean="0"/>
              <a:t>identifier	//  or  </a:t>
            </a:r>
            <a:r>
              <a:rPr lang="en-US" altLang="ko-KR" dirty="0" smtClean="0"/>
              <a:t>#if  defined</a:t>
            </a:r>
            <a:r>
              <a:rPr lang="en-US" altLang="ko-KR" i="1" dirty="0" smtClean="0"/>
              <a:t>(identifier)</a:t>
            </a:r>
          </a:p>
          <a:p>
            <a:pPr>
              <a:lnSpc>
                <a:spcPct val="150000"/>
              </a:lnSpc>
            </a:pPr>
            <a:r>
              <a:rPr lang="en-US" altLang="ko-KR" i="1" dirty="0"/>
              <a:t>	</a:t>
            </a:r>
            <a:r>
              <a:rPr lang="en-US" altLang="ko-KR" i="1" dirty="0" smtClean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i="1" dirty="0"/>
              <a:t>	</a:t>
            </a:r>
            <a:r>
              <a:rPr lang="en-US" altLang="ko-KR" dirty="0" smtClean="0"/>
              <a:t>#</a:t>
            </a:r>
            <a:r>
              <a:rPr lang="en-US" altLang="ko-KR" dirty="0" err="1" smtClean="0"/>
              <a:t>endif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	#</a:t>
            </a:r>
            <a:r>
              <a:rPr lang="en-US" altLang="ko-KR" dirty="0" err="1" smtClean="0"/>
              <a:t>ifndef</a:t>
            </a:r>
            <a:r>
              <a:rPr lang="en-US" altLang="ko-KR" dirty="0" smtClean="0"/>
              <a:t>	</a:t>
            </a:r>
            <a:r>
              <a:rPr lang="en-US" altLang="ko-KR" i="1" dirty="0" smtClean="0"/>
              <a:t>identifier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#</a:t>
            </a:r>
            <a:r>
              <a:rPr lang="en-US" altLang="ko-KR" dirty="0" err="1" smtClean="0"/>
              <a:t>endif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544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7849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8397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전처리기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_ </a:t>
            </a:r>
            <a:r>
              <a:rPr lang="ko-KR" altLang="en-US" dirty="0" smtClean="0"/>
              <a:t>조건부 컴파일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5274" y="1037856"/>
            <a:ext cx="11505073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• </a:t>
            </a:r>
            <a:r>
              <a:rPr lang="ko-KR" altLang="en-US" dirty="0" smtClean="0"/>
              <a:t>코드가 </a:t>
            </a:r>
            <a:r>
              <a:rPr lang="ko-KR" altLang="en-US" dirty="0" err="1" smtClean="0"/>
              <a:t>컴파일되기</a:t>
            </a:r>
            <a:r>
              <a:rPr lang="ko-KR" altLang="en-US" dirty="0" smtClean="0"/>
              <a:t> 위해서는 </a:t>
            </a:r>
            <a:r>
              <a:rPr lang="en-US" altLang="ko-KR" dirty="0" smtClean="0"/>
              <a:t>#if </a:t>
            </a:r>
            <a:r>
              <a:rPr lang="ko-KR" altLang="en-US" dirty="0" smtClean="0"/>
              <a:t>다음의 상수 수식이 영이 아닌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가져야 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en-US" altLang="ko-KR" dirty="0" err="1"/>
              <a:t>ifdef</a:t>
            </a:r>
            <a:r>
              <a:rPr lang="ko-KR" altLang="en-US" dirty="0"/>
              <a:t>나 </a:t>
            </a:r>
            <a:r>
              <a:rPr lang="en-US" altLang="ko-KR" dirty="0"/>
              <a:t>#if defined</a:t>
            </a:r>
            <a:r>
              <a:rPr lang="ko-KR" altLang="en-US" dirty="0"/>
              <a:t>와 </a:t>
            </a:r>
            <a:r>
              <a:rPr lang="en-US" altLang="ko-KR" dirty="0"/>
              <a:t>#</a:t>
            </a:r>
            <a:r>
              <a:rPr lang="en-US" altLang="ko-KR" dirty="0" err="1"/>
              <a:t>endif</a:t>
            </a:r>
            <a:r>
              <a:rPr lang="en-US" altLang="ko-KR" dirty="0"/>
              <a:t> </a:t>
            </a:r>
            <a:r>
              <a:rPr lang="ko-KR" altLang="en-US" dirty="0"/>
              <a:t>사이의 코드가 </a:t>
            </a:r>
            <a:r>
              <a:rPr lang="ko-KR" altLang="en-US" dirty="0" err="1"/>
              <a:t>컴파일되기</a:t>
            </a:r>
            <a:r>
              <a:rPr lang="ko-KR" altLang="en-US" dirty="0"/>
              <a:t> 위해 서는 </a:t>
            </a:r>
            <a:r>
              <a:rPr lang="en-US" altLang="ko-KR" dirty="0"/>
              <a:t>identifier</a:t>
            </a:r>
            <a:r>
              <a:rPr lang="ko-KR" altLang="en-US" dirty="0"/>
              <a:t>가 이미 정의되어 있어야 하고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 </a:t>
            </a:r>
            <a:r>
              <a:rPr lang="en-US" altLang="ko-KR" dirty="0"/>
              <a:t>identifier</a:t>
            </a:r>
            <a:r>
              <a:rPr lang="ko-KR" altLang="en-US" dirty="0"/>
              <a:t>가 취소</a:t>
            </a:r>
            <a:r>
              <a:rPr lang="en-US" altLang="ko-KR" dirty="0"/>
              <a:t>(#</a:t>
            </a:r>
            <a:r>
              <a:rPr lang="en-US" altLang="ko-KR" dirty="0" err="1"/>
              <a:t>undef</a:t>
            </a:r>
            <a:r>
              <a:rPr lang="en-US" altLang="ko-KR" dirty="0"/>
              <a:t> identifier)</a:t>
            </a:r>
            <a:r>
              <a:rPr lang="ko-KR" altLang="en-US" dirty="0"/>
              <a:t>되지 않았어야 함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</a:t>
            </a:r>
            <a:r>
              <a:rPr lang="en-US" altLang="ko-KR" dirty="0"/>
              <a:t>#</a:t>
            </a:r>
            <a:r>
              <a:rPr lang="en-US" altLang="ko-KR" dirty="0" err="1"/>
              <a:t>ifndef</a:t>
            </a:r>
            <a:r>
              <a:rPr lang="ko-KR" altLang="en-US" dirty="0"/>
              <a:t>와 </a:t>
            </a:r>
            <a:r>
              <a:rPr lang="en-US" altLang="ko-KR" dirty="0"/>
              <a:t>#</a:t>
            </a:r>
            <a:r>
              <a:rPr lang="en-US" altLang="ko-KR" dirty="0" err="1"/>
              <a:t>endif</a:t>
            </a:r>
            <a:r>
              <a:rPr lang="en-US" altLang="ko-KR" dirty="0"/>
              <a:t> </a:t>
            </a:r>
            <a:r>
              <a:rPr lang="ko-KR" altLang="en-US" dirty="0"/>
              <a:t>사이의 코드가 </a:t>
            </a:r>
            <a:r>
              <a:rPr lang="ko-KR" altLang="en-US" dirty="0" err="1"/>
              <a:t>컴파일되기</a:t>
            </a:r>
            <a:r>
              <a:rPr lang="ko-KR" altLang="en-US" dirty="0"/>
              <a:t> 위해서는 </a:t>
            </a:r>
            <a:r>
              <a:rPr lang="en-US" altLang="ko-KR" dirty="0"/>
              <a:t>#</a:t>
            </a:r>
            <a:r>
              <a:rPr lang="en-US" altLang="ko-KR" dirty="0" err="1"/>
              <a:t>ifndef</a:t>
            </a:r>
            <a:r>
              <a:rPr lang="en-US" altLang="ko-KR" dirty="0"/>
              <a:t> </a:t>
            </a:r>
            <a:r>
              <a:rPr lang="ko-KR" altLang="en-US" dirty="0"/>
              <a:t>다음의 </a:t>
            </a:r>
            <a:r>
              <a:rPr lang="en-US" altLang="ko-KR" dirty="0"/>
              <a:t>identifier</a:t>
            </a:r>
            <a:r>
              <a:rPr lang="ko-KR" altLang="en-US" dirty="0"/>
              <a:t>가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 </a:t>
            </a:r>
            <a:r>
              <a:rPr lang="ko-KR" altLang="en-US" dirty="0"/>
              <a:t>정의되어 있지 않아야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945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7849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83975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지역변수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전역변수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5274" y="1037856"/>
            <a:ext cx="10399001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• </a:t>
            </a:r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smtClean="0"/>
              <a:t>함수 내에서만 존재하고 접</a:t>
            </a:r>
            <a:r>
              <a:rPr lang="ko-KR" altLang="en-US" dirty="0" smtClean="0"/>
              <a:t>근이 가능한 변수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smtClean="0"/>
              <a:t>함수 생성 시 메모리에 올라가고 함수가 끝나면 메모리가 소멸되며 지역 변수도 함께 소멸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smtClean="0"/>
              <a:t>선언된 지역이 다르면 변수 명이 같아도 되며 문제가 되지 않음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</a:t>
            </a:r>
            <a:r>
              <a:rPr lang="ko-KR" altLang="en-US" dirty="0" smtClean="0"/>
              <a:t>전역변수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	</a:t>
            </a:r>
            <a:r>
              <a:rPr lang="ko-KR" altLang="en-US" dirty="0" smtClean="0"/>
              <a:t>프로그램 시작과 동시에 메모리에 할당되어 종료할 때까지 존재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smtClean="0"/>
              <a:t>초기화 하지 않으면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자동 초기화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smtClean="0"/>
              <a:t>전역변수의 수가 증가하게 되면 프로그램 구조가 복잡해짐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</a:t>
            </a:r>
            <a:r>
              <a:rPr lang="ko-KR" altLang="en-US" dirty="0" smtClean="0"/>
              <a:t>전역변수와 지역변수 이름이 같다면 지역변수를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49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7849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839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정적변수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5274" y="1037856"/>
            <a:ext cx="119458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• </a:t>
            </a:r>
            <a:r>
              <a:rPr lang="ko-KR" altLang="en-US" dirty="0" smtClean="0"/>
              <a:t>지역변수와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전역변수 둘의 성질을 같이 가지고 있다고 볼 수 있음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</a:t>
            </a:r>
            <a:r>
              <a:rPr lang="ko-KR" altLang="en-US" dirty="0" smtClean="0"/>
              <a:t>선언된 함수 내에서만 사용이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 한번만 초기화를 할 뿐 전역변수처럼 프로그램이 종료될 때까지 메모리에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존재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</a:t>
            </a:r>
            <a:r>
              <a:rPr lang="ko-KR" altLang="en-US" dirty="0" smtClean="0"/>
              <a:t>지역변수와는 달리 해당 함수가 반환을 하더라도 소멸되지 않음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</a:t>
            </a:r>
            <a:r>
              <a:rPr lang="ko-KR" altLang="en-US" dirty="0" smtClean="0"/>
              <a:t>다른 함수에서는 쓸 수 없지만 해당 함수 내에서는 프로그램이 종료되기 전까진 소멸되지 않음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98" y="4454176"/>
            <a:ext cx="4048125" cy="2152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912" y="4913533"/>
            <a:ext cx="39909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7849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83975"/>
            <a:ext cx="1563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Register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5274" y="1037856"/>
            <a:ext cx="1010084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• </a:t>
            </a:r>
            <a:r>
              <a:rPr lang="ko-KR" altLang="en-US" dirty="0" smtClean="0"/>
              <a:t>일반적인 메모리 공간이 아닌 레지스터 공간을 이용하여 변수를 선언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	-&gt; </a:t>
            </a:r>
            <a:r>
              <a:rPr lang="ko-KR" altLang="en-US" dirty="0" smtClean="0"/>
              <a:t>속도가 매우 빠름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</a:t>
            </a:r>
            <a:r>
              <a:rPr lang="ko-KR" altLang="en-US" dirty="0" smtClean="0"/>
              <a:t>공간이 충분하지 않고 여러 가지 다른 참조가 많이 일어나기 때문에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고도의 최적화 프로그램을 만드는 것이 아니라면 사용하지 않는 것이 좋음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</a:t>
            </a:r>
            <a:r>
              <a:rPr lang="ko-KR" altLang="en-US" dirty="0" smtClean="0"/>
              <a:t>컴파일러가 필요에 따라 레지스터 변수를 스스로 사용하기 때문에 일반적인 프로그래밍에서는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고려하지 않아도 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register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24932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7849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839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정적함수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5274" y="1037856"/>
            <a:ext cx="8335936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•</a:t>
            </a:r>
            <a:r>
              <a:rPr lang="ko-KR" altLang="en-US" dirty="0"/>
              <a:t> </a:t>
            </a:r>
            <a:r>
              <a:rPr lang="ko-KR" altLang="en-US" dirty="0" smtClean="0"/>
              <a:t> 해당 파일의 내부에서만 호출이 가능하고 다른 파일에서는 호출할 수가 없음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public</a:t>
            </a:r>
            <a:r>
              <a:rPr lang="ko-KR" altLang="en-US" dirty="0" smtClean="0"/>
              <a:t>에서 선언되는 경우 전역에서 사용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</a:t>
            </a:r>
            <a:r>
              <a:rPr lang="ko-KR" altLang="en-US" dirty="0" smtClean="0"/>
              <a:t>객체의 생성 없이 그 클래스의 일부 기능을 함수를 통해 제공할 때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</a:t>
            </a:r>
            <a:r>
              <a:rPr lang="ko-KR" altLang="en-US" dirty="0" err="1" smtClean="0"/>
              <a:t>스레드용</a:t>
            </a:r>
            <a:r>
              <a:rPr lang="ko-KR" altLang="en-US" dirty="0" smtClean="0"/>
              <a:t> 함수로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6379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7849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83975"/>
            <a:ext cx="506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 호출 방식 </a:t>
            </a:r>
            <a:r>
              <a:rPr lang="en-US" altLang="ko-KR" dirty="0" smtClean="0"/>
              <a:t>_ </a:t>
            </a:r>
            <a:r>
              <a:rPr lang="ko-KR" altLang="en-US" dirty="0" smtClean="0"/>
              <a:t>값에 의한 호출 </a:t>
            </a:r>
            <a:r>
              <a:rPr lang="en-US" altLang="ko-KR" dirty="0" smtClean="0"/>
              <a:t>(call by value)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" y="2185987"/>
            <a:ext cx="2371725" cy="24860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810000" y="2116930"/>
            <a:ext cx="1914525" cy="26241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61779" y="3688109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</a:t>
            </a:r>
            <a:r>
              <a:rPr lang="en-US" altLang="ko-KR" sz="1400" dirty="0" smtClean="0"/>
              <a:t>ain()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n (10)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26138" y="2635150"/>
            <a:ext cx="188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func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n (10 -&gt; 20)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endCxn id="17" idx="1"/>
          </p:cNvCxnSpPr>
          <p:nvPr/>
        </p:nvCxnSpPr>
        <p:spPr>
          <a:xfrm>
            <a:off x="2000250" y="3841997"/>
            <a:ext cx="206152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664562" y="3289952"/>
            <a:ext cx="79672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scene3d>
            <a:camera prst="orthographicFront">
              <a:rot lat="0" lon="0" rev="66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481136" y="2780082"/>
            <a:ext cx="320455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49234" y="38112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62924" y="31052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67915" y="27262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5274" y="1037856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값의 복사에 의한 함수 호출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0667" y="1407188"/>
            <a:ext cx="555793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①메모리 상에 </a:t>
            </a:r>
            <a:r>
              <a:rPr lang="en-US" altLang="ko-KR" dirty="0" smtClean="0"/>
              <a:t>n</a:t>
            </a:r>
            <a:r>
              <a:rPr lang="ko-KR" altLang="en-US" dirty="0" smtClean="0"/>
              <a:t>변수의 구역에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②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호출할 때 변수</a:t>
            </a:r>
            <a:r>
              <a:rPr lang="en-US" altLang="ko-KR" dirty="0" smtClean="0"/>
              <a:t>n</a:t>
            </a:r>
            <a:r>
              <a:rPr lang="ko-KR" altLang="en-US" dirty="0" smtClean="0"/>
              <a:t>은 인자로써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()</a:t>
            </a:r>
            <a:r>
              <a:rPr lang="ko-KR" altLang="en-US" dirty="0" smtClean="0"/>
              <a:t>가 메인 함수의 변수</a:t>
            </a:r>
            <a:r>
              <a:rPr lang="en-US" altLang="ko-KR" dirty="0" smtClean="0"/>
              <a:t>n</a:t>
            </a:r>
            <a:r>
              <a:rPr lang="ko-KR" altLang="en-US" dirty="0" smtClean="0"/>
              <a:t>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가져다가 메모리에 새로운 공간을 만들어 저장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③메인 함수의 변수 </a:t>
            </a:r>
            <a:r>
              <a:rPr lang="en-US" altLang="ko-KR" dirty="0" smtClean="0"/>
              <a:t>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변수</a:t>
            </a:r>
            <a:r>
              <a:rPr lang="en-US" altLang="ko-KR" dirty="0" smtClean="0"/>
              <a:t>n</a:t>
            </a:r>
            <a:r>
              <a:rPr lang="ko-KR" altLang="en-US" dirty="0" smtClean="0"/>
              <a:t>은 메모리상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다른 위치에 상주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-&gt;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()</a:t>
            </a:r>
            <a:r>
              <a:rPr lang="ko-KR" altLang="en-US" dirty="0" smtClean="0"/>
              <a:t>가 종료됨에 따라서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변수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은 소멸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main()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의 값인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이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5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7849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83975"/>
            <a:ext cx="563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 호출 방식 </a:t>
            </a:r>
            <a:r>
              <a:rPr lang="en-US" altLang="ko-KR" dirty="0" smtClean="0"/>
              <a:t>_ </a:t>
            </a:r>
            <a:r>
              <a:rPr lang="ko-KR" altLang="en-US" dirty="0" smtClean="0"/>
              <a:t>참조에 의한 호출</a:t>
            </a:r>
            <a:r>
              <a:rPr lang="en-US" altLang="ko-KR" dirty="0" smtClean="0"/>
              <a:t>(call by reference)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810000" y="2116930"/>
            <a:ext cx="1914525" cy="26241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970675" y="35779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5274" y="1037856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인자로 전달하는 함수 호출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0667" y="1407188"/>
            <a:ext cx="47243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①메모리 상에 </a:t>
            </a:r>
            <a:r>
              <a:rPr lang="en-US" altLang="ko-KR" dirty="0" smtClean="0"/>
              <a:t>n</a:t>
            </a:r>
            <a:r>
              <a:rPr lang="ko-KR" altLang="en-US" dirty="0" smtClean="0"/>
              <a:t>변수의 구역에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②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함수를 사용할 때 인자로써 </a:t>
            </a:r>
            <a:r>
              <a:rPr lang="en-US" altLang="ko-KR" dirty="0" smtClean="0"/>
              <a:t>n</a:t>
            </a:r>
            <a:r>
              <a:rPr lang="ko-KR" altLang="en-US" dirty="0" smtClean="0"/>
              <a:t>변수의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주소 값인 </a:t>
            </a:r>
            <a:r>
              <a:rPr lang="en-US" altLang="ko-KR" dirty="0" smtClean="0"/>
              <a:t>&amp;n(0x01)</a:t>
            </a:r>
            <a:r>
              <a:rPr lang="ko-KR" altLang="en-US" dirty="0" smtClean="0"/>
              <a:t>을 넘겨줌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③</a:t>
            </a:r>
            <a:r>
              <a:rPr lang="en-US" altLang="ko-KR" dirty="0" smtClean="0"/>
              <a:t>n</a:t>
            </a:r>
            <a:r>
              <a:rPr lang="ko-KR" altLang="en-US" dirty="0" smtClean="0"/>
              <a:t>의 주소 값 </a:t>
            </a:r>
            <a:r>
              <a:rPr lang="en-US" altLang="ko-KR" dirty="0" smtClean="0"/>
              <a:t>&amp;n</a:t>
            </a:r>
            <a:r>
              <a:rPr lang="ko-KR" altLang="en-US" dirty="0" smtClean="0"/>
              <a:t>의 포인터 </a:t>
            </a:r>
            <a:r>
              <a:rPr lang="en-US" altLang="ko-KR" dirty="0" smtClean="0"/>
              <a:t>*n</a:t>
            </a:r>
            <a:r>
              <a:rPr lang="ko-KR" altLang="en-US" dirty="0" smtClean="0"/>
              <a:t>이 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④</a:t>
            </a:r>
            <a:r>
              <a:rPr lang="en-US" altLang="ko-KR" dirty="0" smtClean="0"/>
              <a:t>main()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이 같은 주소 값을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출력 값 </a:t>
            </a:r>
            <a:r>
              <a:rPr lang="en-US" altLang="ko-KR" dirty="0" smtClean="0"/>
              <a:t>-&gt; 20</a:t>
            </a:r>
            <a:endParaRPr lang="en-US" altLang="ko-KR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58" y="2176164"/>
            <a:ext cx="2127608" cy="249584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137121" y="3270199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 = 10 -&gt; 20</a:t>
            </a:r>
            <a:endParaRPr lang="ko-KR" altLang="en-US" sz="1400" dirty="0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1933575" y="3455764"/>
            <a:ext cx="2595550" cy="3447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26107" y="321509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0x01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752603" y="3429000"/>
            <a:ext cx="1270093" cy="619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752603" y="2409825"/>
            <a:ext cx="0" cy="1638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466850" y="2695575"/>
            <a:ext cx="3619500" cy="70418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06833" y="33015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87559" y="30048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61431" y="26675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228725" y="3670847"/>
            <a:ext cx="704850" cy="22464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264212" y="3895494"/>
            <a:ext cx="488390" cy="24766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104900" y="2590800"/>
            <a:ext cx="361950" cy="238125"/>
          </a:xfrm>
          <a:prstGeom prst="round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538650" y="3326202"/>
            <a:ext cx="302414" cy="18786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076831" y="3309937"/>
            <a:ext cx="239598" cy="238125"/>
          </a:xfrm>
          <a:prstGeom prst="round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428749" y="2152410"/>
            <a:ext cx="636207" cy="24766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7849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" y="83975"/>
            <a:ext cx="948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 호출 방식 </a:t>
            </a:r>
            <a:r>
              <a:rPr lang="en-US" altLang="ko-KR" dirty="0" smtClean="0"/>
              <a:t>_ </a:t>
            </a:r>
            <a:r>
              <a:rPr lang="ko-KR" altLang="en-US" dirty="0" smtClean="0"/>
              <a:t>값에 의한 호출 </a:t>
            </a:r>
            <a:r>
              <a:rPr lang="en-US" altLang="ko-KR" dirty="0" smtClean="0"/>
              <a:t>(call by value) / </a:t>
            </a:r>
            <a:r>
              <a:rPr lang="ko-KR" altLang="en-US" dirty="0" smtClean="0"/>
              <a:t>참조에 의한 호출</a:t>
            </a:r>
            <a:r>
              <a:rPr lang="en-US" altLang="ko-KR" dirty="0" smtClean="0"/>
              <a:t>(call by reference)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5274" y="1037856"/>
            <a:ext cx="9217588" cy="4609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• </a:t>
            </a:r>
            <a:r>
              <a:rPr lang="ko-KR" altLang="en-US" dirty="0" smtClean="0"/>
              <a:t>값에 의한 호출 </a:t>
            </a:r>
            <a:r>
              <a:rPr lang="en-US" altLang="ko-KR" dirty="0" smtClean="0"/>
              <a:t>(call by value)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복사해서 함수로 전달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원본의 데이터가 변경될 가능성이 없음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smtClean="0"/>
              <a:t>인자를 넘겨줄 때 마다 메모리의 공간을 할당하기 때문에 메모리 공간 낭비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</a:t>
            </a:r>
            <a:r>
              <a:rPr lang="ko-KR" altLang="en-US" dirty="0" smtClean="0"/>
              <a:t>참조에 의한 호출</a:t>
            </a:r>
            <a:r>
              <a:rPr lang="en-US" altLang="ko-KR" dirty="0" smtClean="0"/>
              <a:t>(call by reference)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ko-KR" altLang="en-US" dirty="0" smtClean="0"/>
              <a:t>메모리 공간 낭비 문제에서 벗어남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smtClean="0"/>
              <a:t>원본의 데이터를 훼손할 가능성 존재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2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7849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83975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 호출 방식 </a:t>
            </a:r>
            <a:r>
              <a:rPr lang="en-US" altLang="ko-KR" dirty="0" smtClean="0"/>
              <a:t>_ </a:t>
            </a:r>
            <a:r>
              <a:rPr lang="ko-KR" altLang="en-US" dirty="0" smtClean="0"/>
              <a:t>출력용 인수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5274" y="1037856"/>
            <a:ext cx="10530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입력용 인수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가장 일반적인 의미의 인수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호출원에서</a:t>
            </a:r>
            <a:r>
              <a:rPr lang="ko-KR" altLang="en-US" dirty="0" smtClean="0"/>
              <a:t> 함수에게 작업 대상을 지정하기 위해 전달됨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ex)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 ,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(“result is %d”, k);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5274" y="2666631"/>
            <a:ext cx="106570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출력용 인수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참조 호출로 전달되는 대부분의 인수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함수에게 작업거리를 주기 위해 전달되는 것이 </a:t>
            </a:r>
            <a:endParaRPr lang="en-US" altLang="ko-KR" dirty="0"/>
          </a:p>
          <a:p>
            <a:r>
              <a:rPr lang="ko-KR" altLang="en-US" dirty="0" smtClean="0"/>
              <a:t>아니라 함수가 작업한 결과를 돌려 받기 위해서 사용됨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	ex)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    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(“%d”, &amp;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입력되는 값이 아니므로 초기화 할 필요가 없음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참조 호출이므로 상수는 사용할 수 없음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리턴값은</a:t>
            </a:r>
            <a:r>
              <a:rPr lang="ko-KR" altLang="en-US" dirty="0" smtClean="0"/>
              <a:t> 단 하나밖에 돌려줄 수 없지만 출력용 인수는 여러 개의 값을 동시에 돌려줄 수 </a:t>
            </a:r>
            <a:r>
              <a:rPr lang="ko-KR" altLang="en-US" dirty="0" err="1" smtClean="0"/>
              <a:t>있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는 장점이 있음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19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7849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839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전처리기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5274" y="1037856"/>
            <a:ext cx="10277172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• C </a:t>
            </a:r>
            <a:r>
              <a:rPr lang="ko-KR" altLang="en-US" dirty="0" smtClean="0"/>
              <a:t>언어는 </a:t>
            </a:r>
            <a:r>
              <a:rPr lang="ko-KR" altLang="en-US" dirty="0" err="1" smtClean="0"/>
              <a:t>전처리기를</a:t>
            </a:r>
            <a:r>
              <a:rPr lang="ko-KR" altLang="en-US" dirty="0" smtClean="0"/>
              <a:t> 사용하여 그 능력과 표기법을 확장함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#</a:t>
            </a:r>
            <a:r>
              <a:rPr lang="ko-KR" altLang="en-US" dirty="0" smtClean="0"/>
              <a:t>으로 시작하는 행을 전처리 지시자라고 함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	#include …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#define …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#if …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#error …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ANSI 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#</a:t>
            </a:r>
            <a:r>
              <a:rPr lang="ko-KR" altLang="en-US" dirty="0" smtClean="0"/>
              <a:t>은 여백 문자 다음에 올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전통 적인 </a:t>
            </a:r>
            <a:r>
              <a:rPr lang="en-US" altLang="ko-KR" dirty="0" smtClean="0"/>
              <a:t>C</a:t>
            </a:r>
            <a:r>
              <a:rPr lang="ko-KR" altLang="en-US" dirty="0" smtClean="0"/>
              <a:t>에서는 첫 번째 열에 </a:t>
            </a:r>
            <a:r>
              <a:rPr lang="en-US" altLang="ko-KR" dirty="0" smtClean="0"/>
              <a:t>#</a:t>
            </a:r>
            <a:r>
              <a:rPr lang="ko-KR" altLang="en-US" dirty="0" smtClean="0"/>
              <a:t>이 와야만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8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7849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839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전처리기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5274" y="1037856"/>
            <a:ext cx="6989414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• </a:t>
            </a:r>
            <a:r>
              <a:rPr lang="ko-KR" altLang="en-US" dirty="0" smtClean="0"/>
              <a:t>전처리 </a:t>
            </a:r>
            <a:r>
              <a:rPr lang="ko-KR" altLang="en-US" dirty="0" err="1" smtClean="0"/>
              <a:t>지시자를</a:t>
            </a:r>
            <a:r>
              <a:rPr lang="ko-KR" altLang="en-US" dirty="0" smtClean="0"/>
              <a:t> 위한 구문은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언어의 나머지 부분과 독립적임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</a:t>
            </a:r>
            <a:r>
              <a:rPr lang="ko-KR" altLang="en-US" dirty="0" smtClean="0"/>
              <a:t>전처리 지시자가 영향을 미치는 범위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지시자에</a:t>
            </a:r>
            <a:r>
              <a:rPr lang="ko-KR" altLang="en-US" dirty="0" smtClean="0"/>
              <a:t> 의해서 그 지시자의 효력이 없어질 때까지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#define …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#if …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#error …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</a:t>
            </a:r>
            <a:r>
              <a:rPr lang="ko-KR" altLang="en-US" dirty="0" err="1" smtClean="0"/>
              <a:t>전처리기는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알지 못함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10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7849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83975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전처리기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_ #include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5274" y="1037856"/>
            <a:ext cx="10591361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• </a:t>
            </a:r>
            <a:r>
              <a:rPr lang="ko-KR" altLang="en-US" dirty="0" smtClean="0"/>
              <a:t>지정된 파일을 읽어 들임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	#</a:t>
            </a:r>
            <a:r>
              <a:rPr lang="en-US" altLang="ko-KR" dirty="0" smtClean="0"/>
              <a:t>include “filename”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#include &lt;filename&gt;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#include</a:t>
            </a:r>
            <a:r>
              <a:rPr lang="ko-KR" altLang="en-US" dirty="0" smtClean="0"/>
              <a:t>에 명시되는 파일의 내용은 제한이 없음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</a:t>
            </a:r>
            <a:r>
              <a:rPr lang="ko-KR" altLang="en-US" dirty="0" smtClean="0"/>
              <a:t>또한 그 파일은 </a:t>
            </a:r>
            <a:r>
              <a:rPr lang="ko-KR" altLang="en-US" dirty="0" err="1" smtClean="0"/>
              <a:t>전처리기에</a:t>
            </a:r>
            <a:r>
              <a:rPr lang="ko-KR" altLang="en-US" dirty="0" smtClean="0"/>
              <a:t> 의해 다시 확장되어야 하는 또 다른 전처리 </a:t>
            </a:r>
            <a:r>
              <a:rPr lang="ko-KR" altLang="en-US" dirty="0" err="1" smtClean="0"/>
              <a:t>지시자를</a:t>
            </a:r>
            <a:r>
              <a:rPr lang="ko-KR" altLang="en-US" dirty="0" smtClean="0"/>
              <a:t> 포함할 수 도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6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57849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83975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전처리기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_ #include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5274" y="1037856"/>
            <a:ext cx="998863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• </a:t>
            </a:r>
            <a:r>
              <a:rPr lang="en-US" altLang="ko-KR" dirty="0" smtClean="0"/>
              <a:t>#include “filename”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ko-KR" altLang="en-US" dirty="0" smtClean="0"/>
              <a:t>이 행은 </a:t>
            </a:r>
            <a:r>
              <a:rPr lang="en-US" altLang="ko-KR" dirty="0" smtClean="0"/>
              <a:t>filename</a:t>
            </a:r>
            <a:r>
              <a:rPr lang="ko-KR" altLang="en-US" dirty="0"/>
              <a:t> </a:t>
            </a:r>
            <a:r>
              <a:rPr lang="ko-KR" altLang="en-US" dirty="0" smtClean="0"/>
              <a:t>파일의 사본으로 대치됨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 filename </a:t>
            </a:r>
            <a:r>
              <a:rPr lang="ko-KR" altLang="en-US" dirty="0" smtClean="0"/>
              <a:t>파일은 먼저 현재 </a:t>
            </a:r>
            <a:r>
              <a:rPr lang="ko-KR" altLang="en-US" dirty="0" err="1" smtClean="0"/>
              <a:t>디렉토리에서</a:t>
            </a:r>
            <a:r>
              <a:rPr lang="ko-KR" altLang="en-US" dirty="0" smtClean="0"/>
              <a:t> 검색하고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거기에 없다면 시스템이 정의한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err="1" smtClean="0"/>
              <a:t>디렉토리에서</a:t>
            </a:r>
            <a:r>
              <a:rPr lang="ko-KR" altLang="en-US" dirty="0" smtClean="0"/>
              <a:t> 검색함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#include &lt;</a:t>
            </a:r>
            <a:r>
              <a:rPr lang="en-US" altLang="ko-KR" dirty="0" smtClean="0"/>
              <a:t>filename&gt;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smtClean="0"/>
              <a:t>시스템이 정의한 </a:t>
            </a:r>
            <a:r>
              <a:rPr lang="ko-KR" altLang="en-US" dirty="0" err="1" smtClean="0"/>
              <a:t>디렉토리에서만</a:t>
            </a:r>
            <a:r>
              <a:rPr lang="ko-KR" altLang="en-US" dirty="0" smtClean="0"/>
              <a:t> 검색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UNIX </a:t>
            </a:r>
            <a:r>
              <a:rPr lang="ko-KR" altLang="en-US" dirty="0" smtClean="0"/>
              <a:t>시스템에서  </a:t>
            </a:r>
            <a:r>
              <a:rPr lang="en-US" altLang="ko-KR" dirty="0" err="1" smtClean="0"/>
              <a:t>stdio.h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stdlib.h</a:t>
            </a:r>
            <a:r>
              <a:rPr lang="ko-KR" altLang="en-US" dirty="0" smtClean="0"/>
              <a:t>와 같은 표준 헤더 파일은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/include</a:t>
            </a:r>
            <a:r>
              <a:rPr lang="ko-KR" altLang="en-US" dirty="0" smtClean="0"/>
              <a:t>에 있음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ko-KR" altLang="en-US" dirty="0" smtClean="0"/>
              <a:t>일반적으로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 헤더 파일이 저장된 장소는 시스템에 따라 다름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0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534</Words>
  <Application>Microsoft Office PowerPoint</Application>
  <PresentationFormat>와이드스크린</PresentationFormat>
  <Paragraphs>160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2015_02_16 세미나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2015_02_16 세미나</dc:title>
  <dc:creator>JaeMin Seo</dc:creator>
  <cp:lastModifiedBy>JaeMin Seo</cp:lastModifiedBy>
  <cp:revision>27</cp:revision>
  <dcterms:created xsi:type="dcterms:W3CDTF">2015-02-09T06:40:58Z</dcterms:created>
  <dcterms:modified xsi:type="dcterms:W3CDTF">2015-02-10T13:14:51Z</dcterms:modified>
</cp:coreProperties>
</file>