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8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7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1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6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1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6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8BDA-676F-468F-A4D0-5D4E4D5A3518}" type="datetimeFigureOut">
              <a:rPr lang="ko-KR" altLang="en-US" smtClean="0"/>
              <a:t>2015-02-18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6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259741" y="889703"/>
            <a:ext cx="3859637" cy="1936625"/>
            <a:chOff x="1409370" y="232997"/>
            <a:chExt cx="3859637" cy="1936625"/>
          </a:xfrm>
        </p:grpSpPr>
        <p:grpSp>
          <p:nvGrpSpPr>
            <p:cNvPr id="6" name="그룹 5"/>
            <p:cNvGrpSpPr/>
            <p:nvPr/>
          </p:nvGrpSpPr>
          <p:grpSpPr>
            <a:xfrm>
              <a:off x="1409370" y="824225"/>
              <a:ext cx="1270212" cy="1345397"/>
              <a:chOff x="1049867" y="464108"/>
              <a:chExt cx="1751472" cy="1855143"/>
            </a:xfrm>
          </p:grpSpPr>
          <p:sp>
            <p:nvSpPr>
              <p:cNvPr id="4" name="왼쪽 중괄호 3"/>
              <p:cNvSpPr/>
              <p:nvPr/>
            </p:nvSpPr>
            <p:spPr>
              <a:xfrm>
                <a:off x="1049867" y="473825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왼쪽 중괄호 4"/>
              <p:cNvSpPr/>
              <p:nvPr/>
            </p:nvSpPr>
            <p:spPr>
              <a:xfrm flipH="1">
                <a:off x="2568582" y="464108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8084" y="232997"/>
              <a:ext cx="989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m by n</a:t>
              </a:r>
            </a:p>
            <a:p>
              <a:pPr algn="ctr"/>
              <a:r>
                <a:rPr lang="en-US" altLang="ko-KR" sz="1400" dirty="0" smtClean="0"/>
                <a:t>matrix</a:t>
              </a:r>
              <a:endParaRPr lang="ko-KR" altLang="en-US" sz="140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149138" y="247091"/>
              <a:ext cx="989215" cy="1454392"/>
              <a:chOff x="3149138" y="247091"/>
              <a:chExt cx="989215" cy="145439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378311" y="831272"/>
                <a:ext cx="495170" cy="870211"/>
                <a:chOff x="856866" y="473825"/>
                <a:chExt cx="682783" cy="1199918"/>
              </a:xfrm>
            </p:grpSpPr>
            <p:sp>
              <p:nvSpPr>
                <p:cNvPr id="8" name="왼쪽 중괄호 7"/>
                <p:cNvSpPr/>
                <p:nvPr/>
              </p:nvSpPr>
              <p:spPr>
                <a:xfrm>
                  <a:off x="856866" y="473825"/>
                  <a:ext cx="281978" cy="119991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왼쪽 중괄호 8"/>
                <p:cNvSpPr/>
                <p:nvPr/>
              </p:nvSpPr>
              <p:spPr>
                <a:xfrm flipH="1">
                  <a:off x="1257671" y="473825"/>
                  <a:ext cx="281978" cy="119991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n 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000" r="-12500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그룹 14"/>
            <p:cNvGrpSpPr/>
            <p:nvPr/>
          </p:nvGrpSpPr>
          <p:grpSpPr>
            <a:xfrm>
              <a:off x="4279792" y="232997"/>
              <a:ext cx="989215" cy="1922531"/>
              <a:chOff x="3149138" y="247091"/>
              <a:chExt cx="989215" cy="1922531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414008" y="831272"/>
                <a:ext cx="459474" cy="1338350"/>
                <a:chOff x="906087" y="473825"/>
                <a:chExt cx="633562" cy="1845426"/>
              </a:xfrm>
            </p:grpSpPr>
            <p:sp>
              <p:nvSpPr>
                <p:cNvPr id="18" name="왼쪽 중괄호 17"/>
                <p:cNvSpPr/>
                <p:nvPr/>
              </p:nvSpPr>
              <p:spPr>
                <a:xfrm>
                  <a:off x="906087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왼쪽 중괄호 18"/>
                <p:cNvSpPr/>
                <p:nvPr/>
              </p:nvSpPr>
              <p:spPr>
                <a:xfrm flipH="1">
                  <a:off x="1306892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 </a:t>
                </a:r>
                <a:r>
                  <a:rPr lang="en-US" altLang="ko-KR" sz="1400" dirty="0" smtClean="0"/>
                  <a:t>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81" r="-4762"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/>
          <p:cNvSpPr txBox="1"/>
          <p:nvPr/>
        </p:nvSpPr>
        <p:spPr>
          <a:xfrm>
            <a:off x="315884" y="199505"/>
            <a:ext cx="66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Problem. Matrix-Vector Multiplier</a:t>
            </a:r>
          </a:p>
          <a:p>
            <a:r>
              <a:rPr lang="en-US" altLang="ko-KR" dirty="0" smtClean="0"/>
              <a:t>m*n matrix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n*1 vector</a:t>
            </a:r>
            <a:r>
              <a:rPr lang="ko-KR" altLang="en-US" dirty="0" smtClean="0"/>
              <a:t>를 곱한 결과를 파일로 </a:t>
            </a:r>
            <a:r>
              <a:rPr lang="ko-KR" altLang="en-US" dirty="0" err="1" smtClean="0"/>
              <a:t>저정함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3700" y="3454376"/>
            <a:ext cx="66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Input. matrix.dat, vector_input.dat</a:t>
            </a:r>
          </a:p>
          <a:p>
            <a:r>
              <a:rPr lang="en-US" altLang="ko-KR" dirty="0" smtClean="0"/>
              <a:t>Output. vector_output.dat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84660" y="5039100"/>
            <a:ext cx="3846020" cy="290946"/>
            <a:chOff x="2252749" y="5045825"/>
            <a:chExt cx="3846020" cy="290946"/>
          </a:xfrm>
        </p:grpSpPr>
        <p:sp>
          <p:nvSpPr>
            <p:cNvPr id="24" name="직사각형 23"/>
            <p:cNvSpPr/>
            <p:nvPr/>
          </p:nvSpPr>
          <p:spPr>
            <a:xfrm>
              <a:off x="225274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Row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9950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Column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9560" y="4457919"/>
            <a:ext cx="660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matrix.dat format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84660" y="5330046"/>
            <a:ext cx="3846020" cy="290946"/>
            <a:chOff x="2252749" y="5045825"/>
            <a:chExt cx="3846020" cy="290946"/>
          </a:xfrm>
        </p:grpSpPr>
        <p:sp>
          <p:nvSpPr>
            <p:cNvPr id="31" name="직사각형 30"/>
            <p:cNvSpPr/>
            <p:nvPr/>
          </p:nvSpPr>
          <p:spPr>
            <a:xfrm>
              <a:off x="225274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Row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9950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Column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84660" y="6292938"/>
            <a:ext cx="3846020" cy="290946"/>
            <a:chOff x="2252749" y="5045825"/>
            <a:chExt cx="3846020" cy="290946"/>
          </a:xfrm>
        </p:grpSpPr>
        <p:sp>
          <p:nvSpPr>
            <p:cNvPr id="36" name="직사각형 35"/>
            <p:cNvSpPr/>
            <p:nvPr/>
          </p:nvSpPr>
          <p:spPr>
            <a:xfrm>
              <a:off x="225274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Row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99950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Column</a:t>
              </a:r>
              <a:endParaRPr lang="ko-KR" altLang="en-US" sz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108795" y="5767194"/>
            <a:ext cx="461665" cy="10514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44537" y="4552235"/>
            <a:ext cx="244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</a:t>
            </a:r>
            <a:r>
              <a:rPr lang="ko-KR" altLang="en-US" sz="1100" dirty="0" smtClean="0"/>
              <a:t>과</a:t>
            </a:r>
            <a:r>
              <a:rPr lang="en-US" altLang="ko-KR" sz="1100" dirty="0" smtClean="0"/>
              <a:t> n</a:t>
            </a:r>
            <a:r>
              <a:rPr lang="ko-KR" altLang="en-US" sz="1100" dirty="0" smtClean="0"/>
              <a:t>은 파일 전체를 읽어서 판단</a:t>
            </a:r>
            <a:endParaRPr lang="ko-KR" altLang="en-US" sz="11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7134840" y="5041215"/>
            <a:ext cx="2344189" cy="290946"/>
            <a:chOff x="3754580" y="5045825"/>
            <a:chExt cx="2344189" cy="290946"/>
          </a:xfrm>
        </p:grpSpPr>
        <p:sp>
          <p:nvSpPr>
            <p:cNvPr id="45" name="직사각형 44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134840" y="5332161"/>
            <a:ext cx="2344189" cy="290946"/>
            <a:chOff x="3754580" y="5045825"/>
            <a:chExt cx="2344189" cy="290946"/>
          </a:xfrm>
        </p:grpSpPr>
        <p:sp>
          <p:nvSpPr>
            <p:cNvPr id="50" name="직사각형 49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134840" y="6295053"/>
            <a:ext cx="2344189" cy="290946"/>
            <a:chOff x="3754580" y="5045825"/>
            <a:chExt cx="2344189" cy="290946"/>
          </a:xfrm>
        </p:grpSpPr>
        <p:sp>
          <p:nvSpPr>
            <p:cNvPr id="55" name="직사각형 54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179856" y="5769309"/>
            <a:ext cx="461665" cy="10514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024005" y="4294626"/>
            <a:ext cx="66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vector_input.dat format</a:t>
            </a:r>
          </a:p>
          <a:p>
            <a:r>
              <a:rPr lang="en-US" altLang="ko-KR" dirty="0" smtClean="0"/>
              <a:t>vector_output.dat format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715580" y="4490544"/>
            <a:ext cx="244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</a:t>
            </a:r>
            <a:r>
              <a:rPr lang="ko-KR" altLang="en-US" sz="1100" dirty="0" smtClean="0"/>
              <a:t>은 파일 전체를 읽어서 판단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758921" y="855084"/>
            <a:ext cx="53978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조건 사항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matrix.dat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vector_input.dat</a:t>
            </a:r>
            <a:r>
              <a:rPr lang="ko-KR" altLang="en-US" sz="1100" dirty="0" smtClean="0"/>
              <a:t>는 형식이나 파일 명이 올바르지 않을 수 있음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matrix</a:t>
            </a:r>
            <a:r>
              <a:rPr lang="ko-KR" altLang="en-US" sz="1100" dirty="0" smtClean="0"/>
              <a:t>의 데이터 중 </a:t>
            </a:r>
            <a:r>
              <a:rPr lang="ko-KR" altLang="en-US" sz="1100" dirty="0" err="1" smtClean="0"/>
              <a:t>저정되어</a:t>
            </a:r>
            <a:r>
              <a:rPr lang="ko-KR" altLang="en-US" sz="1100" dirty="0" smtClean="0"/>
              <a:t> 있지 않는 </a:t>
            </a:r>
            <a:r>
              <a:rPr lang="en-US" altLang="ko-KR" sz="1100" dirty="0" smtClean="0"/>
              <a:t>element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존재 가능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이때는 계산 </a:t>
            </a:r>
            <a:r>
              <a:rPr lang="ko-KR" altLang="en-US" sz="1100" dirty="0" err="1" smtClean="0"/>
              <a:t>안함</a:t>
            </a:r>
            <a:r>
              <a:rPr lang="en-US" altLang="ko-KR" sz="11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n</a:t>
            </a:r>
            <a:r>
              <a:rPr lang="ko-KR" altLang="en-US" sz="1100" dirty="0" smtClean="0"/>
              <a:t>의 크기는 제한이 없음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Row, Column, Real, Imaginary </a:t>
            </a:r>
            <a:r>
              <a:rPr lang="ko-KR" altLang="en-US" sz="1100" dirty="0" smtClean="0"/>
              <a:t>모두 </a:t>
            </a:r>
            <a:r>
              <a:rPr lang="en-US" altLang="ko-KR" sz="1100" dirty="0" smtClean="0"/>
              <a:t>double </a:t>
            </a:r>
            <a:r>
              <a:rPr lang="ko-KR" altLang="en-US" sz="1100" dirty="0" smtClean="0"/>
              <a:t>형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Code</a:t>
            </a:r>
            <a:r>
              <a:rPr lang="ko-KR" altLang="en-US" sz="1100" dirty="0" smtClean="0"/>
              <a:t>는 모두 </a:t>
            </a:r>
            <a:r>
              <a:rPr lang="en-US" altLang="ko-KR" sz="1100" dirty="0" err="1" smtClean="0"/>
              <a:t>ansi</a:t>
            </a:r>
            <a:r>
              <a:rPr lang="en-US" altLang="ko-KR" sz="1100" dirty="0" smtClean="0"/>
              <a:t> c </a:t>
            </a:r>
            <a:r>
              <a:rPr lang="ko-KR" altLang="en-US" sz="1100" dirty="0" smtClean="0"/>
              <a:t>규격에 맞게 작성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Row index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Column index</a:t>
            </a:r>
            <a:r>
              <a:rPr lang="ko-KR" altLang="en-US" sz="1100" dirty="0" smtClean="0"/>
              <a:t>는 </a:t>
            </a:r>
            <a:r>
              <a:rPr lang="en-US" altLang="ko-KR" sz="1100" dirty="0" smtClean="0"/>
              <a:t>Zero base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Program logic</a:t>
            </a:r>
            <a:r>
              <a:rPr lang="ko-KR" altLang="en-US" sz="1100" dirty="0" smtClean="0"/>
              <a:t>을 </a:t>
            </a:r>
            <a:r>
              <a:rPr lang="en-US" altLang="ko-KR" sz="1100" dirty="0" smtClean="0"/>
              <a:t>PPT </a:t>
            </a:r>
            <a:r>
              <a:rPr lang="ko-KR" altLang="en-US" sz="1100" dirty="0" smtClean="0"/>
              <a:t>파일로 별도로 제작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097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150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조규남</dc:creator>
  <cp:lastModifiedBy>조규남</cp:lastModifiedBy>
  <cp:revision>8</cp:revision>
  <dcterms:created xsi:type="dcterms:W3CDTF">2015-02-16T07:56:28Z</dcterms:created>
  <dcterms:modified xsi:type="dcterms:W3CDTF">2015-02-17T21:28:49Z</dcterms:modified>
</cp:coreProperties>
</file>