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36F0-F712-8CEB-38CE-B5176934B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06B92-6437-951B-207C-48CC7B2B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0EC7-6681-6072-DE9F-CDA58086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ED10-2EF4-8F9F-2AB7-54E0EAF1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87C4-6862-6E15-1BD8-23A5BFAF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65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DA1B-6AA7-2EAB-266B-DBCECC17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BDF8C-4756-9449-F804-C54EC464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77D66-3E7B-88FC-001E-5F4FDB6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68AF-974F-73EC-6833-DE7B0C3C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D396-6BCF-AC46-4427-429AC65D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3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78A8F-6A5C-9157-D74B-7AEA1489A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7BB41-DD8A-0FC6-6CC4-3966806F2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9A3F-5595-3BC4-3DB5-CA8E33C3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85F5-E060-B6AA-72FE-2ACF85E3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06AA-7170-B550-89F5-6EBE88F8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09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14B0-A93F-B3B5-73B0-06497BF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FF32-B8DD-59C1-054C-76B6A2D7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C033-5E21-3C50-FC71-AE96CB60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AE6-9E66-2260-E0FC-756199B9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4B90-6064-6374-245B-FC3398B1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15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2686-1867-919E-C21F-FFBA112B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DBE3-59E6-CAF7-794E-7F8524F2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DE5-D01D-6F80-9976-5BEC92F8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F3CC-F61C-D007-D5C5-85C1F04C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8416-7A2C-C4DA-6D73-AEC3494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345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365-B889-78FF-3470-15E4509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0D09-0A20-3FBD-7CCD-6E4356A29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BC073-9E0C-3CBD-44E0-6D32A429A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8110-2356-8C50-B286-682EE91E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54B45-25C3-471A-E220-21EB6585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4C19A-B528-7DA0-5B85-96AB3D39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43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7702-969C-64B1-B947-73AF9569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17A3-F8DD-90A0-8136-127C33B5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C3AF-2745-620B-A0A8-84BCB8E8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7B21D-A5B8-017D-6B4C-342AFDBF5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CC0F8-CBB6-4840-A183-5875198ED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250DE-C288-59CA-9F03-ADA7E031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C802F-B724-22B0-9406-09716470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82B14-9723-6441-1F10-63C7E8F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08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857-1F01-EA7A-5BE1-673CE624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D4148-2893-0F56-0CF8-B9917146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4F087-EF17-0511-80F7-C2E144CF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8C017-FA24-7290-B8D5-21379925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4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06B2D-C7BE-80A8-FB87-A65B9ED6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A9967-C215-807E-D0E2-0BF14B62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7A44-7C0B-1EE1-F8FE-39B141D1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FE7-523D-06A1-F2E0-E3EB22E9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3401-54CB-8B27-E6EE-D9C021D4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AD51-0E6B-DFE0-0315-7D477C52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3AB4-4472-D89C-28F9-85A2B31B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56A5-424E-A6BF-572F-0C867074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B54E7-AA0E-41AD-DCF3-9475A0F9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7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8133-A2F0-1D6D-EE2B-8067BFD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12543-DB49-958F-91F2-523E7183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2EC9B-3AF9-1461-DA27-7B148200F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7D1D2-FBBF-A978-C1FA-1C7965BD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B48B-4E47-1900-5074-61AAFC91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523C-648F-7511-3CA9-49A6B0D2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8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17DA0-DA45-6383-5837-85E97F9C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D10B-D5E4-2D41-08CA-7E73E9F4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67D6-9EA5-0F16-4419-2468CC28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ADAE-D858-4F10-9693-97B19D877BDF}" type="datetimeFigureOut">
              <a:rPr lang="en-PH" smtClean="0"/>
              <a:t>28/07/2023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D25B-6506-CA7A-8253-13444C1DC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1276-30D0-0209-7074-CD3E922E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4773-E290-4830-A9DD-400B7E5FD1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03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FE367C7-A950-6F01-E557-C7EC20277143}"/>
              </a:ext>
            </a:extLst>
          </p:cNvPr>
          <p:cNvSpPr/>
          <p:nvPr/>
        </p:nvSpPr>
        <p:spPr>
          <a:xfrm>
            <a:off x="8343490" y="1489385"/>
            <a:ext cx="1587912" cy="68580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Suspect</a:t>
            </a:r>
            <a:endParaRPr lang="en-PH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B211AC9-D2CE-3BF7-FBB9-E3D095621948}"/>
              </a:ext>
            </a:extLst>
          </p:cNvPr>
          <p:cNvSpPr/>
          <p:nvPr/>
        </p:nvSpPr>
        <p:spPr>
          <a:xfrm>
            <a:off x="2122127" y="1489386"/>
            <a:ext cx="1587911" cy="685801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  <a:endParaRPr lang="en-PH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2A98D23-C5DD-FC3F-F77A-597275BAC6CA}"/>
              </a:ext>
            </a:extLst>
          </p:cNvPr>
          <p:cNvSpPr/>
          <p:nvPr/>
        </p:nvSpPr>
        <p:spPr>
          <a:xfrm>
            <a:off x="8344195" y="5205978"/>
            <a:ext cx="1587910" cy="6268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Crime Charges</a:t>
            </a:r>
            <a:endParaRPr lang="en-PH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04F8705-E09C-2886-02D2-0BB37BA78C8E}"/>
              </a:ext>
            </a:extLst>
          </p:cNvPr>
          <p:cNvSpPr/>
          <p:nvPr/>
        </p:nvSpPr>
        <p:spPr>
          <a:xfrm>
            <a:off x="5258308" y="3605778"/>
            <a:ext cx="1558413" cy="66367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Crime</a:t>
            </a:r>
            <a:endParaRPr lang="en-PH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5621948-C566-C6FA-294F-2E2BC8E62894}"/>
              </a:ext>
            </a:extLst>
          </p:cNvPr>
          <p:cNvSpPr/>
          <p:nvPr/>
        </p:nvSpPr>
        <p:spPr>
          <a:xfrm>
            <a:off x="2122127" y="5205978"/>
            <a:ext cx="1440427" cy="6268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Lawyer</a:t>
            </a:r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69AAF3-D068-1A67-BB07-65BC21B614F1}"/>
              </a:ext>
            </a:extLst>
          </p:cNvPr>
          <p:cNvSpPr/>
          <p:nvPr/>
        </p:nvSpPr>
        <p:spPr>
          <a:xfrm>
            <a:off x="10408304" y="5389308"/>
            <a:ext cx="840658" cy="5383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classification</a:t>
            </a:r>
            <a:endParaRPr lang="en-PH" sz="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D9D814-0679-50D4-AA6D-9C650E3F64F7}"/>
              </a:ext>
            </a:extLst>
          </p:cNvPr>
          <p:cNvSpPr/>
          <p:nvPr/>
        </p:nvSpPr>
        <p:spPr>
          <a:xfrm>
            <a:off x="10436487" y="6110955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Crime</a:t>
            </a:r>
            <a:endParaRPr lang="en-PH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5E16AC-3259-9C93-4D2A-6CB6CCF003FA}"/>
              </a:ext>
            </a:extLst>
          </p:cNvPr>
          <p:cNvSpPr/>
          <p:nvPr/>
        </p:nvSpPr>
        <p:spPr>
          <a:xfrm>
            <a:off x="826728" y="4597171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PH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1D0D6D-6419-EB63-1B11-A011A568B799}"/>
              </a:ext>
            </a:extLst>
          </p:cNvPr>
          <p:cNvSpPr/>
          <p:nvPr/>
        </p:nvSpPr>
        <p:spPr>
          <a:xfrm>
            <a:off x="826729" y="5080619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Lawyer_id</a:t>
            </a:r>
            <a:endParaRPr lang="en-PH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A37F25-83F4-1895-4F2E-80C90A8098B9}"/>
              </a:ext>
            </a:extLst>
          </p:cNvPr>
          <p:cNvSpPr/>
          <p:nvPr/>
        </p:nvSpPr>
        <p:spPr>
          <a:xfrm>
            <a:off x="784615" y="5564067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Position</a:t>
            </a:r>
            <a:endParaRPr lang="en-PH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FA9583-7EDA-5D3A-1C4D-1B83263857C9}"/>
              </a:ext>
            </a:extLst>
          </p:cNvPr>
          <p:cNvSpPr/>
          <p:nvPr/>
        </p:nvSpPr>
        <p:spPr>
          <a:xfrm>
            <a:off x="10436487" y="172369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PH" sz="9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14376-5B7F-7C94-4A25-3FA4052FF4B3}"/>
              </a:ext>
            </a:extLst>
          </p:cNvPr>
          <p:cNvSpPr/>
          <p:nvPr/>
        </p:nvSpPr>
        <p:spPr>
          <a:xfrm>
            <a:off x="10436487" y="1312403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Suspect_id</a:t>
            </a:r>
            <a:endParaRPr lang="en-PH" sz="9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7DCA24-8209-4544-DFF7-D5F0CA4BFF96}"/>
              </a:ext>
            </a:extLst>
          </p:cNvPr>
          <p:cNvSpPr/>
          <p:nvPr/>
        </p:nvSpPr>
        <p:spPr>
          <a:xfrm>
            <a:off x="10436487" y="2134985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Province</a:t>
            </a:r>
            <a:endParaRPr lang="en-PH" sz="9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423BFC-406E-DAA9-1493-6D9096A3B937}"/>
              </a:ext>
            </a:extLst>
          </p:cNvPr>
          <p:cNvSpPr/>
          <p:nvPr/>
        </p:nvSpPr>
        <p:spPr>
          <a:xfrm>
            <a:off x="893098" y="1552857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PH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4062DD-DECB-7CDE-37AF-D84AED6C8C10}"/>
              </a:ext>
            </a:extLst>
          </p:cNvPr>
          <p:cNvSpPr/>
          <p:nvPr/>
        </p:nvSpPr>
        <p:spPr>
          <a:xfrm>
            <a:off x="926484" y="1044036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Victim_ID</a:t>
            </a:r>
            <a:endParaRPr lang="en-PH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04B05E-2E69-959D-76B9-76DD08A67316}"/>
              </a:ext>
            </a:extLst>
          </p:cNvPr>
          <p:cNvSpPr/>
          <p:nvPr/>
        </p:nvSpPr>
        <p:spPr>
          <a:xfrm>
            <a:off x="926484" y="199820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Province</a:t>
            </a:r>
            <a:endParaRPr lang="en-PH" sz="9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86D0C0-3922-17AC-20B1-2CBC8091F477}"/>
              </a:ext>
            </a:extLst>
          </p:cNvPr>
          <p:cNvSpPr/>
          <p:nvPr/>
        </p:nvSpPr>
        <p:spPr>
          <a:xfrm>
            <a:off x="10313052" y="485201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CC_ID</a:t>
            </a:r>
            <a:endParaRPr lang="en-PH" sz="9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D003BC-230B-2539-D31A-16BF0A35C1B9}"/>
              </a:ext>
            </a:extLst>
          </p:cNvPr>
          <p:cNvCxnSpPr>
            <a:cxnSpLocks/>
            <a:stCxn id="19" idx="6"/>
            <a:endCxn id="5" idx="1"/>
          </p:cNvCxnSpPr>
          <p:nvPr/>
        </p:nvCxnSpPr>
        <p:spPr>
          <a:xfrm>
            <a:off x="1767143" y="1221018"/>
            <a:ext cx="354984" cy="611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7E8FA9-C39C-2D69-048C-A6472E090E6A}"/>
              </a:ext>
            </a:extLst>
          </p:cNvPr>
          <p:cNvCxnSpPr>
            <a:cxnSpLocks/>
            <a:stCxn id="18" idx="6"/>
            <a:endCxn id="5" idx="1"/>
          </p:cNvCxnSpPr>
          <p:nvPr/>
        </p:nvCxnSpPr>
        <p:spPr>
          <a:xfrm>
            <a:off x="1733757" y="1729839"/>
            <a:ext cx="388370" cy="102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576884-AA33-9715-77D0-9E874685A34E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1767143" y="1832287"/>
            <a:ext cx="354984" cy="342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2A1A37-C752-DA0F-3943-78BBB3364F20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9932105" y="5519382"/>
            <a:ext cx="504382" cy="768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713087-3A3C-0106-9817-DED66F2B7B6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1667388" y="5257601"/>
            <a:ext cx="454739" cy="26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5B97F0-BD1D-709F-050C-7239D4F8411C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1625274" y="5519382"/>
            <a:ext cx="496853" cy="221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2722C-DB3D-8852-7C4B-0B879141B480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9932105" y="5519382"/>
            <a:ext cx="476199" cy="139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57C532-6D1E-A72D-2449-F8A72F829789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 flipV="1">
            <a:off x="9932105" y="5028996"/>
            <a:ext cx="380947" cy="490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5800287-5ED1-148B-CC53-A31A88D260EB}"/>
              </a:ext>
            </a:extLst>
          </p:cNvPr>
          <p:cNvSpPr/>
          <p:nvPr/>
        </p:nvSpPr>
        <p:spPr>
          <a:xfrm>
            <a:off x="4057532" y="3109811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Crime_ID</a:t>
            </a:r>
            <a:endParaRPr lang="en-PH" sz="9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695005-C368-EF48-40BD-DAA303542FD3}"/>
              </a:ext>
            </a:extLst>
          </p:cNvPr>
          <p:cNvSpPr/>
          <p:nvPr/>
        </p:nvSpPr>
        <p:spPr>
          <a:xfrm>
            <a:off x="4057529" y="454798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Lawyer_Id</a:t>
            </a:r>
            <a:endParaRPr lang="en-PH" sz="9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DAD78E-B645-2CD2-A9C5-7F59263BC8B7}"/>
              </a:ext>
            </a:extLst>
          </p:cNvPr>
          <p:cNvSpPr/>
          <p:nvPr/>
        </p:nvSpPr>
        <p:spPr>
          <a:xfrm>
            <a:off x="4057530" y="356859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Victim_id</a:t>
            </a:r>
            <a:endParaRPr lang="en-PH" sz="9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D64906-51BF-DB81-DA29-8E3E59FD5C4B}"/>
              </a:ext>
            </a:extLst>
          </p:cNvPr>
          <p:cNvSpPr/>
          <p:nvPr/>
        </p:nvSpPr>
        <p:spPr>
          <a:xfrm>
            <a:off x="4057529" y="4057496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Suspect_id</a:t>
            </a:r>
            <a:endParaRPr lang="en-PH" sz="9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5C6805-CA6A-BE0C-A3B2-98A003AB1A9B}"/>
              </a:ext>
            </a:extLst>
          </p:cNvPr>
          <p:cNvSpPr/>
          <p:nvPr/>
        </p:nvSpPr>
        <p:spPr>
          <a:xfrm>
            <a:off x="7187760" y="376063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DateResolve</a:t>
            </a:r>
            <a:endParaRPr lang="en-PH" sz="9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3277FC-554E-D675-7A40-7831D89BF7E6}"/>
              </a:ext>
            </a:extLst>
          </p:cNvPr>
          <p:cNvSpPr/>
          <p:nvPr/>
        </p:nvSpPr>
        <p:spPr>
          <a:xfrm>
            <a:off x="7091115" y="3253476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DDateReceive</a:t>
            </a:r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739DC4-CFC2-3E96-7A79-F1C18BF40A5A}"/>
              </a:ext>
            </a:extLst>
          </p:cNvPr>
          <p:cNvSpPr/>
          <p:nvPr/>
        </p:nvSpPr>
        <p:spPr>
          <a:xfrm>
            <a:off x="7257932" y="4267792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Witness</a:t>
            </a:r>
            <a:endParaRPr lang="en-PH" sz="9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265E55-490C-E8D0-3B64-161E16FC71E9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1667387" y="4774153"/>
            <a:ext cx="454740" cy="745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A6BA8D-58E9-2298-5A2D-5B8D3EC2E82E}"/>
              </a:ext>
            </a:extLst>
          </p:cNvPr>
          <p:cNvCxnSpPr>
            <a:cxnSpLocks/>
          </p:cNvCxnSpPr>
          <p:nvPr/>
        </p:nvCxnSpPr>
        <p:spPr>
          <a:xfrm flipV="1">
            <a:off x="5784645" y="4279370"/>
            <a:ext cx="16124" cy="130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71D015-288B-8594-4C60-CA4D059BA334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flipH="1">
            <a:off x="9931402" y="1489385"/>
            <a:ext cx="505085" cy="342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F9FE0C-3633-6C1B-C7B0-BDD52CC61E34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flipH="1" flipV="1">
            <a:off x="9931402" y="1832286"/>
            <a:ext cx="505085" cy="68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F7A360-220B-444E-9ED4-C14F962C479C}"/>
              </a:ext>
            </a:extLst>
          </p:cNvPr>
          <p:cNvCxnSpPr>
            <a:cxnSpLocks/>
            <a:stCxn id="17" idx="2"/>
            <a:endCxn id="4" idx="3"/>
          </p:cNvCxnSpPr>
          <p:nvPr/>
        </p:nvCxnSpPr>
        <p:spPr>
          <a:xfrm flipH="1" flipV="1">
            <a:off x="9931402" y="1832286"/>
            <a:ext cx="505085" cy="479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6AC177-CC3C-3B44-89D1-41AA695ECDE5}"/>
              </a:ext>
            </a:extLst>
          </p:cNvPr>
          <p:cNvCxnSpPr>
            <a:cxnSpLocks/>
            <a:stCxn id="7" idx="3"/>
            <a:endCxn id="63" idx="2"/>
          </p:cNvCxnSpPr>
          <p:nvPr/>
        </p:nvCxnSpPr>
        <p:spPr>
          <a:xfrm flipV="1">
            <a:off x="6816721" y="3430458"/>
            <a:ext cx="274394" cy="507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B49F1F-DEEF-98E5-08FE-5F53A453C6DA}"/>
              </a:ext>
            </a:extLst>
          </p:cNvPr>
          <p:cNvCxnSpPr>
            <a:cxnSpLocks/>
            <a:stCxn id="7" idx="3"/>
            <a:endCxn id="62" idx="2"/>
          </p:cNvCxnSpPr>
          <p:nvPr/>
        </p:nvCxnSpPr>
        <p:spPr>
          <a:xfrm flipV="1">
            <a:off x="6816721" y="3937616"/>
            <a:ext cx="3710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05E27-5885-BA3E-17E8-B60A63653FCA}"/>
              </a:ext>
            </a:extLst>
          </p:cNvPr>
          <p:cNvCxnSpPr>
            <a:cxnSpLocks/>
            <a:stCxn id="59" idx="6"/>
            <a:endCxn id="7" idx="1"/>
          </p:cNvCxnSpPr>
          <p:nvPr/>
        </p:nvCxnSpPr>
        <p:spPr>
          <a:xfrm flipV="1">
            <a:off x="4898188" y="3937617"/>
            <a:ext cx="360120" cy="787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AF698DC-875A-AD6D-927A-B17097D85612}"/>
              </a:ext>
            </a:extLst>
          </p:cNvPr>
          <p:cNvCxnSpPr>
            <a:cxnSpLocks/>
            <a:stCxn id="60" idx="6"/>
            <a:endCxn id="7" idx="1"/>
          </p:cNvCxnSpPr>
          <p:nvPr/>
        </p:nvCxnSpPr>
        <p:spPr>
          <a:xfrm>
            <a:off x="4898189" y="3745576"/>
            <a:ext cx="360119" cy="192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316A5E-FE36-16EC-1150-5825DE1F0683}"/>
              </a:ext>
            </a:extLst>
          </p:cNvPr>
          <p:cNvCxnSpPr>
            <a:cxnSpLocks/>
            <a:stCxn id="58" idx="6"/>
            <a:endCxn id="7" idx="1"/>
          </p:cNvCxnSpPr>
          <p:nvPr/>
        </p:nvCxnSpPr>
        <p:spPr>
          <a:xfrm>
            <a:off x="4898191" y="3286793"/>
            <a:ext cx="360117" cy="650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38DA9C-2318-9445-C185-C820AE197CB9}"/>
              </a:ext>
            </a:extLst>
          </p:cNvPr>
          <p:cNvCxnSpPr>
            <a:cxnSpLocks/>
            <a:stCxn id="61" idx="6"/>
            <a:endCxn id="7" idx="1"/>
          </p:cNvCxnSpPr>
          <p:nvPr/>
        </p:nvCxnSpPr>
        <p:spPr>
          <a:xfrm flipV="1">
            <a:off x="4898188" y="3937617"/>
            <a:ext cx="360120" cy="296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4D15050-67D4-DAC5-C0B6-8278995427F2}"/>
              </a:ext>
            </a:extLst>
          </p:cNvPr>
          <p:cNvCxnSpPr>
            <a:cxnSpLocks/>
            <a:stCxn id="7" idx="3"/>
            <a:endCxn id="64" idx="2"/>
          </p:cNvCxnSpPr>
          <p:nvPr/>
        </p:nvCxnSpPr>
        <p:spPr>
          <a:xfrm>
            <a:off x="6816721" y="3937617"/>
            <a:ext cx="441211" cy="507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5C95BC8F-58B2-B391-1E20-3DFD3A22C22A}"/>
              </a:ext>
            </a:extLst>
          </p:cNvPr>
          <p:cNvSpPr/>
          <p:nvPr/>
        </p:nvSpPr>
        <p:spPr>
          <a:xfrm>
            <a:off x="4890818" y="882938"/>
            <a:ext cx="2058949" cy="17713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J_suspect_Victim_Crime</a:t>
            </a:r>
            <a:endParaRPr lang="en-PH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CF7B81B-E710-620D-FF1E-BC7E0915BF51}"/>
              </a:ext>
            </a:extLst>
          </p:cNvPr>
          <p:cNvCxnSpPr>
            <a:cxnSpLocks/>
            <a:stCxn id="5" idx="3"/>
            <a:endCxn id="108" idx="1"/>
          </p:cNvCxnSpPr>
          <p:nvPr/>
        </p:nvCxnSpPr>
        <p:spPr>
          <a:xfrm flipV="1">
            <a:off x="3710038" y="1768619"/>
            <a:ext cx="1180780" cy="6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515DDAC-4E01-609D-6B65-B2A5A010D62C}"/>
              </a:ext>
            </a:extLst>
          </p:cNvPr>
          <p:cNvCxnSpPr>
            <a:cxnSpLocks/>
            <a:stCxn id="108" idx="3"/>
            <a:endCxn id="4" idx="1"/>
          </p:cNvCxnSpPr>
          <p:nvPr/>
        </p:nvCxnSpPr>
        <p:spPr>
          <a:xfrm>
            <a:off x="6949767" y="1768619"/>
            <a:ext cx="1393723" cy="6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166E399-50BA-0EAF-3693-F63F3C9AFF7E}"/>
              </a:ext>
            </a:extLst>
          </p:cNvPr>
          <p:cNvCxnSpPr>
            <a:cxnSpLocks/>
            <a:stCxn id="108" idx="2"/>
            <a:endCxn id="7" idx="0"/>
          </p:cNvCxnSpPr>
          <p:nvPr/>
        </p:nvCxnSpPr>
        <p:spPr>
          <a:xfrm>
            <a:off x="5920293" y="2654300"/>
            <a:ext cx="117222" cy="95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620FA9-6B8F-5D38-3DC5-47F11749F4E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562554" y="5519382"/>
            <a:ext cx="2222091" cy="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31EEF9-D0E8-67EC-93A4-4568CFE2F1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037514" y="5519382"/>
            <a:ext cx="2306681" cy="5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49BBE2-83D6-17BC-DE2D-CD1FC442780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037514" y="4269455"/>
            <a:ext cx="1" cy="13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D183229-F6F8-23F2-7BC3-E79873979573}"/>
              </a:ext>
            </a:extLst>
          </p:cNvPr>
          <p:cNvSpPr txBox="1"/>
          <p:nvPr/>
        </p:nvSpPr>
        <p:spPr>
          <a:xfrm>
            <a:off x="2134411" y="151223"/>
            <a:ext cx="73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Court Diagram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76153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Pro Plus</dc:creator>
  <cp:lastModifiedBy>365 Pro Plus</cp:lastModifiedBy>
  <cp:revision>1</cp:revision>
  <dcterms:created xsi:type="dcterms:W3CDTF">2023-07-28T03:58:54Z</dcterms:created>
  <dcterms:modified xsi:type="dcterms:W3CDTF">2023-07-28T04:49:33Z</dcterms:modified>
</cp:coreProperties>
</file>