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2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6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70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5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77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070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8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0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48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50DB-FF51-DFD1-19DD-F1349B9F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 b="1" dirty="0"/>
              <a:t>CAPSTONE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5F1B7-6363-AFC3-BD0C-B7DE6750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6559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Presented by:</a:t>
            </a:r>
            <a:r>
              <a:rPr lang="en-PH" dirty="0"/>
              <a:t>Paul Timagos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A9D0BD99-6D29-0E0E-DE1A-94B723C84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2" r="2444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314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762EB-8CEF-7E02-42CC-333F2F07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17" y="347507"/>
            <a:ext cx="6604851" cy="823793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Court Management </a:t>
            </a:r>
            <a:r>
              <a:rPr lang="en-US" dirty="0" err="1">
                <a:solidFill>
                  <a:srgbClr val="0070C0"/>
                </a:solidFill>
              </a:rPr>
              <a:t>Ssystem</a:t>
            </a:r>
            <a:endParaRPr lang="en-PH" dirty="0">
              <a:solidFill>
                <a:srgbClr val="0070C0"/>
              </a:solidFill>
            </a:endParaRPr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32770" y="1617538"/>
            <a:ext cx="804137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8E83D65E-8C50-430E-8331-F293349EF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78DBD20E-F627-7794-A53C-7F72B9701B57}"/>
              </a:ext>
            </a:extLst>
          </p:cNvPr>
          <p:cNvSpPr/>
          <p:nvPr/>
        </p:nvSpPr>
        <p:spPr>
          <a:xfrm>
            <a:off x="6799005" y="1504335"/>
            <a:ext cx="4111475" cy="97732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  <a:endParaRPr lang="en-PH" dirty="0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56FB1A4A-3580-6080-58AE-8A6C66F7605E}"/>
              </a:ext>
            </a:extLst>
          </p:cNvPr>
          <p:cNvSpPr/>
          <p:nvPr/>
        </p:nvSpPr>
        <p:spPr>
          <a:xfrm>
            <a:off x="6799005" y="2699274"/>
            <a:ext cx="4111475" cy="97732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Tracking</a:t>
            </a:r>
            <a:endParaRPr lang="en-PH"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97A84CD-0CC4-C6EC-1A37-069C5DA318D7}"/>
              </a:ext>
            </a:extLst>
          </p:cNvPr>
          <p:cNvSpPr/>
          <p:nvPr/>
        </p:nvSpPr>
        <p:spPr>
          <a:xfrm>
            <a:off x="6799005" y="3894213"/>
            <a:ext cx="4111475" cy="97732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View</a:t>
            </a:r>
            <a:endParaRPr lang="en-PH" dirty="0"/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2C70B96E-250B-B851-AE24-16787E08A653}"/>
              </a:ext>
            </a:extLst>
          </p:cNvPr>
          <p:cNvSpPr/>
          <p:nvPr/>
        </p:nvSpPr>
        <p:spPr>
          <a:xfrm>
            <a:off x="6799005" y="5089152"/>
            <a:ext cx="4111475" cy="97732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Reporting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1AB0F-6BE7-2F1B-DE00-B44CCE05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3" y="2582192"/>
            <a:ext cx="5126940" cy="12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9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FE367C7-A950-6F01-E557-C7EC20277143}"/>
              </a:ext>
            </a:extLst>
          </p:cNvPr>
          <p:cNvSpPr/>
          <p:nvPr/>
        </p:nvSpPr>
        <p:spPr>
          <a:xfrm>
            <a:off x="8343490" y="1489385"/>
            <a:ext cx="1587912" cy="68580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Suspect</a:t>
            </a:r>
            <a:endParaRPr lang="en-PH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B211AC9-D2CE-3BF7-FBB9-E3D095621948}"/>
              </a:ext>
            </a:extLst>
          </p:cNvPr>
          <p:cNvSpPr/>
          <p:nvPr/>
        </p:nvSpPr>
        <p:spPr>
          <a:xfrm>
            <a:off x="2122127" y="1489386"/>
            <a:ext cx="1587911" cy="685801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  <a:endParaRPr lang="en-PH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2A98D23-C5DD-FC3F-F77A-597275BAC6CA}"/>
              </a:ext>
            </a:extLst>
          </p:cNvPr>
          <p:cNvSpPr/>
          <p:nvPr/>
        </p:nvSpPr>
        <p:spPr>
          <a:xfrm>
            <a:off x="8344195" y="5205978"/>
            <a:ext cx="1587910" cy="6268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Crime Charges</a:t>
            </a:r>
            <a:endParaRPr lang="en-PH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04F8705-E09C-2886-02D2-0BB37BA78C8E}"/>
              </a:ext>
            </a:extLst>
          </p:cNvPr>
          <p:cNvSpPr/>
          <p:nvPr/>
        </p:nvSpPr>
        <p:spPr>
          <a:xfrm>
            <a:off x="5258308" y="3605778"/>
            <a:ext cx="1558413" cy="66367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Crime</a:t>
            </a:r>
            <a:endParaRPr lang="en-PH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5621948-C566-C6FA-294F-2E2BC8E62894}"/>
              </a:ext>
            </a:extLst>
          </p:cNvPr>
          <p:cNvSpPr/>
          <p:nvPr/>
        </p:nvSpPr>
        <p:spPr>
          <a:xfrm>
            <a:off x="2122127" y="5205978"/>
            <a:ext cx="1440427" cy="62680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Lawyer</a:t>
            </a:r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69AAF3-D068-1A67-BB07-65BC21B614F1}"/>
              </a:ext>
            </a:extLst>
          </p:cNvPr>
          <p:cNvSpPr/>
          <p:nvPr/>
        </p:nvSpPr>
        <p:spPr>
          <a:xfrm>
            <a:off x="10408304" y="5389308"/>
            <a:ext cx="840658" cy="5383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classification</a:t>
            </a:r>
            <a:endParaRPr lang="en-PH" sz="9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D9D814-0679-50D4-AA6D-9C650E3F64F7}"/>
              </a:ext>
            </a:extLst>
          </p:cNvPr>
          <p:cNvSpPr/>
          <p:nvPr/>
        </p:nvSpPr>
        <p:spPr>
          <a:xfrm>
            <a:off x="10436487" y="6110955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Crime</a:t>
            </a:r>
            <a:endParaRPr lang="en-PH" sz="9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5E16AC-3259-9C93-4D2A-6CB6CCF003FA}"/>
              </a:ext>
            </a:extLst>
          </p:cNvPr>
          <p:cNvSpPr/>
          <p:nvPr/>
        </p:nvSpPr>
        <p:spPr>
          <a:xfrm>
            <a:off x="826728" y="4597171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PH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1D0D6D-6419-EB63-1B11-A011A568B799}"/>
              </a:ext>
            </a:extLst>
          </p:cNvPr>
          <p:cNvSpPr/>
          <p:nvPr/>
        </p:nvSpPr>
        <p:spPr>
          <a:xfrm>
            <a:off x="826729" y="5080619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Lawyer_id</a:t>
            </a:r>
            <a:endParaRPr lang="en-PH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A37F25-83F4-1895-4F2E-80C90A8098B9}"/>
              </a:ext>
            </a:extLst>
          </p:cNvPr>
          <p:cNvSpPr/>
          <p:nvPr/>
        </p:nvSpPr>
        <p:spPr>
          <a:xfrm>
            <a:off x="784615" y="5564067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Position</a:t>
            </a:r>
            <a:endParaRPr lang="en-PH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FA9583-7EDA-5D3A-1C4D-1B83263857C9}"/>
              </a:ext>
            </a:extLst>
          </p:cNvPr>
          <p:cNvSpPr/>
          <p:nvPr/>
        </p:nvSpPr>
        <p:spPr>
          <a:xfrm>
            <a:off x="10436487" y="172369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PH" sz="9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14376-5B7F-7C94-4A25-3FA4052FF4B3}"/>
              </a:ext>
            </a:extLst>
          </p:cNvPr>
          <p:cNvSpPr/>
          <p:nvPr/>
        </p:nvSpPr>
        <p:spPr>
          <a:xfrm>
            <a:off x="10436487" y="1312403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Suspect_id</a:t>
            </a:r>
            <a:endParaRPr lang="en-PH" sz="9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7DCA24-8209-4544-DFF7-D5F0CA4BFF96}"/>
              </a:ext>
            </a:extLst>
          </p:cNvPr>
          <p:cNvSpPr/>
          <p:nvPr/>
        </p:nvSpPr>
        <p:spPr>
          <a:xfrm>
            <a:off x="10436487" y="2134985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Province</a:t>
            </a:r>
            <a:endParaRPr lang="en-PH" sz="9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423BFC-406E-DAA9-1493-6D9096A3B937}"/>
              </a:ext>
            </a:extLst>
          </p:cNvPr>
          <p:cNvSpPr/>
          <p:nvPr/>
        </p:nvSpPr>
        <p:spPr>
          <a:xfrm>
            <a:off x="893098" y="1552857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  <a:endParaRPr lang="en-PH" sz="9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4062DD-DECB-7CDE-37AF-D84AED6C8C10}"/>
              </a:ext>
            </a:extLst>
          </p:cNvPr>
          <p:cNvSpPr/>
          <p:nvPr/>
        </p:nvSpPr>
        <p:spPr>
          <a:xfrm>
            <a:off x="926484" y="1044036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Victim_ID</a:t>
            </a:r>
            <a:endParaRPr lang="en-PH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04B05E-2E69-959D-76B9-76DD08A67316}"/>
              </a:ext>
            </a:extLst>
          </p:cNvPr>
          <p:cNvSpPr/>
          <p:nvPr/>
        </p:nvSpPr>
        <p:spPr>
          <a:xfrm>
            <a:off x="926484" y="199820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Province</a:t>
            </a:r>
            <a:endParaRPr lang="en-PH" sz="9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86D0C0-3922-17AC-20B1-2CBC8091F477}"/>
              </a:ext>
            </a:extLst>
          </p:cNvPr>
          <p:cNvSpPr/>
          <p:nvPr/>
        </p:nvSpPr>
        <p:spPr>
          <a:xfrm>
            <a:off x="10313052" y="485201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CC_ID</a:t>
            </a:r>
            <a:endParaRPr lang="en-PH" sz="9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D003BC-230B-2539-D31A-16BF0A35C1B9}"/>
              </a:ext>
            </a:extLst>
          </p:cNvPr>
          <p:cNvCxnSpPr>
            <a:cxnSpLocks/>
            <a:stCxn id="19" idx="6"/>
            <a:endCxn id="5" idx="1"/>
          </p:cNvCxnSpPr>
          <p:nvPr/>
        </p:nvCxnSpPr>
        <p:spPr>
          <a:xfrm>
            <a:off x="1767143" y="1221018"/>
            <a:ext cx="354984" cy="611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7E8FA9-C39C-2D69-048C-A6472E090E6A}"/>
              </a:ext>
            </a:extLst>
          </p:cNvPr>
          <p:cNvCxnSpPr>
            <a:cxnSpLocks/>
            <a:stCxn id="18" idx="6"/>
            <a:endCxn id="5" idx="1"/>
          </p:cNvCxnSpPr>
          <p:nvPr/>
        </p:nvCxnSpPr>
        <p:spPr>
          <a:xfrm>
            <a:off x="1733757" y="1729839"/>
            <a:ext cx="388370" cy="102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576884-AA33-9715-77D0-9E874685A34E}"/>
              </a:ext>
            </a:extLst>
          </p:cNvPr>
          <p:cNvCxnSpPr>
            <a:cxnSpLocks/>
            <a:stCxn id="20" idx="6"/>
            <a:endCxn id="5" idx="1"/>
          </p:cNvCxnSpPr>
          <p:nvPr/>
        </p:nvCxnSpPr>
        <p:spPr>
          <a:xfrm flipV="1">
            <a:off x="1767143" y="1832287"/>
            <a:ext cx="354984" cy="342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2A1A37-C752-DA0F-3943-78BBB3364F20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9932105" y="5519382"/>
            <a:ext cx="504382" cy="768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713087-3A3C-0106-9817-DED66F2B7B6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1667388" y="5257601"/>
            <a:ext cx="454739" cy="26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5B97F0-BD1D-709F-050C-7239D4F8411C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 flipV="1">
            <a:off x="1625274" y="5519382"/>
            <a:ext cx="496853" cy="221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2722C-DB3D-8852-7C4B-0B879141B480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9932105" y="5519382"/>
            <a:ext cx="476199" cy="139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57C532-6D1E-A72D-2449-F8A72F829789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 flipV="1">
            <a:off x="9932105" y="5028996"/>
            <a:ext cx="380947" cy="490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5800287-5ED1-148B-CC53-A31A88D260EB}"/>
              </a:ext>
            </a:extLst>
          </p:cNvPr>
          <p:cNvSpPr/>
          <p:nvPr/>
        </p:nvSpPr>
        <p:spPr>
          <a:xfrm>
            <a:off x="4057532" y="3109811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Crime_ID</a:t>
            </a:r>
            <a:endParaRPr lang="en-PH" sz="9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695005-C368-EF48-40BD-DAA303542FD3}"/>
              </a:ext>
            </a:extLst>
          </p:cNvPr>
          <p:cNvSpPr/>
          <p:nvPr/>
        </p:nvSpPr>
        <p:spPr>
          <a:xfrm>
            <a:off x="4057529" y="454798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Lawyer_Id</a:t>
            </a:r>
            <a:endParaRPr lang="en-PH" sz="9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DAD78E-B645-2CD2-A9C5-7F59263BC8B7}"/>
              </a:ext>
            </a:extLst>
          </p:cNvPr>
          <p:cNvSpPr/>
          <p:nvPr/>
        </p:nvSpPr>
        <p:spPr>
          <a:xfrm>
            <a:off x="4057530" y="356859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Victim_id</a:t>
            </a:r>
            <a:endParaRPr lang="en-PH" sz="9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D64906-51BF-DB81-DA29-8E3E59FD5C4B}"/>
              </a:ext>
            </a:extLst>
          </p:cNvPr>
          <p:cNvSpPr/>
          <p:nvPr/>
        </p:nvSpPr>
        <p:spPr>
          <a:xfrm>
            <a:off x="4057529" y="4057496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Suspect_id</a:t>
            </a:r>
            <a:endParaRPr lang="en-PH" sz="9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55C6805-CA6A-BE0C-A3B2-98A003AB1A9B}"/>
              </a:ext>
            </a:extLst>
          </p:cNvPr>
          <p:cNvSpPr/>
          <p:nvPr/>
        </p:nvSpPr>
        <p:spPr>
          <a:xfrm>
            <a:off x="7187760" y="3760634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DateResolve</a:t>
            </a:r>
            <a:endParaRPr lang="en-PH" sz="9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3277FC-554E-D675-7A40-7831D89BF7E6}"/>
              </a:ext>
            </a:extLst>
          </p:cNvPr>
          <p:cNvSpPr/>
          <p:nvPr/>
        </p:nvSpPr>
        <p:spPr>
          <a:xfrm>
            <a:off x="7091115" y="3253476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DDateReceive</a:t>
            </a:r>
            <a:endParaRPr lang="en-PH" sz="9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9739DC4-CFC2-3E96-7A79-F1C18BF40A5A}"/>
              </a:ext>
            </a:extLst>
          </p:cNvPr>
          <p:cNvSpPr/>
          <p:nvPr/>
        </p:nvSpPr>
        <p:spPr>
          <a:xfrm>
            <a:off x="7257932" y="4267792"/>
            <a:ext cx="840659" cy="3539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Witness</a:t>
            </a:r>
            <a:endParaRPr lang="en-PH" sz="9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265E55-490C-E8D0-3B64-161E16FC71E9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1667387" y="4774153"/>
            <a:ext cx="454740" cy="745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A6BA8D-58E9-2298-5A2D-5B8D3EC2E82E}"/>
              </a:ext>
            </a:extLst>
          </p:cNvPr>
          <p:cNvCxnSpPr>
            <a:cxnSpLocks/>
          </p:cNvCxnSpPr>
          <p:nvPr/>
        </p:nvCxnSpPr>
        <p:spPr>
          <a:xfrm flipV="1">
            <a:off x="5784645" y="4279370"/>
            <a:ext cx="16124" cy="130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71D015-288B-8594-4C60-CA4D059BA334}"/>
              </a:ext>
            </a:extLst>
          </p:cNvPr>
          <p:cNvCxnSpPr>
            <a:cxnSpLocks/>
            <a:stCxn id="15" idx="2"/>
            <a:endCxn id="4" idx="3"/>
          </p:cNvCxnSpPr>
          <p:nvPr/>
        </p:nvCxnSpPr>
        <p:spPr>
          <a:xfrm flipH="1">
            <a:off x="9931402" y="1489385"/>
            <a:ext cx="505085" cy="342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F9FE0C-3633-6C1B-C7B0-BDD52CC61E34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flipH="1" flipV="1">
            <a:off x="9931402" y="1832286"/>
            <a:ext cx="505085" cy="68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F7A360-220B-444E-9ED4-C14F962C479C}"/>
              </a:ext>
            </a:extLst>
          </p:cNvPr>
          <p:cNvCxnSpPr>
            <a:cxnSpLocks/>
            <a:stCxn id="17" idx="2"/>
            <a:endCxn id="4" idx="3"/>
          </p:cNvCxnSpPr>
          <p:nvPr/>
        </p:nvCxnSpPr>
        <p:spPr>
          <a:xfrm flipH="1" flipV="1">
            <a:off x="9931402" y="1832286"/>
            <a:ext cx="505085" cy="479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6AC177-CC3C-3B44-89D1-41AA695ECDE5}"/>
              </a:ext>
            </a:extLst>
          </p:cNvPr>
          <p:cNvCxnSpPr>
            <a:cxnSpLocks/>
            <a:stCxn id="7" idx="3"/>
            <a:endCxn id="63" idx="2"/>
          </p:cNvCxnSpPr>
          <p:nvPr/>
        </p:nvCxnSpPr>
        <p:spPr>
          <a:xfrm flipV="1">
            <a:off x="6816721" y="3430458"/>
            <a:ext cx="274394" cy="507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B49F1F-DEEF-98E5-08FE-5F53A453C6DA}"/>
              </a:ext>
            </a:extLst>
          </p:cNvPr>
          <p:cNvCxnSpPr>
            <a:cxnSpLocks/>
            <a:stCxn id="7" idx="3"/>
            <a:endCxn id="62" idx="2"/>
          </p:cNvCxnSpPr>
          <p:nvPr/>
        </p:nvCxnSpPr>
        <p:spPr>
          <a:xfrm flipV="1">
            <a:off x="6816721" y="3937616"/>
            <a:ext cx="37103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05E27-5885-BA3E-17E8-B60A63653FCA}"/>
              </a:ext>
            </a:extLst>
          </p:cNvPr>
          <p:cNvCxnSpPr>
            <a:cxnSpLocks/>
            <a:stCxn id="59" idx="6"/>
            <a:endCxn id="7" idx="1"/>
          </p:cNvCxnSpPr>
          <p:nvPr/>
        </p:nvCxnSpPr>
        <p:spPr>
          <a:xfrm flipV="1">
            <a:off x="4898188" y="3937617"/>
            <a:ext cx="360120" cy="7873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AF698DC-875A-AD6D-927A-B17097D85612}"/>
              </a:ext>
            </a:extLst>
          </p:cNvPr>
          <p:cNvCxnSpPr>
            <a:cxnSpLocks/>
            <a:stCxn id="60" idx="6"/>
            <a:endCxn id="7" idx="1"/>
          </p:cNvCxnSpPr>
          <p:nvPr/>
        </p:nvCxnSpPr>
        <p:spPr>
          <a:xfrm>
            <a:off x="4898189" y="3745576"/>
            <a:ext cx="360119" cy="192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316A5E-FE36-16EC-1150-5825DE1F0683}"/>
              </a:ext>
            </a:extLst>
          </p:cNvPr>
          <p:cNvCxnSpPr>
            <a:cxnSpLocks/>
            <a:stCxn id="58" idx="6"/>
            <a:endCxn id="7" idx="1"/>
          </p:cNvCxnSpPr>
          <p:nvPr/>
        </p:nvCxnSpPr>
        <p:spPr>
          <a:xfrm>
            <a:off x="4898191" y="3286793"/>
            <a:ext cx="360117" cy="650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38DA9C-2318-9445-C185-C820AE197CB9}"/>
              </a:ext>
            </a:extLst>
          </p:cNvPr>
          <p:cNvCxnSpPr>
            <a:cxnSpLocks/>
            <a:stCxn id="61" idx="6"/>
            <a:endCxn id="7" idx="1"/>
          </p:cNvCxnSpPr>
          <p:nvPr/>
        </p:nvCxnSpPr>
        <p:spPr>
          <a:xfrm flipV="1">
            <a:off x="4898188" y="3937617"/>
            <a:ext cx="360120" cy="296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4D15050-67D4-DAC5-C0B6-8278995427F2}"/>
              </a:ext>
            </a:extLst>
          </p:cNvPr>
          <p:cNvCxnSpPr>
            <a:cxnSpLocks/>
            <a:stCxn id="7" idx="3"/>
            <a:endCxn id="64" idx="2"/>
          </p:cNvCxnSpPr>
          <p:nvPr/>
        </p:nvCxnSpPr>
        <p:spPr>
          <a:xfrm>
            <a:off x="6816721" y="3937617"/>
            <a:ext cx="441211" cy="507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5C95BC8F-58B2-B391-1E20-3DFD3A22C22A}"/>
              </a:ext>
            </a:extLst>
          </p:cNvPr>
          <p:cNvSpPr/>
          <p:nvPr/>
        </p:nvSpPr>
        <p:spPr>
          <a:xfrm>
            <a:off x="4890818" y="882938"/>
            <a:ext cx="2058949" cy="17713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J_suspect_Victim_Crime</a:t>
            </a:r>
            <a:endParaRPr lang="en-PH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CF7B81B-E710-620D-FF1E-BC7E0915BF51}"/>
              </a:ext>
            </a:extLst>
          </p:cNvPr>
          <p:cNvCxnSpPr>
            <a:cxnSpLocks/>
            <a:stCxn id="5" idx="3"/>
            <a:endCxn id="108" idx="1"/>
          </p:cNvCxnSpPr>
          <p:nvPr/>
        </p:nvCxnSpPr>
        <p:spPr>
          <a:xfrm flipV="1">
            <a:off x="3710038" y="1768619"/>
            <a:ext cx="1180780" cy="6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515DDAC-4E01-609D-6B65-B2A5A010D62C}"/>
              </a:ext>
            </a:extLst>
          </p:cNvPr>
          <p:cNvCxnSpPr>
            <a:cxnSpLocks/>
            <a:stCxn id="108" idx="3"/>
            <a:endCxn id="4" idx="1"/>
          </p:cNvCxnSpPr>
          <p:nvPr/>
        </p:nvCxnSpPr>
        <p:spPr>
          <a:xfrm>
            <a:off x="6949767" y="1768619"/>
            <a:ext cx="1393723" cy="6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166E399-50BA-0EAF-3693-F63F3C9AFF7E}"/>
              </a:ext>
            </a:extLst>
          </p:cNvPr>
          <p:cNvCxnSpPr>
            <a:cxnSpLocks/>
            <a:stCxn id="108" idx="2"/>
            <a:endCxn id="7" idx="0"/>
          </p:cNvCxnSpPr>
          <p:nvPr/>
        </p:nvCxnSpPr>
        <p:spPr>
          <a:xfrm>
            <a:off x="5920293" y="2654300"/>
            <a:ext cx="117222" cy="95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620FA9-6B8F-5D38-3DC5-47F11749F4E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562554" y="5519382"/>
            <a:ext cx="2222091" cy="6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431EEF9-D0E8-67EC-93A4-4568CFE2F1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037514" y="5519382"/>
            <a:ext cx="2306681" cy="5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349BBE2-83D6-17BC-DE2D-CD1FC442780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037514" y="4269455"/>
            <a:ext cx="1" cy="13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D183229-F6F8-23F2-7BC3-E79873979573}"/>
              </a:ext>
            </a:extLst>
          </p:cNvPr>
          <p:cNvSpPr txBox="1"/>
          <p:nvPr/>
        </p:nvSpPr>
        <p:spPr>
          <a:xfrm>
            <a:off x="2134411" y="151223"/>
            <a:ext cx="73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Court Diagram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76153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6A5FC7-1F05-46E8-7211-92A43815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3" y="536345"/>
            <a:ext cx="10077557" cy="1325563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Objectives</a:t>
            </a:r>
            <a:endParaRPr lang="en-PH" b="1" dirty="0">
              <a:solidFill>
                <a:srgbClr val="0070C0"/>
              </a:solidFill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5AAAB86-6565-98D3-9CC1-8E9C10928EF9}"/>
              </a:ext>
            </a:extLst>
          </p:cNvPr>
          <p:cNvSpPr/>
          <p:nvPr/>
        </p:nvSpPr>
        <p:spPr>
          <a:xfrm>
            <a:off x="1907458" y="1861908"/>
            <a:ext cx="8377084" cy="1047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store Records</a:t>
            </a:r>
            <a:endParaRPr lang="en-PH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C87E627-75B9-F293-53F8-93677C0EC8C1}"/>
              </a:ext>
            </a:extLst>
          </p:cNvPr>
          <p:cNvSpPr/>
          <p:nvPr/>
        </p:nvSpPr>
        <p:spPr>
          <a:xfrm>
            <a:off x="1907458" y="3187471"/>
            <a:ext cx="8377084" cy="1047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Track Cases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2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D18D-E0DA-9091-D8DC-8AAD3492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Target Viewer</a:t>
            </a:r>
            <a:endParaRPr lang="en-PH" dirty="0">
              <a:solidFill>
                <a:srgbClr val="0070C0"/>
              </a:solidFill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D6D6780-FF72-CAE9-D67E-254EFC7E7371}"/>
              </a:ext>
            </a:extLst>
          </p:cNvPr>
          <p:cNvSpPr/>
          <p:nvPr/>
        </p:nvSpPr>
        <p:spPr>
          <a:xfrm>
            <a:off x="1907458" y="2381865"/>
            <a:ext cx="8377084" cy="1047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Lawyers and Court Stuff can access this web application.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096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8D32-4842-C51F-CD8C-5EC42BDF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Scope</a:t>
            </a:r>
            <a:endParaRPr lang="en-PH" dirty="0"/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302D2909-B7E6-5B33-A377-B4C23F89DB9C}"/>
              </a:ext>
            </a:extLst>
          </p:cNvPr>
          <p:cNvSpPr/>
          <p:nvPr/>
        </p:nvSpPr>
        <p:spPr>
          <a:xfrm>
            <a:off x="2278626" y="2112631"/>
            <a:ext cx="7634748" cy="1957924"/>
          </a:xfrm>
          <a:prstGeom prst="flowChartInternalStorag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runs with PHP, Laravel html, CSS, bootstrap, and Photoshop.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Lawyers Can view and add record depending on their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mobile responsive application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955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6691FDA-60CD-A7DF-221C-04C4387A57B7}"/>
              </a:ext>
            </a:extLst>
          </p:cNvPr>
          <p:cNvSpPr/>
          <p:nvPr/>
        </p:nvSpPr>
        <p:spPr>
          <a:xfrm>
            <a:off x="3009900" y="2952750"/>
            <a:ext cx="4933950" cy="20002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 Tour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7910710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CAPSTONE</vt:lpstr>
      <vt:lpstr>Court Management Ssystem</vt:lpstr>
      <vt:lpstr>PowerPoint Presentation</vt:lpstr>
      <vt:lpstr>Objectives</vt:lpstr>
      <vt:lpstr>Target Viewer</vt:lpstr>
      <vt:lpstr>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365 Pro Plus</dc:creator>
  <cp:lastModifiedBy>365 Pro Plus</cp:lastModifiedBy>
  <cp:revision>5</cp:revision>
  <dcterms:created xsi:type="dcterms:W3CDTF">2023-05-23T22:21:55Z</dcterms:created>
  <dcterms:modified xsi:type="dcterms:W3CDTF">2023-07-28T05:28:51Z</dcterms:modified>
</cp:coreProperties>
</file>