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2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6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7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5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7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070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0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4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50DB-FF51-DFD1-19DD-F1349B9F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b="1" dirty="0"/>
              <a:t>MINI PROJECT 1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B7-6363-AFC3-BD0C-B7DE6750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6559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by:</a:t>
            </a:r>
            <a:r>
              <a:rPr lang="en-PH" dirty="0"/>
              <a:t>Paul Timagos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A9D0BD99-6D29-0E0E-DE1A-94B723C8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2" r="2444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314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762EB-8CEF-7E02-42CC-333F2F0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323" y="403122"/>
            <a:ext cx="6604851" cy="823793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MoonStar</a:t>
            </a:r>
            <a:r>
              <a:rPr lang="en-US" dirty="0">
                <a:solidFill>
                  <a:srgbClr val="0070C0"/>
                </a:solidFill>
              </a:rPr>
              <a:t> Builders Inc.</a:t>
            </a:r>
            <a:endParaRPr lang="en-PH" dirty="0">
              <a:solidFill>
                <a:srgbClr val="0070C0"/>
              </a:solidFill>
            </a:endParaRPr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32770" y="1617538"/>
            <a:ext cx="804137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Content Placeholder 5" descr="A moon with a yellow star">
            <a:extLst>
              <a:ext uri="{FF2B5EF4-FFF2-40B4-BE49-F238E27FC236}">
                <a16:creationId xmlns:a16="http://schemas.microsoft.com/office/drawing/2014/main" id="{9F2525AB-2633-24B7-5F89-2BD0914C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3" y="2018437"/>
            <a:ext cx="3896240" cy="4048041"/>
          </a:xfrm>
          <a:prstGeom prst="rect">
            <a:avLst/>
          </a:prstGeom>
        </p:spPr>
      </p:pic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78DBD20E-F627-7794-A53C-7F72B9701B57}"/>
              </a:ext>
            </a:extLst>
          </p:cNvPr>
          <p:cNvSpPr/>
          <p:nvPr/>
        </p:nvSpPr>
        <p:spPr>
          <a:xfrm>
            <a:off x="6799005" y="1504335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and Specialty Contractor</a:t>
            </a:r>
            <a:endParaRPr lang="en-PH" dirty="0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56FB1A4A-3580-6080-58AE-8A6C66F7605E}"/>
              </a:ext>
            </a:extLst>
          </p:cNvPr>
          <p:cNvSpPr/>
          <p:nvPr/>
        </p:nvSpPr>
        <p:spPr>
          <a:xfrm>
            <a:off x="6799005" y="2699274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Sports Flooring</a:t>
            </a:r>
            <a:endParaRPr lang="en-PH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97A84CD-0CC4-C6EC-1A37-069C5DA318D7}"/>
              </a:ext>
            </a:extLst>
          </p:cNvPr>
          <p:cNvSpPr/>
          <p:nvPr/>
        </p:nvSpPr>
        <p:spPr>
          <a:xfrm>
            <a:off x="6799005" y="3894213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Landscaping</a:t>
            </a:r>
            <a:endParaRPr lang="en-PH" dirty="0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2C70B96E-250B-B851-AE24-16787E08A653}"/>
              </a:ext>
            </a:extLst>
          </p:cNvPr>
          <p:cNvSpPr/>
          <p:nvPr/>
        </p:nvSpPr>
        <p:spPr>
          <a:xfrm>
            <a:off x="6799005" y="5089152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Construction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96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6A5FC7-1F05-46E8-7211-92A43815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3" y="536345"/>
            <a:ext cx="10077557" cy="1325563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Objectives</a:t>
            </a:r>
            <a:endParaRPr lang="en-PH" b="1" dirty="0">
              <a:solidFill>
                <a:srgbClr val="0070C0"/>
              </a:solidFill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5AAAB86-6565-98D3-9CC1-8E9C10928EF9}"/>
              </a:ext>
            </a:extLst>
          </p:cNvPr>
          <p:cNvSpPr/>
          <p:nvPr/>
        </p:nvSpPr>
        <p:spPr>
          <a:xfrm>
            <a:off x="1907458" y="1861908"/>
            <a:ext cx="8377084" cy="1047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Introduce our Products and Services to our Readers and Clients</a:t>
            </a:r>
            <a:endParaRPr lang="en-PH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C87E627-75B9-F293-53F8-93677C0EC8C1}"/>
              </a:ext>
            </a:extLst>
          </p:cNvPr>
          <p:cNvSpPr/>
          <p:nvPr/>
        </p:nvSpPr>
        <p:spPr>
          <a:xfrm>
            <a:off x="1907458" y="3187471"/>
            <a:ext cx="8377084" cy="1047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show and advertise of our finished Products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2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D18D-E0DA-9091-D8DC-8AAD3492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Target </a:t>
            </a:r>
            <a:r>
              <a:rPr lang="en-US" dirty="0" err="1">
                <a:solidFill>
                  <a:srgbClr val="0070C0"/>
                </a:solidFill>
              </a:rPr>
              <a:t>Veiwer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D6D6780-FF72-CAE9-D67E-254EFC7E7371}"/>
              </a:ext>
            </a:extLst>
          </p:cNvPr>
          <p:cNvSpPr/>
          <p:nvPr/>
        </p:nvSpPr>
        <p:spPr>
          <a:xfrm>
            <a:off x="1907458" y="2381865"/>
            <a:ext cx="8377084" cy="1047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Anyone can view to our website Specially to those who are interested of building a </a:t>
            </a:r>
            <a:r>
              <a:rPr lang="en-US" b="1" dirty="0"/>
              <a:t>Sports Fields</a:t>
            </a:r>
            <a:r>
              <a:rPr lang="en-US" dirty="0"/>
              <a:t> and or </a:t>
            </a:r>
            <a:r>
              <a:rPr lang="en-US" b="1" dirty="0"/>
              <a:t>General </a:t>
            </a:r>
            <a:r>
              <a:rPr lang="en-US" b="1" dirty="0" err="1"/>
              <a:t>Constructiion</a:t>
            </a:r>
            <a:r>
              <a:rPr lang="en-US" dirty="0"/>
              <a:t> 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096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8D32-4842-C51F-CD8C-5EC42BDF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Scope</a:t>
            </a:r>
            <a:endParaRPr lang="en-PH" dirty="0"/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302D2909-B7E6-5B33-A377-B4C23F89DB9C}"/>
              </a:ext>
            </a:extLst>
          </p:cNvPr>
          <p:cNvSpPr/>
          <p:nvPr/>
        </p:nvSpPr>
        <p:spPr>
          <a:xfrm>
            <a:off x="2278626" y="2112631"/>
            <a:ext cx="7634748" cy="1957924"/>
          </a:xfrm>
          <a:prstGeom prst="flowChartInternal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runs with html, CSS, bootstrap, and Photoshop.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inquire their quotations through Quotation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mobile responsive website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955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423B-0DA1-D08B-AB9A-68BCC46D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326014"/>
            <a:ext cx="10077557" cy="702519"/>
          </a:xfrm>
        </p:spPr>
        <p:txBody>
          <a:bodyPr anchor="ctr"/>
          <a:lstStyle/>
          <a:p>
            <a:pPr algn="ctr"/>
            <a:r>
              <a:rPr lang="en-US" dirty="0" err="1"/>
              <a:t>SiteMap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6F19-86A8-3C6B-088D-9E7E494A57C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503397">
            <a:off x="3711380" y="1845284"/>
            <a:ext cx="1730049" cy="359750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Landing Page</a:t>
            </a:r>
            <a:endParaRPr lang="en-PH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4C23D-5575-9972-D3CB-89F9FEDCC566}"/>
              </a:ext>
            </a:extLst>
          </p:cNvPr>
          <p:cNvSpPr txBox="1">
            <a:spLocks/>
          </p:cNvSpPr>
          <p:nvPr/>
        </p:nvSpPr>
        <p:spPr>
          <a:xfrm rot="20503397">
            <a:off x="2245240" y="3028597"/>
            <a:ext cx="2033043" cy="39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Hero Area</a:t>
            </a:r>
            <a:endParaRPr lang="en-PH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41F915-4EE3-897E-8CBC-98F550ACC2FD}"/>
              </a:ext>
            </a:extLst>
          </p:cNvPr>
          <p:cNvSpPr txBox="1">
            <a:spLocks/>
          </p:cNvSpPr>
          <p:nvPr/>
        </p:nvSpPr>
        <p:spPr>
          <a:xfrm rot="20503397">
            <a:off x="2407588" y="3938458"/>
            <a:ext cx="2029723" cy="40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Quotation Form</a:t>
            </a:r>
            <a:endParaRPr lang="en-PH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DBB739-1AE8-744C-1861-87857DD3E2DC}"/>
              </a:ext>
            </a:extLst>
          </p:cNvPr>
          <p:cNvSpPr txBox="1">
            <a:spLocks/>
          </p:cNvSpPr>
          <p:nvPr/>
        </p:nvSpPr>
        <p:spPr>
          <a:xfrm rot="20503397">
            <a:off x="4767409" y="4047462"/>
            <a:ext cx="2109455" cy="733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400" dirty="0"/>
              <a:t>Project</a:t>
            </a:r>
          </a:p>
          <a:p>
            <a:pPr algn="ctr"/>
            <a:r>
              <a:rPr lang="en-US" sz="1400" dirty="0"/>
              <a:t>(Finished Product</a:t>
            </a:r>
            <a:endParaRPr lang="en-PH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600046-C0B5-2B9A-AE31-B1CD8F5476B9}"/>
              </a:ext>
            </a:extLst>
          </p:cNvPr>
          <p:cNvSpPr txBox="1">
            <a:spLocks/>
          </p:cNvSpPr>
          <p:nvPr/>
        </p:nvSpPr>
        <p:spPr>
          <a:xfrm rot="20503397">
            <a:off x="5591523" y="2683436"/>
            <a:ext cx="1784994" cy="4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About Us</a:t>
            </a:r>
            <a:endParaRPr lang="en-PH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215177-D507-9CE0-FB26-2472D3D3AD32}"/>
              </a:ext>
            </a:extLst>
          </p:cNvPr>
          <p:cNvSpPr txBox="1">
            <a:spLocks/>
          </p:cNvSpPr>
          <p:nvPr/>
        </p:nvSpPr>
        <p:spPr>
          <a:xfrm rot="20503397">
            <a:off x="7916017" y="2427406"/>
            <a:ext cx="2158599" cy="5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30000"/>
              </a:lnSpc>
            </a:pPr>
            <a:r>
              <a:rPr lang="en-US" sz="1400" dirty="0"/>
              <a:t>Product &amp;Services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(Under Construction)</a:t>
            </a:r>
            <a:endParaRPr lang="en-PH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094BA-4821-A717-A622-C741D1AA2ECF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4632815" y="2195960"/>
            <a:ext cx="1074278" cy="187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6B1B37-2BDB-13BD-00D7-A68C96BADD42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4632815" y="2195960"/>
            <a:ext cx="1779155" cy="4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7AD671-A43F-D6F4-4D8A-4B59D33868C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32815" y="2195960"/>
            <a:ext cx="4025410" cy="19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9F24CA-0319-DD84-7D90-2D54679A3F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24146" y="3416411"/>
            <a:ext cx="34343" cy="53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F7501-4897-0C14-7C67-CA4094D01F36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9378" y="2195960"/>
            <a:ext cx="1433437" cy="8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6691FDA-60CD-A7DF-221C-04C4387A57B7}"/>
              </a:ext>
            </a:extLst>
          </p:cNvPr>
          <p:cNvSpPr/>
          <p:nvPr/>
        </p:nvSpPr>
        <p:spPr>
          <a:xfrm>
            <a:off x="3009900" y="2952750"/>
            <a:ext cx="4933950" cy="20002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 Tour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7910710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MINI PROJECT 1</vt:lpstr>
      <vt:lpstr>MoonStar Builders Inc.</vt:lpstr>
      <vt:lpstr>Objectives</vt:lpstr>
      <vt:lpstr>Target Veiwer</vt:lpstr>
      <vt:lpstr>Scope</vt:lpstr>
      <vt:lpstr>SiteMap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365 Pro Plus</dc:creator>
  <cp:lastModifiedBy>365 Pro Plus</cp:lastModifiedBy>
  <cp:revision>2</cp:revision>
  <dcterms:created xsi:type="dcterms:W3CDTF">2023-05-23T22:21:55Z</dcterms:created>
  <dcterms:modified xsi:type="dcterms:W3CDTF">2023-05-24T03:59:08Z</dcterms:modified>
</cp:coreProperties>
</file>