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301" r:id="rId2"/>
    <p:sldId id="309" r:id="rId3"/>
    <p:sldId id="302" r:id="rId4"/>
    <p:sldId id="307" r:id="rId5"/>
    <p:sldId id="308" r:id="rId6"/>
    <p:sldId id="30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E8E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9" autoAdjust="0"/>
    <p:restoredTop sz="96051" autoAdjust="0"/>
  </p:normalViewPr>
  <p:slideViewPr>
    <p:cSldViewPr snapToGrid="0">
      <p:cViewPr varScale="1">
        <p:scale>
          <a:sx n="104" d="100"/>
          <a:sy n="104" d="100"/>
        </p:scale>
        <p:origin x="1578" y="96"/>
      </p:cViewPr>
      <p:guideLst>
        <p:guide pos="2880"/>
        <p:guide orient="horz" pos="218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9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0ABEC-7A4D-4A40-AB4A-6EE44AEDF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6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2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"/>
            <a:ext cx="9144000" cy="579977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0" y="2"/>
            <a:ext cx="6392562" cy="579977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694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8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2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9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4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9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6214-7BFB-464C-81B7-2FB1E103FD5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3748-7773-4584-9BCA-9D8D638CC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1"/>
            <a:ext cx="4572001" cy="6858000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8ECE5"/>
                </a:solidFill>
              </a:rPr>
              <a:t>CONTENT</a:t>
            </a:r>
            <a:endParaRPr lang="ko-KR" altLang="en-US" dirty="0">
              <a:solidFill>
                <a:srgbClr val="E8ECE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69678" y="2527540"/>
            <a:ext cx="2527539" cy="0"/>
          </a:xfrm>
          <a:prstGeom prst="line">
            <a:avLst/>
          </a:prstGeom>
          <a:ln w="15875">
            <a:solidFill>
              <a:srgbClr val="E8E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69678" y="4275826"/>
            <a:ext cx="2527539" cy="0"/>
          </a:xfrm>
          <a:prstGeom prst="line">
            <a:avLst/>
          </a:prstGeom>
          <a:ln w="15875">
            <a:solidFill>
              <a:srgbClr val="E8E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52048" y="2951795"/>
            <a:ext cx="2228495" cy="662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>
                <a:solidFill>
                  <a:srgbClr val="6A7B8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부동산 공시가격</a:t>
            </a:r>
            <a:endParaRPr lang="en-US" altLang="ko-KR" b="1" dirty="0">
              <a:solidFill>
                <a:srgbClr val="6A7B8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4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6B356-20DB-4463-B93C-3690FAD2918D}"/>
              </a:ext>
            </a:extLst>
          </p:cNvPr>
          <p:cNvSpPr txBox="1"/>
          <p:nvPr/>
        </p:nvSpPr>
        <p:spPr>
          <a:xfrm>
            <a:off x="577780" y="984738"/>
            <a:ext cx="798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사전작업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D7C66-B46C-4A59-AB51-D88C31E753FB}"/>
              </a:ext>
            </a:extLst>
          </p:cNvPr>
          <p:cNvSpPr txBox="1"/>
          <p:nvPr/>
        </p:nvSpPr>
        <p:spPr>
          <a:xfrm>
            <a:off x="673240" y="1687398"/>
            <a:ext cx="767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폴더 내에 </a:t>
            </a:r>
            <a:r>
              <a:rPr lang="en-US" altLang="ko-KR" dirty="0"/>
              <a:t>Data </a:t>
            </a:r>
            <a:r>
              <a:rPr lang="ko-KR" altLang="en-US" dirty="0"/>
              <a:t>폴더를 만들고 그 안에 </a:t>
            </a:r>
            <a:r>
              <a:rPr lang="en-US" altLang="ko-KR" dirty="0"/>
              <a:t>Input </a:t>
            </a:r>
            <a:r>
              <a:rPr lang="ko-KR" altLang="en-US" dirty="0"/>
              <a:t>폴더와</a:t>
            </a:r>
            <a:r>
              <a:rPr lang="en-US" altLang="ko-KR" dirty="0"/>
              <a:t> Output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 폴더를 각각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84EE8-5362-4CAA-AA60-ADF46114C5F3}"/>
              </a:ext>
            </a:extLst>
          </p:cNvPr>
          <p:cNvSpPr txBox="1"/>
          <p:nvPr/>
        </p:nvSpPr>
        <p:spPr>
          <a:xfrm>
            <a:off x="673240" y="2464193"/>
            <a:ext cx="767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Input </a:t>
            </a:r>
            <a:r>
              <a:rPr lang="ko-KR" altLang="en-US" dirty="0"/>
              <a:t>폴더 안에 제공한 </a:t>
            </a:r>
            <a:r>
              <a:rPr lang="en-US" altLang="ko-KR" dirty="0"/>
              <a:t>Realprice.xlsx </a:t>
            </a:r>
            <a:r>
              <a:rPr lang="ko-KR" altLang="en-US" dirty="0"/>
              <a:t>파일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C2D26-1FD4-4F95-BC55-09AF316B29C4}"/>
              </a:ext>
            </a:extLst>
          </p:cNvPr>
          <p:cNvSpPr txBox="1"/>
          <p:nvPr/>
        </p:nvSpPr>
        <p:spPr>
          <a:xfrm>
            <a:off x="673240" y="4708937"/>
            <a:ext cx="749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조회 결과가 없을 경우 </a:t>
            </a:r>
            <a:r>
              <a:rPr lang="en-US" altLang="ko-KR" dirty="0"/>
              <a:t>'</a:t>
            </a:r>
            <a:r>
              <a:rPr lang="ko-KR" altLang="en-US" dirty="0"/>
              <a:t>정보 없음</a:t>
            </a:r>
            <a:r>
              <a:rPr lang="en-US" altLang="ko-KR" dirty="0"/>
              <a:t>’</a:t>
            </a:r>
            <a:r>
              <a:rPr lang="ko-KR" altLang="en-US" dirty="0"/>
              <a:t>으로 입력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 컬럼의 표시가 </a:t>
            </a:r>
            <a:r>
              <a:rPr lang="en-US" altLang="ko-KR" dirty="0"/>
              <a:t>'-'</a:t>
            </a:r>
            <a:r>
              <a:rPr lang="ko-KR" altLang="en-US" dirty="0"/>
              <a:t>로 되어있을 경우 </a:t>
            </a:r>
            <a:r>
              <a:rPr lang="en-US" altLang="ko-KR" dirty="0"/>
              <a:t>'</a:t>
            </a:r>
            <a:r>
              <a:rPr lang="ko-KR" altLang="en-US" dirty="0" err="1"/>
              <a:t>동명없음</a:t>
            </a:r>
            <a:r>
              <a:rPr lang="en-US" altLang="ko-KR" dirty="0"/>
              <a:t>’ </a:t>
            </a:r>
            <a:r>
              <a:rPr lang="ko-KR" altLang="en-US" dirty="0"/>
              <a:t>으로 입력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E97F1-6B1B-4B2B-B06B-99DD0464F704}"/>
              </a:ext>
            </a:extLst>
          </p:cNvPr>
          <p:cNvSpPr txBox="1"/>
          <p:nvPr/>
        </p:nvSpPr>
        <p:spPr>
          <a:xfrm>
            <a:off x="673240" y="4158175"/>
            <a:ext cx="798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시가</a:t>
            </a:r>
            <a:r>
              <a:rPr lang="en-US" altLang="ko-KR" b="1" dirty="0"/>
              <a:t>(\)’</a:t>
            </a:r>
            <a:r>
              <a:rPr lang="ko-KR" altLang="en-US" b="1" dirty="0"/>
              <a:t>란에 데이터 </a:t>
            </a:r>
            <a:r>
              <a:rPr lang="ko-KR" altLang="en-US" b="1" dirty="0" err="1"/>
              <a:t>입력시</a:t>
            </a:r>
            <a:r>
              <a:rPr lang="ko-KR" altLang="en-US" b="1" dirty="0"/>
              <a:t> 아래 조건에 맞게 입력하세요</a:t>
            </a:r>
            <a:r>
              <a:rPr lang="en-US" altLang="ko-KR" b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2AB1-FDBB-4D52-A4FF-4ECAD32D4A81}"/>
              </a:ext>
            </a:extLst>
          </p:cNvPr>
          <p:cNvSpPr txBox="1"/>
          <p:nvPr/>
        </p:nvSpPr>
        <p:spPr>
          <a:xfrm>
            <a:off x="577780" y="3448536"/>
            <a:ext cx="798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 시 조건사항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03894-F89A-41E2-B108-1D056866BCFB}"/>
              </a:ext>
            </a:extLst>
          </p:cNvPr>
          <p:cNvSpPr txBox="1"/>
          <p:nvPr/>
        </p:nvSpPr>
        <p:spPr>
          <a:xfrm>
            <a:off x="673239" y="5452515"/>
            <a:ext cx="826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※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엑셀파일의 </a:t>
            </a:r>
            <a:r>
              <a:rPr lang="ko-KR" altLang="en-US" dirty="0"/>
              <a:t>대분류 지역명이 짧을 경우</a:t>
            </a:r>
            <a:r>
              <a:rPr lang="en-US" altLang="ko-KR" dirty="0"/>
              <a:t> </a:t>
            </a:r>
            <a:r>
              <a:rPr lang="ko-KR" altLang="en-US" dirty="0"/>
              <a:t>긴 이름</a:t>
            </a:r>
            <a:r>
              <a:rPr lang="en-US" altLang="ko-KR" dirty="0"/>
              <a:t>(</a:t>
            </a:r>
            <a:r>
              <a:rPr lang="ko-KR" altLang="en-US" dirty="0"/>
              <a:t>정식명칭</a:t>
            </a:r>
            <a:r>
              <a:rPr lang="en-US" altLang="ko-KR" dirty="0"/>
              <a:t>)</a:t>
            </a:r>
            <a:r>
              <a:rPr lang="ko-KR" altLang="en-US" dirty="0"/>
              <a:t>으로 변경할 것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강원도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강원특별자치도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78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2" y="1249136"/>
            <a:ext cx="6349128" cy="48740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시스템 접속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2216" y="716518"/>
            <a:ext cx="685707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URL : https://www.realtyprice.kr/notice/town/searchPastYear.htm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0595" y="1308331"/>
            <a:ext cx="271901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위 </a:t>
            </a:r>
            <a:r>
              <a:rPr lang="en-US" altLang="ko-KR" dirty="0"/>
              <a:t>URL</a:t>
            </a:r>
            <a:r>
              <a:rPr lang="ko-KR" altLang="en-US" dirty="0"/>
              <a:t>로 인터넷 접속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0595" y="1849622"/>
            <a:ext cx="199285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지번 검색 클릭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69822" y="3159579"/>
            <a:ext cx="515692" cy="254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3661359">
            <a:off x="4760519" y="1698293"/>
            <a:ext cx="405998" cy="19924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8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0" y="1249200"/>
            <a:ext cx="6356518" cy="487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2238" y="3187185"/>
            <a:ext cx="261123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엑셀로 </a:t>
            </a:r>
            <a:r>
              <a:rPr lang="ko-KR" altLang="en-US" dirty="0" err="1"/>
              <a:t>불러들어와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검색 조건 선택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7981" y="5938934"/>
            <a:ext cx="19111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열람하기 클릭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22905" y="3371851"/>
            <a:ext cx="3037689" cy="237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5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0" y="1249200"/>
            <a:ext cx="6363502" cy="487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3531" y="2172874"/>
            <a:ext cx="331052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가장 최근 가격 엑셀에 저장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74129" y="2571750"/>
            <a:ext cx="726621" cy="424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0" y="1249200"/>
            <a:ext cx="8691808" cy="390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저장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86650" y="2206768"/>
            <a:ext cx="1368520" cy="2732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50046" y="5101913"/>
            <a:ext cx="2654894" cy="369332"/>
          </a:xfrm>
          <a:prstGeom prst="rect">
            <a:avLst/>
          </a:prstGeom>
          <a:solidFill>
            <a:schemeClr val="bg2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차례대로 채워나간다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5596" y="3152001"/>
            <a:ext cx="1911101" cy="27699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</a:rPr>
              <a:t>검색 결과가 없는 경우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7146697" y="3181326"/>
            <a:ext cx="767534" cy="198688"/>
          </a:xfrm>
          <a:prstGeom prst="rightArrow">
            <a:avLst>
              <a:gd name="adj1" fmla="val 1724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BF7A5-8A81-4DF0-9E9A-68F151B088A0}"/>
              </a:ext>
            </a:extLst>
          </p:cNvPr>
          <p:cNvSpPr txBox="1"/>
          <p:nvPr/>
        </p:nvSpPr>
        <p:spPr>
          <a:xfrm>
            <a:off x="1135464" y="6278479"/>
            <a:ext cx="6011233" cy="369332"/>
          </a:xfrm>
          <a:prstGeom prst="rect">
            <a:avLst/>
          </a:prstGeom>
          <a:solidFill>
            <a:schemeClr val="bg2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7. Data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 폴더 내 저장</a:t>
            </a:r>
            <a:r>
              <a:rPr lang="en-US" altLang="ko-KR" dirty="0"/>
              <a:t>(</a:t>
            </a:r>
            <a:r>
              <a:rPr lang="ko-KR" altLang="en-US" dirty="0"/>
              <a:t>시트이름 </a:t>
            </a:r>
            <a:r>
              <a:rPr lang="en-US" altLang="ko-KR" dirty="0"/>
              <a:t>: Result)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28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174</Words>
  <Application>Microsoft Office PowerPoint</Application>
  <PresentationFormat>화면 슬라이드 쇼(4:3)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1. 시스템 접속</vt:lpstr>
      <vt:lpstr>2. 데이터 조회</vt:lpstr>
      <vt:lpstr>2. 데이터 조회</vt:lpstr>
      <vt:lpstr>3. 데이터 저장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hwyeom</dc:creator>
  <cp:lastModifiedBy>피터 주</cp:lastModifiedBy>
  <cp:revision>97</cp:revision>
  <dcterms:created xsi:type="dcterms:W3CDTF">2018-08-14T00:16:52Z</dcterms:created>
  <dcterms:modified xsi:type="dcterms:W3CDTF">2024-11-15T04:22:36Z</dcterms:modified>
</cp:coreProperties>
</file>