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3.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4.xml" ContentType="application/vnd.openxmlformats-officedocument.theme+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82" r:id="rId1"/>
    <p:sldMasterId id="2147484117" r:id="rId2"/>
    <p:sldMasterId id="2147484134" r:id="rId3"/>
    <p:sldMasterId id="2147484308" r:id="rId4"/>
    <p:sldMasterId id="2147484362" r:id="rId5"/>
  </p:sldMasterIdLst>
  <p:notesMasterIdLst>
    <p:notesMasterId r:id="rId17"/>
  </p:notesMasterIdLst>
  <p:sldIdLst>
    <p:sldId id="257" r:id="rId6"/>
    <p:sldId id="265" r:id="rId7"/>
    <p:sldId id="259" r:id="rId8"/>
    <p:sldId id="260" r:id="rId9"/>
    <p:sldId id="261" r:id="rId10"/>
    <p:sldId id="262" r:id="rId11"/>
    <p:sldId id="263" r:id="rId12"/>
    <p:sldId id="266" r:id="rId13"/>
    <p:sldId id="267" r:id="rId14"/>
    <p:sldId id="268" r:id="rId15"/>
    <p:sldId id="26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662" autoAdjust="0"/>
    <p:restoredTop sz="87273" autoAdjust="0"/>
  </p:normalViewPr>
  <p:slideViewPr>
    <p:cSldViewPr snapToGrid="0">
      <p:cViewPr varScale="1">
        <p:scale>
          <a:sx n="64" d="100"/>
          <a:sy n="64" d="100"/>
        </p:scale>
        <p:origin x="1158" y="6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5.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113EC5-CAD7-44E7-946A-899DB283B3C7}" type="datetimeFigureOut">
              <a:rPr lang="en-US" smtClean="0"/>
              <a:t>9/2/2025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BD1017-3CB5-4882-A9D1-6BB792698D2A}" type="slidenum">
              <a:rPr lang="en-US" smtClean="0"/>
              <a:t>‹#›</a:t>
            </a:fld>
            <a:endParaRPr lang="en-US"/>
          </a:p>
        </p:txBody>
      </p:sp>
    </p:spTree>
    <p:extLst>
      <p:ext uri="{BB962C8B-B14F-4D97-AF65-F5344CB8AC3E}">
        <p14:creationId xmlns:p14="http://schemas.microsoft.com/office/powerpoint/2010/main" val="30051575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1BD1017-3CB5-4882-A9D1-6BB792698D2A}" type="slidenum">
              <a:rPr lang="en-US" smtClean="0"/>
              <a:t>11</a:t>
            </a:fld>
            <a:endParaRPr lang="en-US"/>
          </a:p>
        </p:txBody>
      </p:sp>
    </p:spTree>
    <p:extLst>
      <p:ext uri="{BB962C8B-B14F-4D97-AF65-F5344CB8AC3E}">
        <p14:creationId xmlns:p14="http://schemas.microsoft.com/office/powerpoint/2010/main" val="2473813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smtClean="0"/>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60000"/>
                    <a:lumOff val="40000"/>
                  </a:schemeClr>
                </a:solidFill>
              </a:defRPr>
            </a:lvl1pPr>
          </a:lstStyle>
          <a:p>
            <a:fld id="{24D68CC8-3404-4E65-BE96-F12F76303B01}" type="datetimeFigureOut">
              <a:rPr lang="en-US" smtClean="0"/>
              <a:t>9/2/2025</a:t>
            </a:fld>
            <a:endParaRPr lang="en-US"/>
          </a:p>
        </p:txBody>
      </p:sp>
      <p:sp>
        <p:nvSpPr>
          <p:cNvPr id="5" name="Footer Placeholder 4"/>
          <p:cNvSpPr>
            <a:spLocks noGrp="1"/>
          </p:cNvSpPr>
          <p:nvPr>
            <p:ph type="ftr" sz="quarter" idx="11"/>
          </p:nvPr>
        </p:nvSpPr>
        <p:spPr>
          <a:xfrm rot="21420000">
            <a:off x="9144" y="4882896"/>
            <a:ext cx="4050792" cy="1197864"/>
          </a:xfrm>
          <a:noFill/>
        </p:spPr>
        <p:txBody>
          <a:bodyPr wrap="square" rtlCol="0">
            <a:spAutoFit/>
          </a:bodyPr>
          <a:lstStyle>
            <a:lvl1pPr>
              <a:defRPr lang="en-US" sz="5400" dirty="0"/>
            </a:lvl1pPr>
          </a:lstStyle>
          <a:p>
            <a:endParaRPr lang="en-US"/>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816428A2-BC10-4F0A-8B6E-75038053E7DF}" type="slidenum">
              <a:rPr lang="en-US" smtClean="0"/>
              <a:t>‹#›</a:t>
            </a:fld>
            <a:endParaRPr lang="en-US"/>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accent1">
              <a:lumMod val="60000"/>
              <a:lumOff val="40000"/>
              <a:alpha val="5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0127012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4D68CC8-3404-4E65-BE96-F12F76303B01}" type="datetimeFigureOut">
              <a:rPr lang="en-US" smtClean="0"/>
              <a:t>9/2/2025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6428A2-BC10-4F0A-8B6E-75038053E7DF}" type="slidenum">
              <a:rPr lang="en-US" smtClean="0"/>
              <a:t>‹#›</a:t>
            </a:fld>
            <a:endParaRPr lang="en-US"/>
          </a:p>
        </p:txBody>
      </p:sp>
    </p:spTree>
    <p:extLst>
      <p:ext uri="{BB962C8B-B14F-4D97-AF65-F5344CB8AC3E}">
        <p14:creationId xmlns:p14="http://schemas.microsoft.com/office/powerpoint/2010/main" val="13137675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4D68CC8-3404-4E65-BE96-F12F76303B01}" type="datetimeFigureOut">
              <a:rPr lang="en-US" smtClean="0"/>
              <a:t>9/2/2025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6428A2-BC10-4F0A-8B6E-75038053E7DF}" type="slidenum">
              <a:rPr lang="en-US" smtClean="0"/>
              <a:t>‹#›</a:t>
            </a:fld>
            <a:endParaRPr lang="en-US"/>
          </a:p>
        </p:txBody>
      </p:sp>
    </p:spTree>
    <p:extLst>
      <p:ext uri="{BB962C8B-B14F-4D97-AF65-F5344CB8AC3E}">
        <p14:creationId xmlns:p14="http://schemas.microsoft.com/office/powerpoint/2010/main" val="10879778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4D68CC8-3404-4E65-BE96-F12F76303B01}" type="datetimeFigureOut">
              <a:rPr lang="en-US" smtClean="0"/>
              <a:t>9/2/2025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6428A2-BC10-4F0A-8B6E-75038053E7DF}" type="slidenum">
              <a:rPr lang="en-US" smtClean="0"/>
              <a:t>‹#›</a:t>
            </a:fld>
            <a:endParaRPr lang="en-US"/>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6647787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4D68CC8-3404-4E65-BE96-F12F76303B01}" type="datetimeFigureOut">
              <a:rPr lang="en-US" smtClean="0"/>
              <a:t>9/2/2025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6428A2-BC10-4F0A-8B6E-75038053E7DF}" type="slidenum">
              <a:rPr lang="en-US" smtClean="0"/>
              <a:t>‹#›</a:t>
            </a:fld>
            <a:endParaRPr lang="en-US"/>
          </a:p>
        </p:txBody>
      </p:sp>
    </p:spTree>
    <p:extLst>
      <p:ext uri="{BB962C8B-B14F-4D97-AF65-F5344CB8AC3E}">
        <p14:creationId xmlns:p14="http://schemas.microsoft.com/office/powerpoint/2010/main" val="29854290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smtClean="0"/>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24D68CC8-3404-4E65-BE96-F12F76303B01}" type="datetimeFigureOut">
              <a:rPr lang="en-US" smtClean="0"/>
              <a:t>9/2/2025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6428A2-BC10-4F0A-8B6E-75038053E7DF}" type="slidenum">
              <a:rPr lang="en-US" smtClean="0"/>
              <a:t>‹#›</a:t>
            </a:fld>
            <a:endParaRPr lang="en-US"/>
          </a:p>
        </p:txBody>
      </p:sp>
    </p:spTree>
    <p:extLst>
      <p:ext uri="{BB962C8B-B14F-4D97-AF65-F5344CB8AC3E}">
        <p14:creationId xmlns:p14="http://schemas.microsoft.com/office/powerpoint/2010/main" val="869177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smtClean="0"/>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24D68CC8-3404-4E65-BE96-F12F76303B01}" type="datetimeFigureOut">
              <a:rPr lang="en-US" smtClean="0"/>
              <a:t>9/2/2025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6428A2-BC10-4F0A-8B6E-75038053E7DF}" type="slidenum">
              <a:rPr lang="en-US" smtClean="0"/>
              <a:t>‹#›</a:t>
            </a:fld>
            <a:endParaRPr lang="en-US"/>
          </a:p>
        </p:txBody>
      </p:sp>
    </p:spTree>
    <p:extLst>
      <p:ext uri="{BB962C8B-B14F-4D97-AF65-F5344CB8AC3E}">
        <p14:creationId xmlns:p14="http://schemas.microsoft.com/office/powerpoint/2010/main" val="31833795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4D68CC8-3404-4E65-BE96-F12F76303B01}" type="datetimeFigureOut">
              <a:rPr lang="en-US" smtClean="0"/>
              <a:t>9/2/2025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6428A2-BC10-4F0A-8B6E-75038053E7DF}" type="slidenum">
              <a:rPr lang="en-US" smtClean="0"/>
              <a:t>‹#›</a:t>
            </a:fld>
            <a:endParaRPr lang="en-US"/>
          </a:p>
        </p:txBody>
      </p:sp>
    </p:spTree>
    <p:extLst>
      <p:ext uri="{BB962C8B-B14F-4D97-AF65-F5344CB8AC3E}">
        <p14:creationId xmlns:p14="http://schemas.microsoft.com/office/powerpoint/2010/main" val="32516867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4D68CC8-3404-4E65-BE96-F12F76303B01}" type="datetimeFigureOut">
              <a:rPr lang="en-US" smtClean="0"/>
              <a:t>9/2/2025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6428A2-BC10-4F0A-8B6E-75038053E7DF}" type="slidenum">
              <a:rPr lang="en-US" smtClean="0"/>
              <a:t>‹#›</a:t>
            </a:fld>
            <a:endParaRPr lang="en-US"/>
          </a:p>
        </p:txBody>
      </p:sp>
    </p:spTree>
    <p:extLst>
      <p:ext uri="{BB962C8B-B14F-4D97-AF65-F5344CB8AC3E}">
        <p14:creationId xmlns:p14="http://schemas.microsoft.com/office/powerpoint/2010/main" val="242372446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4D68CC8-3404-4E65-BE96-F12F76303B01}" type="datetimeFigureOut">
              <a:rPr lang="en-US" smtClean="0"/>
              <a:t>9/2/2025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6428A2-BC10-4F0A-8B6E-75038053E7DF}" type="slidenum">
              <a:rPr lang="en-US" smtClean="0"/>
              <a:t>‹#›</a:t>
            </a:fld>
            <a:endParaRPr lang="en-US"/>
          </a:p>
        </p:txBody>
      </p:sp>
    </p:spTree>
    <p:extLst>
      <p:ext uri="{BB962C8B-B14F-4D97-AF65-F5344CB8AC3E}">
        <p14:creationId xmlns:p14="http://schemas.microsoft.com/office/powerpoint/2010/main" val="125350549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4D68CC8-3404-4E65-BE96-F12F76303B01}" type="datetimeFigureOut">
              <a:rPr lang="en-US" smtClean="0"/>
              <a:t>9/2/2025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6428A2-BC10-4F0A-8B6E-75038053E7DF}" type="slidenum">
              <a:rPr lang="en-US" smtClean="0"/>
              <a:t>‹#›</a:t>
            </a:fld>
            <a:endParaRPr lang="en-US"/>
          </a:p>
        </p:txBody>
      </p:sp>
    </p:spTree>
    <p:extLst>
      <p:ext uri="{BB962C8B-B14F-4D97-AF65-F5344CB8AC3E}">
        <p14:creationId xmlns:p14="http://schemas.microsoft.com/office/powerpoint/2010/main" val="6234721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4D68CC8-3404-4E65-BE96-F12F76303B01}" type="datetimeFigureOut">
              <a:rPr lang="en-US" smtClean="0"/>
              <a:t>9/2/2025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6428A2-BC10-4F0A-8B6E-75038053E7DF}" type="slidenum">
              <a:rPr lang="en-US" smtClean="0"/>
              <a:t>‹#›</a:t>
            </a:fld>
            <a:endParaRPr lang="en-US"/>
          </a:p>
        </p:txBody>
      </p:sp>
    </p:spTree>
    <p:extLst>
      <p:ext uri="{BB962C8B-B14F-4D97-AF65-F5344CB8AC3E}">
        <p14:creationId xmlns:p14="http://schemas.microsoft.com/office/powerpoint/2010/main" val="63519785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4D68CC8-3404-4E65-BE96-F12F76303B01}" type="datetimeFigureOut">
              <a:rPr lang="en-US" smtClean="0"/>
              <a:t>9/2/2025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6428A2-BC10-4F0A-8B6E-75038053E7DF}" type="slidenum">
              <a:rPr lang="en-US" smtClean="0"/>
              <a:t>‹#›</a:t>
            </a:fld>
            <a:endParaRPr lang="en-US"/>
          </a:p>
        </p:txBody>
      </p:sp>
    </p:spTree>
    <p:extLst>
      <p:ext uri="{BB962C8B-B14F-4D97-AF65-F5344CB8AC3E}">
        <p14:creationId xmlns:p14="http://schemas.microsoft.com/office/powerpoint/2010/main" val="21685464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4D68CC8-3404-4E65-BE96-F12F76303B01}" type="datetimeFigureOut">
              <a:rPr lang="en-US" smtClean="0"/>
              <a:t>9/2/2025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6428A2-BC10-4F0A-8B6E-75038053E7DF}" type="slidenum">
              <a:rPr lang="en-US" smtClean="0"/>
              <a:t>‹#›</a:t>
            </a:fld>
            <a:endParaRPr lang="en-US"/>
          </a:p>
        </p:txBody>
      </p:sp>
    </p:spTree>
    <p:extLst>
      <p:ext uri="{BB962C8B-B14F-4D97-AF65-F5344CB8AC3E}">
        <p14:creationId xmlns:p14="http://schemas.microsoft.com/office/powerpoint/2010/main" val="94807752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4D68CC8-3404-4E65-BE96-F12F76303B01}" type="datetimeFigureOut">
              <a:rPr lang="en-US" smtClean="0"/>
              <a:t>9/2/2025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16428A2-BC10-4F0A-8B6E-75038053E7DF}" type="slidenum">
              <a:rPr lang="en-US" smtClean="0"/>
              <a:t>‹#›</a:t>
            </a:fld>
            <a:endParaRPr lang="en-US"/>
          </a:p>
        </p:txBody>
      </p:sp>
    </p:spTree>
    <p:extLst>
      <p:ext uri="{BB962C8B-B14F-4D97-AF65-F5344CB8AC3E}">
        <p14:creationId xmlns:p14="http://schemas.microsoft.com/office/powerpoint/2010/main" val="42522584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4D68CC8-3404-4E65-BE96-F12F76303B01}" type="datetimeFigureOut">
              <a:rPr lang="en-US" smtClean="0"/>
              <a:t>9/2/2025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6428A2-BC10-4F0A-8B6E-75038053E7DF}" type="slidenum">
              <a:rPr lang="en-US" smtClean="0"/>
              <a:t>‹#›</a:t>
            </a:fld>
            <a:endParaRPr lang="en-US"/>
          </a:p>
        </p:txBody>
      </p:sp>
    </p:spTree>
    <p:extLst>
      <p:ext uri="{BB962C8B-B14F-4D97-AF65-F5344CB8AC3E}">
        <p14:creationId xmlns:p14="http://schemas.microsoft.com/office/powerpoint/2010/main" val="185420431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D68CC8-3404-4E65-BE96-F12F76303B01}" type="datetimeFigureOut">
              <a:rPr lang="en-US" smtClean="0"/>
              <a:t>9/2/2025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16428A2-BC10-4F0A-8B6E-75038053E7DF}" type="slidenum">
              <a:rPr lang="en-US" smtClean="0"/>
              <a:t>‹#›</a:t>
            </a:fld>
            <a:endParaRPr lang="en-US"/>
          </a:p>
        </p:txBody>
      </p:sp>
    </p:spTree>
    <p:extLst>
      <p:ext uri="{BB962C8B-B14F-4D97-AF65-F5344CB8AC3E}">
        <p14:creationId xmlns:p14="http://schemas.microsoft.com/office/powerpoint/2010/main" val="369817364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4D68CC8-3404-4E65-BE96-F12F76303B01}" type="datetimeFigureOut">
              <a:rPr lang="en-US" smtClean="0"/>
              <a:t>9/2/2025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6428A2-BC10-4F0A-8B6E-75038053E7DF}" type="slidenum">
              <a:rPr lang="en-US" smtClean="0"/>
              <a:t>‹#›</a:t>
            </a:fld>
            <a:endParaRPr lang="en-US"/>
          </a:p>
        </p:txBody>
      </p:sp>
    </p:spTree>
    <p:extLst>
      <p:ext uri="{BB962C8B-B14F-4D97-AF65-F5344CB8AC3E}">
        <p14:creationId xmlns:p14="http://schemas.microsoft.com/office/powerpoint/2010/main" val="378041923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6428A2-BC10-4F0A-8B6E-75038053E7DF}" type="slidenum">
              <a:rPr lang="en-US" smtClean="0"/>
              <a:t>‹#›</a:t>
            </a:fld>
            <a:endParaRPr lang="en-US"/>
          </a:p>
        </p:txBody>
      </p:sp>
      <p:sp>
        <p:nvSpPr>
          <p:cNvPr id="5" name="Date Placeholder 4"/>
          <p:cNvSpPr>
            <a:spLocks noGrp="1"/>
          </p:cNvSpPr>
          <p:nvPr>
            <p:ph type="dt" sz="half" idx="10"/>
          </p:nvPr>
        </p:nvSpPr>
        <p:spPr/>
        <p:txBody>
          <a:bodyPr/>
          <a:lstStyle/>
          <a:p>
            <a:fld id="{24D68CC8-3404-4E65-BE96-F12F76303B01}" type="datetimeFigureOut">
              <a:rPr lang="en-US" smtClean="0"/>
              <a:t>9/2/2025</a:t>
            </a:fld>
            <a:endParaRPr lang="en-US"/>
          </a:p>
        </p:txBody>
      </p:sp>
    </p:spTree>
    <p:extLst>
      <p:ext uri="{BB962C8B-B14F-4D97-AF65-F5344CB8AC3E}">
        <p14:creationId xmlns:p14="http://schemas.microsoft.com/office/powerpoint/2010/main" val="380406776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4D68CC8-3404-4E65-BE96-F12F76303B01}" type="datetimeFigureOut">
              <a:rPr lang="en-US" smtClean="0"/>
              <a:t>9/2/2025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6428A2-BC10-4F0A-8B6E-75038053E7DF}" type="slidenum">
              <a:rPr lang="en-US" smtClean="0"/>
              <a:t>‹#›</a:t>
            </a:fld>
            <a:endParaRPr lang="en-US"/>
          </a:p>
        </p:txBody>
      </p:sp>
    </p:spTree>
    <p:extLst>
      <p:ext uri="{BB962C8B-B14F-4D97-AF65-F5344CB8AC3E}">
        <p14:creationId xmlns:p14="http://schemas.microsoft.com/office/powerpoint/2010/main" val="124382931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4D68CC8-3404-4E65-BE96-F12F76303B01}" type="datetimeFigureOut">
              <a:rPr lang="en-US" smtClean="0"/>
              <a:t>9/2/2025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6428A2-BC10-4F0A-8B6E-75038053E7DF}"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8460225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4D68CC8-3404-4E65-BE96-F12F76303B01}" type="datetimeFigureOut">
              <a:rPr lang="en-US" smtClean="0"/>
              <a:t>9/2/2025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6428A2-BC10-4F0A-8B6E-75038053E7DF}" type="slidenum">
              <a:rPr lang="en-US" smtClean="0"/>
              <a:t>‹#›</a:t>
            </a:fld>
            <a:endParaRPr lang="en-US"/>
          </a:p>
        </p:txBody>
      </p:sp>
    </p:spTree>
    <p:extLst>
      <p:ext uri="{BB962C8B-B14F-4D97-AF65-F5344CB8AC3E}">
        <p14:creationId xmlns:p14="http://schemas.microsoft.com/office/powerpoint/2010/main" val="15248214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4D68CC8-3404-4E65-BE96-F12F76303B01}" type="datetimeFigureOut">
              <a:rPr lang="en-US" smtClean="0"/>
              <a:t>9/2/2025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6428A2-BC10-4F0A-8B6E-75038053E7DF}" type="slidenum">
              <a:rPr lang="en-US" smtClean="0"/>
              <a:t>‹#›</a:t>
            </a:fld>
            <a:endParaRPr lang="en-US"/>
          </a:p>
        </p:txBody>
      </p:sp>
    </p:spTree>
    <p:extLst>
      <p:ext uri="{BB962C8B-B14F-4D97-AF65-F5344CB8AC3E}">
        <p14:creationId xmlns:p14="http://schemas.microsoft.com/office/powerpoint/2010/main" val="123205555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4D68CC8-3404-4E65-BE96-F12F76303B01}" type="datetimeFigureOut">
              <a:rPr lang="en-US" smtClean="0"/>
              <a:t>9/2/2025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6428A2-BC10-4F0A-8B6E-75038053E7DF}"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102865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4D68CC8-3404-4E65-BE96-F12F76303B01}" type="datetimeFigureOut">
              <a:rPr lang="en-US" smtClean="0"/>
              <a:t>9/2/2025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6428A2-BC10-4F0A-8B6E-75038053E7DF}" type="slidenum">
              <a:rPr lang="en-US" smtClean="0"/>
              <a:t>‹#›</a:t>
            </a:fld>
            <a:endParaRPr lang="en-US"/>
          </a:p>
        </p:txBody>
      </p:sp>
    </p:spTree>
    <p:extLst>
      <p:ext uri="{BB962C8B-B14F-4D97-AF65-F5344CB8AC3E}">
        <p14:creationId xmlns:p14="http://schemas.microsoft.com/office/powerpoint/2010/main" val="204944451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4D68CC8-3404-4E65-BE96-F12F76303B01}" type="datetimeFigureOut">
              <a:rPr lang="en-US" smtClean="0"/>
              <a:t>9/2/2025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6428A2-BC10-4F0A-8B6E-75038053E7DF}" type="slidenum">
              <a:rPr lang="en-US" smtClean="0"/>
              <a:t>‹#›</a:t>
            </a:fld>
            <a:endParaRPr lang="en-US"/>
          </a:p>
        </p:txBody>
      </p:sp>
    </p:spTree>
    <p:extLst>
      <p:ext uri="{BB962C8B-B14F-4D97-AF65-F5344CB8AC3E}">
        <p14:creationId xmlns:p14="http://schemas.microsoft.com/office/powerpoint/2010/main" val="116047084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4D68CC8-3404-4E65-BE96-F12F76303B01}" type="datetimeFigureOut">
              <a:rPr lang="en-US" smtClean="0"/>
              <a:t>9/2/2025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6428A2-BC10-4F0A-8B6E-75038053E7DF}" type="slidenum">
              <a:rPr lang="en-US" smtClean="0"/>
              <a:t>‹#›</a:t>
            </a:fld>
            <a:endParaRPr lang="en-US"/>
          </a:p>
        </p:txBody>
      </p:sp>
    </p:spTree>
    <p:extLst>
      <p:ext uri="{BB962C8B-B14F-4D97-AF65-F5344CB8AC3E}">
        <p14:creationId xmlns:p14="http://schemas.microsoft.com/office/powerpoint/2010/main" val="212446840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D68CC8-3404-4E65-BE96-F12F76303B01}" type="datetimeFigureOut">
              <a:rPr lang="en-US" smtClean="0"/>
              <a:t>9/2/2025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6428A2-BC10-4F0A-8B6E-75038053E7DF}" type="slidenum">
              <a:rPr lang="en-US" smtClean="0"/>
              <a:t>‹#›</a:t>
            </a:fld>
            <a:endParaRPr lang="en-US"/>
          </a:p>
        </p:txBody>
      </p:sp>
    </p:spTree>
    <p:extLst>
      <p:ext uri="{BB962C8B-B14F-4D97-AF65-F5344CB8AC3E}">
        <p14:creationId xmlns:p14="http://schemas.microsoft.com/office/powerpoint/2010/main" val="141982527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D68CC8-3404-4E65-BE96-F12F76303B01}" type="datetimeFigureOut">
              <a:rPr lang="en-US" smtClean="0"/>
              <a:t>9/2/2025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6428A2-BC10-4F0A-8B6E-75038053E7DF}" type="slidenum">
              <a:rPr lang="en-US" smtClean="0"/>
              <a:t>‹#›</a:t>
            </a:fld>
            <a:endParaRPr lang="en-US"/>
          </a:p>
        </p:txBody>
      </p:sp>
    </p:spTree>
    <p:extLst>
      <p:ext uri="{BB962C8B-B14F-4D97-AF65-F5344CB8AC3E}">
        <p14:creationId xmlns:p14="http://schemas.microsoft.com/office/powerpoint/2010/main" val="353519002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4D68CC8-3404-4E65-BE96-F12F76303B01}" type="datetimeFigureOut">
              <a:rPr lang="en-US" smtClean="0"/>
              <a:t>9/2/2025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6428A2-BC10-4F0A-8B6E-75038053E7DF}" type="slidenum">
              <a:rPr lang="en-US" smtClean="0"/>
              <a:t>‹#›</a:t>
            </a:fld>
            <a:endParaRPr lang="en-US"/>
          </a:p>
        </p:txBody>
      </p:sp>
    </p:spTree>
    <p:extLst>
      <p:ext uri="{BB962C8B-B14F-4D97-AF65-F5344CB8AC3E}">
        <p14:creationId xmlns:p14="http://schemas.microsoft.com/office/powerpoint/2010/main" val="292278293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D68CC8-3404-4E65-BE96-F12F76303B01}" type="datetimeFigureOut">
              <a:rPr lang="en-US" smtClean="0"/>
              <a:t>9/2/2025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6428A2-BC10-4F0A-8B6E-75038053E7DF}" type="slidenum">
              <a:rPr lang="en-US" smtClean="0"/>
              <a:t>‹#›</a:t>
            </a:fld>
            <a:endParaRPr lang="en-US"/>
          </a:p>
        </p:txBody>
      </p:sp>
    </p:spTree>
    <p:extLst>
      <p:ext uri="{BB962C8B-B14F-4D97-AF65-F5344CB8AC3E}">
        <p14:creationId xmlns:p14="http://schemas.microsoft.com/office/powerpoint/2010/main" val="280754932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D68CC8-3404-4E65-BE96-F12F76303B01}" type="datetimeFigureOut">
              <a:rPr lang="en-US" smtClean="0"/>
              <a:t>9/2/2025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16428A2-BC10-4F0A-8B6E-75038053E7DF}" type="slidenum">
              <a:rPr lang="en-US" smtClean="0"/>
              <a:t>‹#›</a:t>
            </a:fld>
            <a:endParaRPr lang="en-US"/>
          </a:p>
        </p:txBody>
      </p:sp>
    </p:spTree>
    <p:extLst>
      <p:ext uri="{BB962C8B-B14F-4D97-AF65-F5344CB8AC3E}">
        <p14:creationId xmlns:p14="http://schemas.microsoft.com/office/powerpoint/2010/main" val="67450402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D68CC8-3404-4E65-BE96-F12F76303B01}" type="datetimeFigureOut">
              <a:rPr lang="en-US" smtClean="0"/>
              <a:t>9/2/2025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6428A2-BC10-4F0A-8B6E-75038053E7DF}" type="slidenum">
              <a:rPr lang="en-US" smtClean="0"/>
              <a:t>‹#›</a:t>
            </a:fld>
            <a:endParaRPr lang="en-US"/>
          </a:p>
        </p:txBody>
      </p:sp>
    </p:spTree>
    <p:extLst>
      <p:ext uri="{BB962C8B-B14F-4D97-AF65-F5344CB8AC3E}">
        <p14:creationId xmlns:p14="http://schemas.microsoft.com/office/powerpoint/2010/main" val="23583156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4D68CC8-3404-4E65-BE96-F12F76303B01}" type="datetimeFigureOut">
              <a:rPr lang="en-US" smtClean="0"/>
              <a:t>9/2/2025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6428A2-BC10-4F0A-8B6E-75038053E7DF}" type="slidenum">
              <a:rPr lang="en-US" smtClean="0"/>
              <a:t>‹#›</a:t>
            </a:fld>
            <a:endParaRPr lang="en-US"/>
          </a:p>
        </p:txBody>
      </p:sp>
    </p:spTree>
    <p:extLst>
      <p:ext uri="{BB962C8B-B14F-4D97-AF65-F5344CB8AC3E}">
        <p14:creationId xmlns:p14="http://schemas.microsoft.com/office/powerpoint/2010/main" val="207596391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D68CC8-3404-4E65-BE96-F12F76303B01}" type="datetimeFigureOut">
              <a:rPr lang="en-US" smtClean="0"/>
              <a:t>9/2/2025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16428A2-BC10-4F0A-8B6E-75038053E7DF}" type="slidenum">
              <a:rPr lang="en-US" smtClean="0"/>
              <a:t>‹#›</a:t>
            </a:fld>
            <a:endParaRPr lang="en-US"/>
          </a:p>
        </p:txBody>
      </p:sp>
    </p:spTree>
    <p:extLst>
      <p:ext uri="{BB962C8B-B14F-4D97-AF65-F5344CB8AC3E}">
        <p14:creationId xmlns:p14="http://schemas.microsoft.com/office/powerpoint/2010/main" val="25358705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4D68CC8-3404-4E65-BE96-F12F76303B01}" type="datetimeFigureOut">
              <a:rPr lang="en-US" smtClean="0"/>
              <a:t>9/2/2025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6428A2-BC10-4F0A-8B6E-75038053E7DF}" type="slidenum">
              <a:rPr lang="en-US" smtClean="0"/>
              <a:t>‹#›</a:t>
            </a:fld>
            <a:endParaRPr lang="en-US"/>
          </a:p>
        </p:txBody>
      </p:sp>
    </p:spTree>
    <p:extLst>
      <p:ext uri="{BB962C8B-B14F-4D97-AF65-F5344CB8AC3E}">
        <p14:creationId xmlns:p14="http://schemas.microsoft.com/office/powerpoint/2010/main" val="155867446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4D68CC8-3404-4E65-BE96-F12F76303B01}" type="datetimeFigureOut">
              <a:rPr lang="en-US" smtClean="0"/>
              <a:t>9/2/2025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6428A2-BC10-4F0A-8B6E-75038053E7DF}" type="slidenum">
              <a:rPr lang="en-US" smtClean="0"/>
              <a:t>‹#›</a:t>
            </a:fld>
            <a:endParaRPr lang="en-US"/>
          </a:p>
        </p:txBody>
      </p:sp>
    </p:spTree>
    <p:extLst>
      <p:ext uri="{BB962C8B-B14F-4D97-AF65-F5344CB8AC3E}">
        <p14:creationId xmlns:p14="http://schemas.microsoft.com/office/powerpoint/2010/main" val="318920949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D68CC8-3404-4E65-BE96-F12F76303B01}" type="datetimeFigureOut">
              <a:rPr lang="en-US" smtClean="0"/>
              <a:t>9/2/2025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6428A2-BC10-4F0A-8B6E-75038053E7DF}" type="slidenum">
              <a:rPr lang="en-US" smtClean="0"/>
              <a:t>‹#›</a:t>
            </a:fld>
            <a:endParaRPr lang="en-US"/>
          </a:p>
        </p:txBody>
      </p:sp>
    </p:spTree>
    <p:extLst>
      <p:ext uri="{BB962C8B-B14F-4D97-AF65-F5344CB8AC3E}">
        <p14:creationId xmlns:p14="http://schemas.microsoft.com/office/powerpoint/2010/main" val="210526481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D68CC8-3404-4E65-BE96-F12F76303B01}" type="datetimeFigureOut">
              <a:rPr lang="en-US" smtClean="0"/>
              <a:t>9/2/2025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6428A2-BC10-4F0A-8B6E-75038053E7DF}" type="slidenum">
              <a:rPr lang="en-US" smtClean="0"/>
              <a:t>‹#›</a:t>
            </a:fld>
            <a:endParaRPr lang="en-US"/>
          </a:p>
        </p:txBody>
      </p:sp>
    </p:spTree>
    <p:extLst>
      <p:ext uri="{BB962C8B-B14F-4D97-AF65-F5344CB8AC3E}">
        <p14:creationId xmlns:p14="http://schemas.microsoft.com/office/powerpoint/2010/main" val="129878909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24D68CC8-3404-4E65-BE96-F12F76303B01}" type="datetimeFigureOut">
              <a:rPr lang="en-US" smtClean="0"/>
              <a:t>9/2/2025</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816428A2-BC10-4F0A-8B6E-75038053E7DF}"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4639094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4D68CC8-3404-4E65-BE96-F12F76303B01}" type="datetimeFigureOut">
              <a:rPr lang="en-US" smtClean="0"/>
              <a:t>9/2/2025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6428A2-BC10-4F0A-8B6E-75038053E7DF}" type="slidenum">
              <a:rPr lang="en-US" smtClean="0"/>
              <a:t>‹#›</a:t>
            </a:fld>
            <a:endParaRPr lang="en-US"/>
          </a:p>
        </p:txBody>
      </p:sp>
    </p:spTree>
    <p:extLst>
      <p:ext uri="{BB962C8B-B14F-4D97-AF65-F5344CB8AC3E}">
        <p14:creationId xmlns:p14="http://schemas.microsoft.com/office/powerpoint/2010/main" val="387834667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4D68CC8-3404-4E65-BE96-F12F76303B01}" type="datetimeFigureOut">
              <a:rPr lang="en-US" smtClean="0"/>
              <a:t>9/2/2025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6428A2-BC10-4F0A-8B6E-75038053E7DF}"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5183590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4D68CC8-3404-4E65-BE96-F12F76303B01}" type="datetimeFigureOut">
              <a:rPr lang="en-US" smtClean="0"/>
              <a:t>9/2/2025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6428A2-BC10-4F0A-8B6E-75038053E7DF}" type="slidenum">
              <a:rPr lang="en-US" smtClean="0"/>
              <a:t>‹#›</a:t>
            </a:fld>
            <a:endParaRPr lang="en-US"/>
          </a:p>
        </p:txBody>
      </p:sp>
    </p:spTree>
    <p:extLst>
      <p:ext uri="{BB962C8B-B14F-4D97-AF65-F5344CB8AC3E}">
        <p14:creationId xmlns:p14="http://schemas.microsoft.com/office/powerpoint/2010/main" val="2432657038"/>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4D68CC8-3404-4E65-BE96-F12F76303B01}" type="datetimeFigureOut">
              <a:rPr lang="en-US" smtClean="0"/>
              <a:t>9/2/2025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16428A2-BC10-4F0A-8B6E-75038053E7DF}"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363716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4D68CC8-3404-4E65-BE96-F12F76303B01}" type="datetimeFigureOut">
              <a:rPr lang="en-US" smtClean="0"/>
              <a:t>9/2/2025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16428A2-BC10-4F0A-8B6E-75038053E7DF}" type="slidenum">
              <a:rPr lang="en-US" smtClean="0"/>
              <a:t>‹#›</a:t>
            </a:fld>
            <a:endParaRPr lang="en-US"/>
          </a:p>
        </p:txBody>
      </p:sp>
    </p:spTree>
    <p:extLst>
      <p:ext uri="{BB962C8B-B14F-4D97-AF65-F5344CB8AC3E}">
        <p14:creationId xmlns:p14="http://schemas.microsoft.com/office/powerpoint/2010/main" val="148861939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4D68CC8-3404-4E65-BE96-F12F76303B01}" type="datetimeFigureOut">
              <a:rPr lang="en-US" smtClean="0"/>
              <a:t>9/2/2025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6428A2-BC10-4F0A-8B6E-75038053E7DF}"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822929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D68CC8-3404-4E65-BE96-F12F76303B01}" type="datetimeFigureOut">
              <a:rPr lang="en-US" smtClean="0"/>
              <a:t>9/2/2025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16428A2-BC10-4F0A-8B6E-75038053E7DF}" type="slidenum">
              <a:rPr lang="en-US" smtClean="0"/>
              <a:t>‹#›</a:t>
            </a:fld>
            <a:endParaRPr lang="en-US"/>
          </a:p>
        </p:txBody>
      </p:sp>
    </p:spTree>
    <p:extLst>
      <p:ext uri="{BB962C8B-B14F-4D97-AF65-F5344CB8AC3E}">
        <p14:creationId xmlns:p14="http://schemas.microsoft.com/office/powerpoint/2010/main" val="129437352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24D68CC8-3404-4E65-BE96-F12F76303B01}" type="datetimeFigureOut">
              <a:rPr lang="en-US" smtClean="0"/>
              <a:t>9/2/2025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6428A2-BC10-4F0A-8B6E-75038053E7DF}"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4956039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smtClean="0"/>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24D68CC8-3404-4E65-BE96-F12F76303B01}" type="datetimeFigureOut">
              <a:rPr lang="en-US" smtClean="0"/>
              <a:t>9/2/2025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6428A2-BC10-4F0A-8B6E-75038053E7DF}" type="slidenum">
              <a:rPr lang="en-US" smtClean="0"/>
              <a:t>‹#›</a:t>
            </a:fld>
            <a:endParaRPr lang="en-US"/>
          </a:p>
        </p:txBody>
      </p:sp>
    </p:spTree>
    <p:extLst>
      <p:ext uri="{BB962C8B-B14F-4D97-AF65-F5344CB8AC3E}">
        <p14:creationId xmlns:p14="http://schemas.microsoft.com/office/powerpoint/2010/main" val="21424781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24D68CC8-3404-4E65-BE96-F12F76303B01}" type="datetimeFigureOut">
              <a:rPr lang="en-US" smtClean="0"/>
              <a:t>9/2/2025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6428A2-BC10-4F0A-8B6E-75038053E7DF}" type="slidenum">
              <a:rPr lang="en-US" smtClean="0"/>
              <a:t>‹#›</a:t>
            </a:fld>
            <a:endParaRPr lang="en-US"/>
          </a:p>
        </p:txBody>
      </p:sp>
    </p:spTree>
    <p:extLst>
      <p:ext uri="{BB962C8B-B14F-4D97-AF65-F5344CB8AC3E}">
        <p14:creationId xmlns:p14="http://schemas.microsoft.com/office/powerpoint/2010/main" val="373182477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4D68CC8-3404-4E65-BE96-F12F76303B01}" type="datetimeFigureOut">
              <a:rPr lang="en-US" smtClean="0"/>
              <a:t>9/2/2025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6428A2-BC10-4F0A-8B6E-75038053E7DF}"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5661191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4D68CC8-3404-4E65-BE96-F12F76303B01}" type="datetimeFigureOut">
              <a:rPr lang="en-US" smtClean="0"/>
              <a:t>9/2/2025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6428A2-BC10-4F0A-8B6E-75038053E7DF}"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8880998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4D68CC8-3404-4E65-BE96-F12F76303B01}" type="datetimeFigureOut">
              <a:rPr lang="en-US" smtClean="0"/>
              <a:t>9/2/2025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6428A2-BC10-4F0A-8B6E-75038053E7DF}" type="slidenum">
              <a:rPr lang="en-US" smtClean="0"/>
              <a:t>‹#›</a:t>
            </a:fld>
            <a:endParaRPr lang="en-US"/>
          </a:p>
        </p:txBody>
      </p:sp>
    </p:spTree>
    <p:extLst>
      <p:ext uri="{BB962C8B-B14F-4D97-AF65-F5344CB8AC3E}">
        <p14:creationId xmlns:p14="http://schemas.microsoft.com/office/powerpoint/2010/main" val="65668400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4D68CC8-3404-4E65-BE96-F12F76303B01}" type="datetimeFigureOut">
              <a:rPr lang="en-US" smtClean="0"/>
              <a:t>9/2/2025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6428A2-BC10-4F0A-8B6E-75038053E7DF}"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30972618"/>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4D68CC8-3404-4E65-BE96-F12F76303B01}" type="datetimeFigureOut">
              <a:rPr lang="en-US" smtClean="0"/>
              <a:t>9/2/2025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6428A2-BC10-4F0A-8B6E-75038053E7DF}"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334166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4D68CC8-3404-4E65-BE96-F12F76303B01}" type="datetimeFigureOut">
              <a:rPr lang="en-US" smtClean="0"/>
              <a:t>9/2/2025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6428A2-BC10-4F0A-8B6E-75038053E7DF}" type="slidenum">
              <a:rPr lang="en-US" smtClean="0"/>
              <a:t>‹#›</a:t>
            </a:fld>
            <a:endParaRPr lang="en-US"/>
          </a:p>
        </p:txBody>
      </p:sp>
    </p:spTree>
    <p:extLst>
      <p:ext uri="{BB962C8B-B14F-4D97-AF65-F5344CB8AC3E}">
        <p14:creationId xmlns:p14="http://schemas.microsoft.com/office/powerpoint/2010/main" val="159391606"/>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4D68CC8-3404-4E65-BE96-F12F76303B01}" type="datetimeFigureOut">
              <a:rPr lang="en-US" smtClean="0"/>
              <a:t>9/2/2025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6428A2-BC10-4F0A-8B6E-75038053E7DF}"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52184010"/>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4D68CC8-3404-4E65-BE96-F12F76303B01}" type="datetimeFigureOut">
              <a:rPr lang="en-US" smtClean="0"/>
              <a:t>9/2/2025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6428A2-BC10-4F0A-8B6E-75038053E7DF}"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4298350"/>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24D68CC8-3404-4E65-BE96-F12F76303B01}" type="datetimeFigureOut">
              <a:rPr lang="en-US" smtClean="0"/>
              <a:t>9/2/2025</a:t>
            </a:fld>
            <a:endParaRPr lang="en-US"/>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816428A2-BC10-4F0A-8B6E-75038053E7DF}" type="slidenum">
              <a:rPr lang="en-US" smtClean="0"/>
              <a:t>‹#›</a:t>
            </a:fld>
            <a:endParaRPr lang="en-US"/>
          </a:p>
        </p:txBody>
      </p:sp>
    </p:spTree>
    <p:extLst>
      <p:ext uri="{BB962C8B-B14F-4D97-AF65-F5344CB8AC3E}">
        <p14:creationId xmlns:p14="http://schemas.microsoft.com/office/powerpoint/2010/main" val="1675702645"/>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4D68CC8-3404-4E65-BE96-F12F76303B01}" type="datetimeFigureOut">
              <a:rPr lang="en-US" smtClean="0"/>
              <a:t>9/2/2025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6428A2-BC10-4F0A-8B6E-75038053E7DF}" type="slidenum">
              <a:rPr lang="en-US" smtClean="0"/>
              <a:t>‹#›</a:t>
            </a:fld>
            <a:endParaRPr lang="en-US"/>
          </a:p>
        </p:txBody>
      </p:sp>
    </p:spTree>
    <p:extLst>
      <p:ext uri="{BB962C8B-B14F-4D97-AF65-F5344CB8AC3E}">
        <p14:creationId xmlns:p14="http://schemas.microsoft.com/office/powerpoint/2010/main" val="2713683776"/>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a:xfrm>
            <a:off x="804672" y="320040"/>
            <a:ext cx="3657600" cy="320040"/>
          </a:xfrm>
        </p:spPr>
        <p:txBody>
          <a:bodyPr/>
          <a:lstStyle/>
          <a:p>
            <a:fld id="{24D68CC8-3404-4E65-BE96-F12F76303B01}" type="datetimeFigureOut">
              <a:rPr lang="en-US" smtClean="0"/>
              <a:t>9/2/2025</a:t>
            </a:fld>
            <a:endParaRPr lang="en-US"/>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816428A2-BC10-4F0A-8B6E-75038053E7DF}" type="slidenum">
              <a:rPr lang="en-US" smtClean="0"/>
              <a:t>‹#›</a:t>
            </a:fld>
            <a:endParaRPr lang="en-US"/>
          </a:p>
        </p:txBody>
      </p:sp>
    </p:spTree>
    <p:extLst>
      <p:ext uri="{BB962C8B-B14F-4D97-AF65-F5344CB8AC3E}">
        <p14:creationId xmlns:p14="http://schemas.microsoft.com/office/powerpoint/2010/main" val="282747179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smtClean="0"/>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24D68CC8-3404-4E65-BE96-F12F76303B01}" type="datetimeFigureOut">
              <a:rPr lang="en-US" smtClean="0"/>
              <a:t>9/2/2025</a:t>
            </a:fld>
            <a:endParaRPr lang="en-US"/>
          </a:p>
        </p:txBody>
      </p:sp>
      <p:sp>
        <p:nvSpPr>
          <p:cNvPr id="6" name="Footer Placeholder 5"/>
          <p:cNvSpPr>
            <a:spLocks noGrp="1"/>
          </p:cNvSpPr>
          <p:nvPr>
            <p:ph type="ftr" sz="quarter" idx="11"/>
          </p:nvPr>
        </p:nvSpPr>
        <p:spPr>
          <a:xfrm>
            <a:off x="804672" y="6227064"/>
            <a:ext cx="10588752" cy="320040"/>
          </a:xfrm>
        </p:spPr>
        <p:txBody>
          <a:bodyPr/>
          <a:lstStyle/>
          <a:p>
            <a:endParaRPr lang="en-US"/>
          </a:p>
        </p:txBody>
      </p:sp>
      <p:sp>
        <p:nvSpPr>
          <p:cNvPr id="7" name="Slide Number Placeholder 6"/>
          <p:cNvSpPr>
            <a:spLocks noGrp="1"/>
          </p:cNvSpPr>
          <p:nvPr>
            <p:ph type="sldNum" sz="quarter" idx="12"/>
          </p:nvPr>
        </p:nvSpPr>
        <p:spPr>
          <a:xfrm>
            <a:off x="10469880" y="320040"/>
            <a:ext cx="914400" cy="320040"/>
          </a:xfrm>
        </p:spPr>
        <p:txBody>
          <a:bodyPr/>
          <a:lstStyle/>
          <a:p>
            <a:fld id="{816428A2-BC10-4F0A-8B6E-75038053E7DF}" type="slidenum">
              <a:rPr lang="en-US" smtClean="0"/>
              <a:t>‹#›</a:t>
            </a:fld>
            <a:endParaRPr lang="en-US"/>
          </a:p>
        </p:txBody>
      </p:sp>
    </p:spTree>
    <p:extLst>
      <p:ext uri="{BB962C8B-B14F-4D97-AF65-F5344CB8AC3E}">
        <p14:creationId xmlns:p14="http://schemas.microsoft.com/office/powerpoint/2010/main" val="2689052231"/>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24D68CC8-3404-4E65-BE96-F12F76303B01}" type="datetimeFigureOut">
              <a:rPr lang="en-US" smtClean="0"/>
              <a:t>9/2/2025</a:t>
            </a:fld>
            <a:endParaRPr lang="en-US"/>
          </a:p>
        </p:txBody>
      </p:sp>
      <p:sp>
        <p:nvSpPr>
          <p:cNvPr id="8" name="Footer Placeholder 7"/>
          <p:cNvSpPr>
            <a:spLocks noGrp="1"/>
          </p:cNvSpPr>
          <p:nvPr>
            <p:ph type="ftr" sz="quarter" idx="11"/>
          </p:nvPr>
        </p:nvSpPr>
        <p:spPr>
          <a:xfrm>
            <a:off x="804672" y="6227064"/>
            <a:ext cx="10588752" cy="320040"/>
          </a:xfrm>
        </p:spPr>
        <p:txBody>
          <a:bodyPr/>
          <a:lstStyle/>
          <a:p>
            <a:endParaRPr lang="en-US"/>
          </a:p>
        </p:txBody>
      </p:sp>
      <p:sp>
        <p:nvSpPr>
          <p:cNvPr id="9" name="Slide Number Placeholder 8"/>
          <p:cNvSpPr>
            <a:spLocks noGrp="1"/>
          </p:cNvSpPr>
          <p:nvPr>
            <p:ph type="sldNum" sz="quarter" idx="12"/>
          </p:nvPr>
        </p:nvSpPr>
        <p:spPr>
          <a:xfrm>
            <a:off x="10469880" y="320040"/>
            <a:ext cx="914400" cy="320040"/>
          </a:xfrm>
        </p:spPr>
        <p:txBody>
          <a:bodyPr/>
          <a:lstStyle/>
          <a:p>
            <a:fld id="{816428A2-BC10-4F0A-8B6E-75038053E7DF}" type="slidenum">
              <a:rPr lang="en-US" smtClean="0"/>
              <a:t>‹#›</a:t>
            </a:fld>
            <a:endParaRPr lang="en-US"/>
          </a:p>
        </p:txBody>
      </p:sp>
    </p:spTree>
    <p:extLst>
      <p:ext uri="{BB962C8B-B14F-4D97-AF65-F5344CB8AC3E}">
        <p14:creationId xmlns:p14="http://schemas.microsoft.com/office/powerpoint/2010/main" val="1288507759"/>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4D68CC8-3404-4E65-BE96-F12F76303B01}" type="datetimeFigureOut">
              <a:rPr lang="en-US" smtClean="0"/>
              <a:t>9/2/2025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6428A2-BC10-4F0A-8B6E-75038053E7DF}" type="slidenum">
              <a:rPr lang="en-US" smtClean="0"/>
              <a:t>‹#›</a:t>
            </a:fld>
            <a:endParaRPr lang="en-US"/>
          </a:p>
        </p:txBody>
      </p:sp>
    </p:spTree>
    <p:extLst>
      <p:ext uri="{BB962C8B-B14F-4D97-AF65-F5344CB8AC3E}">
        <p14:creationId xmlns:p14="http://schemas.microsoft.com/office/powerpoint/2010/main" val="2144844035"/>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24D68CC8-3404-4E65-BE96-F12F76303B01}" type="datetimeFigureOut">
              <a:rPr lang="en-US" smtClean="0"/>
              <a:t>9/2/2025</a:t>
            </a:fld>
            <a:endParaRPr lang="en-US"/>
          </a:p>
        </p:txBody>
      </p:sp>
      <p:sp>
        <p:nvSpPr>
          <p:cNvPr id="3" name="Footer Placeholder 2"/>
          <p:cNvSpPr>
            <a:spLocks noGrp="1"/>
          </p:cNvSpPr>
          <p:nvPr>
            <p:ph type="ftr" sz="quarter" idx="11"/>
          </p:nvPr>
        </p:nvSpPr>
        <p:spPr>
          <a:xfrm>
            <a:off x="804672" y="6227064"/>
            <a:ext cx="10588752" cy="320040"/>
          </a:xfrm>
        </p:spPr>
        <p:txBody>
          <a:bodyPr/>
          <a:lstStyle/>
          <a:p>
            <a:endParaRPr lang="en-US"/>
          </a:p>
        </p:txBody>
      </p:sp>
      <p:sp>
        <p:nvSpPr>
          <p:cNvPr id="4" name="Slide Number Placeholder 3"/>
          <p:cNvSpPr>
            <a:spLocks noGrp="1"/>
          </p:cNvSpPr>
          <p:nvPr>
            <p:ph type="sldNum" sz="quarter" idx="12"/>
          </p:nvPr>
        </p:nvSpPr>
        <p:spPr>
          <a:xfrm>
            <a:off x="10469880" y="320040"/>
            <a:ext cx="914400" cy="320040"/>
          </a:xfrm>
        </p:spPr>
        <p:txBody>
          <a:bodyPr/>
          <a:lstStyle/>
          <a:p>
            <a:fld id="{816428A2-BC10-4F0A-8B6E-75038053E7DF}" type="slidenum">
              <a:rPr lang="en-US" smtClean="0"/>
              <a:t>‹#›</a:t>
            </a:fld>
            <a:endParaRPr lang="en-US"/>
          </a:p>
        </p:txBody>
      </p:sp>
    </p:spTree>
    <p:extLst>
      <p:ext uri="{BB962C8B-B14F-4D97-AF65-F5344CB8AC3E}">
        <p14:creationId xmlns:p14="http://schemas.microsoft.com/office/powerpoint/2010/main" val="719968260"/>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4D68CC8-3404-4E65-BE96-F12F76303B01}" type="datetimeFigureOut">
              <a:rPr lang="en-US" smtClean="0"/>
              <a:t>9/2/2025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6428A2-BC10-4F0A-8B6E-75038053E7DF}" type="slidenum">
              <a:rPr lang="en-US" smtClean="0"/>
              <a:t>‹#›</a:t>
            </a:fld>
            <a:endParaRPr lang="en-US"/>
          </a:p>
        </p:txBody>
      </p:sp>
    </p:spTree>
    <p:extLst>
      <p:ext uri="{BB962C8B-B14F-4D97-AF65-F5344CB8AC3E}">
        <p14:creationId xmlns:p14="http://schemas.microsoft.com/office/powerpoint/2010/main" val="33077984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D68CC8-3404-4E65-BE96-F12F76303B01}" type="datetimeFigureOut">
              <a:rPr lang="en-US" smtClean="0"/>
              <a:t>9/2/2025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16428A2-BC10-4F0A-8B6E-75038053E7DF}" type="slidenum">
              <a:rPr lang="en-US" smtClean="0"/>
              <a:t>‹#›</a:t>
            </a:fld>
            <a:endParaRPr lang="en-US"/>
          </a:p>
        </p:txBody>
      </p:sp>
    </p:spTree>
    <p:extLst>
      <p:ext uri="{BB962C8B-B14F-4D97-AF65-F5344CB8AC3E}">
        <p14:creationId xmlns:p14="http://schemas.microsoft.com/office/powerpoint/2010/main" val="4038729818"/>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804672" y="320040"/>
            <a:ext cx="3657600" cy="320040"/>
          </a:xfrm>
        </p:spPr>
        <p:txBody>
          <a:bodyPr/>
          <a:lstStyle/>
          <a:p>
            <a:fld id="{24D68CC8-3404-4E65-BE96-F12F76303B01}" type="datetimeFigureOut">
              <a:rPr lang="en-US" smtClean="0"/>
              <a:t>9/2/2025</a:t>
            </a:fld>
            <a:endParaRPr lang="en-US"/>
          </a:p>
        </p:txBody>
      </p:sp>
      <p:sp>
        <p:nvSpPr>
          <p:cNvPr id="6" name="Footer Placeholder 5"/>
          <p:cNvSpPr>
            <a:spLocks noGrp="1"/>
          </p:cNvSpPr>
          <p:nvPr>
            <p:ph type="ftr" sz="quarter" idx="11"/>
          </p:nvPr>
        </p:nvSpPr>
        <p:spPr>
          <a:xfrm>
            <a:off x="804672" y="6227064"/>
            <a:ext cx="5942203" cy="320040"/>
          </a:xfrm>
        </p:spPr>
        <p:txBody>
          <a:bodyPr/>
          <a:lstStyle/>
          <a:p>
            <a:endParaRPr lang="en-US"/>
          </a:p>
        </p:txBody>
      </p:sp>
      <p:sp>
        <p:nvSpPr>
          <p:cNvPr id="7" name="Slide Number Placeholder 6"/>
          <p:cNvSpPr>
            <a:spLocks noGrp="1"/>
          </p:cNvSpPr>
          <p:nvPr>
            <p:ph type="sldNum" sz="quarter" idx="12"/>
          </p:nvPr>
        </p:nvSpPr>
        <p:spPr>
          <a:xfrm>
            <a:off x="5828377" y="320040"/>
            <a:ext cx="914400" cy="320040"/>
          </a:xfrm>
        </p:spPr>
        <p:txBody>
          <a:bodyPr/>
          <a:lstStyle/>
          <a:p>
            <a:fld id="{816428A2-BC10-4F0A-8B6E-75038053E7DF}" type="slidenum">
              <a:rPr lang="en-US" smtClean="0"/>
              <a:t>‹#›</a:t>
            </a:fld>
            <a:endParaRPr lang="en-US"/>
          </a:p>
        </p:txBody>
      </p:sp>
    </p:spTree>
    <p:extLst>
      <p:ext uri="{BB962C8B-B14F-4D97-AF65-F5344CB8AC3E}">
        <p14:creationId xmlns:p14="http://schemas.microsoft.com/office/powerpoint/2010/main" val="1425861010"/>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4D68CC8-3404-4E65-BE96-F12F76303B01}" type="datetimeFigureOut">
              <a:rPr lang="en-US" smtClean="0"/>
              <a:t>9/2/2025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6428A2-BC10-4F0A-8B6E-75038053E7DF}" type="slidenum">
              <a:rPr lang="en-US" smtClean="0"/>
              <a:t>‹#›</a:t>
            </a:fld>
            <a:endParaRPr lang="en-US"/>
          </a:p>
        </p:txBody>
      </p:sp>
    </p:spTree>
    <p:extLst>
      <p:ext uri="{BB962C8B-B14F-4D97-AF65-F5344CB8AC3E}">
        <p14:creationId xmlns:p14="http://schemas.microsoft.com/office/powerpoint/2010/main" val="3592378701"/>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24D68CC8-3404-4E65-BE96-F12F76303B01}" type="datetimeFigureOut">
              <a:rPr lang="en-US" smtClean="0"/>
              <a:t>9/2/2025</a:t>
            </a:fld>
            <a:endParaRPr lang="en-US"/>
          </a:p>
        </p:txBody>
      </p:sp>
      <p:sp>
        <p:nvSpPr>
          <p:cNvPr id="5" name="Footer Placeholder 4"/>
          <p:cNvSpPr>
            <a:spLocks noGrp="1"/>
          </p:cNvSpPr>
          <p:nvPr>
            <p:ph type="ftr" sz="quarter" idx="11"/>
          </p:nvPr>
        </p:nvSpPr>
        <p:spPr>
          <a:xfrm>
            <a:off x="804672" y="6227064"/>
            <a:ext cx="10588752" cy="320040"/>
          </a:xfrm>
        </p:spPr>
        <p:txBody>
          <a:bodyPr/>
          <a:lstStyle/>
          <a:p>
            <a:endParaRPr lang="en-US"/>
          </a:p>
        </p:txBody>
      </p:sp>
      <p:sp>
        <p:nvSpPr>
          <p:cNvPr id="6" name="Slide Number Placeholder 5"/>
          <p:cNvSpPr>
            <a:spLocks noGrp="1"/>
          </p:cNvSpPr>
          <p:nvPr>
            <p:ph type="sldNum" sz="quarter" idx="12"/>
          </p:nvPr>
        </p:nvSpPr>
        <p:spPr>
          <a:xfrm>
            <a:off x="10469880" y="320040"/>
            <a:ext cx="914400" cy="320040"/>
          </a:xfrm>
        </p:spPr>
        <p:txBody>
          <a:bodyPr/>
          <a:lstStyle/>
          <a:p>
            <a:fld id="{816428A2-BC10-4F0A-8B6E-75038053E7DF}" type="slidenum">
              <a:rPr lang="en-US" smtClean="0"/>
              <a:t>‹#›</a:t>
            </a:fld>
            <a:endParaRPr lang="en-US"/>
          </a:p>
        </p:txBody>
      </p:sp>
    </p:spTree>
    <p:extLst>
      <p:ext uri="{BB962C8B-B14F-4D97-AF65-F5344CB8AC3E}">
        <p14:creationId xmlns:p14="http://schemas.microsoft.com/office/powerpoint/2010/main" val="8500896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smtClean="0"/>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4D68CC8-3404-4E65-BE96-F12F76303B01}" type="datetimeFigureOut">
              <a:rPr lang="en-US" smtClean="0"/>
              <a:t>9/2/2025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6428A2-BC10-4F0A-8B6E-75038053E7DF}" type="slidenum">
              <a:rPr lang="en-US" smtClean="0"/>
              <a:t>‹#›</a:t>
            </a:fld>
            <a:endParaRPr lang="en-US"/>
          </a:p>
        </p:txBody>
      </p:sp>
    </p:spTree>
    <p:extLst>
      <p:ext uri="{BB962C8B-B14F-4D97-AF65-F5344CB8AC3E}">
        <p14:creationId xmlns:p14="http://schemas.microsoft.com/office/powerpoint/2010/main" val="631812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4D68CC8-3404-4E65-BE96-F12F76303B01}" type="datetimeFigureOut">
              <a:rPr lang="en-US" smtClean="0"/>
              <a:t>9/2/2025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6428A2-BC10-4F0A-8B6E-75038053E7DF}" type="slidenum">
              <a:rPr lang="en-US" smtClean="0"/>
              <a:t>‹#›</a:t>
            </a:fld>
            <a:endParaRPr lang="en-US"/>
          </a:p>
        </p:txBody>
      </p:sp>
    </p:spTree>
    <p:extLst>
      <p:ext uri="{BB962C8B-B14F-4D97-AF65-F5344CB8AC3E}">
        <p14:creationId xmlns:p14="http://schemas.microsoft.com/office/powerpoint/2010/main" val="36182235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theme" Target="../theme/theme2.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3.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slideLayout" Target="../slideLayouts/slideLayout57.xml"/><Relationship Id="rId18" Type="http://schemas.openxmlformats.org/officeDocument/2006/relationships/theme" Target="../theme/theme4.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slideLayout" Target="../slideLayouts/slideLayout56.xml"/><Relationship Id="rId17" Type="http://schemas.openxmlformats.org/officeDocument/2006/relationships/slideLayout" Target="../slideLayouts/slideLayout61.xml"/><Relationship Id="rId2" Type="http://schemas.openxmlformats.org/officeDocument/2006/relationships/slideLayout" Target="../slideLayouts/slideLayout46.xml"/><Relationship Id="rId16" Type="http://schemas.openxmlformats.org/officeDocument/2006/relationships/slideLayout" Target="../slideLayouts/slideLayout60.xml"/><Relationship Id="rId20" Type="http://schemas.openxmlformats.org/officeDocument/2006/relationships/image" Target="../media/image5.png"/><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5" Type="http://schemas.openxmlformats.org/officeDocument/2006/relationships/slideLayout" Target="../slideLayouts/slideLayout59.xml"/><Relationship Id="rId10" Type="http://schemas.openxmlformats.org/officeDocument/2006/relationships/slideLayout" Target="../slideLayouts/slideLayout54.xml"/><Relationship Id="rId19" Type="http://schemas.openxmlformats.org/officeDocument/2006/relationships/image" Target="../media/image4.png"/><Relationship Id="rId4" Type="http://schemas.openxmlformats.org/officeDocument/2006/relationships/slideLayout" Target="../slideLayouts/slideLayout48.xml"/><Relationship Id="rId9" Type="http://schemas.openxmlformats.org/officeDocument/2006/relationships/slideLayout" Target="../slideLayouts/slideLayout53.xml"/><Relationship Id="rId14" Type="http://schemas.openxmlformats.org/officeDocument/2006/relationships/slideLayout" Target="../slideLayouts/slideLayout58.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9.xml"/><Relationship Id="rId3" Type="http://schemas.openxmlformats.org/officeDocument/2006/relationships/slideLayout" Target="../slideLayouts/slideLayout64.xml"/><Relationship Id="rId7" Type="http://schemas.openxmlformats.org/officeDocument/2006/relationships/slideLayout" Target="../slideLayouts/slideLayout68.xml"/><Relationship Id="rId12" Type="http://schemas.openxmlformats.org/officeDocument/2006/relationships/theme" Target="../theme/theme5.xml"/><Relationship Id="rId2" Type="http://schemas.openxmlformats.org/officeDocument/2006/relationships/slideLayout" Target="../slideLayouts/slideLayout63.xml"/><Relationship Id="rId1" Type="http://schemas.openxmlformats.org/officeDocument/2006/relationships/slideLayout" Target="../slideLayouts/slideLayout62.xml"/><Relationship Id="rId6" Type="http://schemas.openxmlformats.org/officeDocument/2006/relationships/slideLayout" Target="../slideLayouts/slideLayout67.xml"/><Relationship Id="rId11" Type="http://schemas.openxmlformats.org/officeDocument/2006/relationships/slideLayout" Target="../slideLayouts/slideLayout72.xml"/><Relationship Id="rId5" Type="http://schemas.openxmlformats.org/officeDocument/2006/relationships/slideLayout" Target="../slideLayouts/slideLayout66.xml"/><Relationship Id="rId10" Type="http://schemas.openxmlformats.org/officeDocument/2006/relationships/slideLayout" Target="../slideLayouts/slideLayout71.xml"/><Relationship Id="rId4" Type="http://schemas.openxmlformats.org/officeDocument/2006/relationships/slideLayout" Target="../slideLayouts/slideLayout65.xml"/><Relationship Id="rId9" Type="http://schemas.openxmlformats.org/officeDocument/2006/relationships/slideLayout" Target="../slideLayouts/slideLayout7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60000"/>
                    <a:lumOff val="40000"/>
                  </a:schemeClr>
                </a:solidFill>
              </a:defRPr>
            </a:lvl1pPr>
          </a:lstStyle>
          <a:p>
            <a:fld id="{24D68CC8-3404-4E65-BE96-F12F76303B01}" type="datetimeFigureOut">
              <a:rPr lang="en-US" smtClean="0"/>
              <a:t>9/2/2025</a:t>
            </a:fld>
            <a:endParaRPr lang="en-US"/>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60000"/>
                    <a:lumOff val="40000"/>
                  </a:schemeClr>
                </a:solidFill>
              </a:defRPr>
            </a:lvl1pPr>
          </a:lstStyle>
          <a:p>
            <a:endParaRPr lang="en-US"/>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60000"/>
                    <a:lumOff val="40000"/>
                  </a:schemeClr>
                </a:solidFill>
              </a:defRPr>
            </a:lvl1pPr>
          </a:lstStyle>
          <a:p>
            <a:fld id="{816428A2-BC10-4F0A-8B6E-75038053E7DF}" type="slidenum">
              <a:rPr lang="en-US" smtClean="0"/>
              <a:t>‹#›</a:t>
            </a:fld>
            <a:endParaRPr lang="en-US"/>
          </a:p>
        </p:txBody>
      </p:sp>
    </p:spTree>
    <p:extLst>
      <p:ext uri="{BB962C8B-B14F-4D97-AF65-F5344CB8AC3E}">
        <p14:creationId xmlns:p14="http://schemas.microsoft.com/office/powerpoint/2010/main" val="3349519707"/>
      </p:ext>
    </p:extLst>
  </p:cSld>
  <p:clrMap bg1="lt1" tx1="dk1" bg2="lt2" tx2="dk2" accent1="accent1" accent2="accent2" accent3="accent3" accent4="accent4" accent5="accent5" accent6="accent6" hlink="hlink" folHlink="folHlink"/>
  <p:sldLayoutIdLst>
    <p:sldLayoutId id="2147484083" r:id="rId1"/>
    <p:sldLayoutId id="2147484084" r:id="rId2"/>
    <p:sldLayoutId id="2147484085" r:id="rId3"/>
    <p:sldLayoutId id="2147484086" r:id="rId4"/>
    <p:sldLayoutId id="2147484087" r:id="rId5"/>
    <p:sldLayoutId id="2147484088" r:id="rId6"/>
    <p:sldLayoutId id="2147484089" r:id="rId7"/>
    <p:sldLayoutId id="2147484090" r:id="rId8"/>
    <p:sldLayoutId id="2147484091" r:id="rId9"/>
    <p:sldLayoutId id="2147484092" r:id="rId10"/>
    <p:sldLayoutId id="2147484093" r:id="rId11"/>
    <p:sldLayoutId id="2147484094" r:id="rId12"/>
    <p:sldLayoutId id="2147484095" r:id="rId13"/>
    <p:sldLayoutId id="2147484096" r:id="rId14"/>
    <p:sldLayoutId id="2147484097" r:id="rId15"/>
    <p:sldLayoutId id="2147484098" r:id="rId16"/>
    <p:sldLayoutId id="2147484099" r:id="rId17"/>
  </p:sldLayoutIdLst>
  <p:txStyles>
    <p:titleStyle>
      <a:lvl1pPr algn="l" defTabSz="914400" rtl="0" eaLnBrk="1" latinLnBrk="0" hangingPunct="1">
        <a:lnSpc>
          <a:spcPct val="90000"/>
        </a:lnSpc>
        <a:spcBef>
          <a:spcPct val="0"/>
        </a:spcBef>
        <a:buNone/>
        <a:defRPr sz="5400" kern="1200" cap="all" baseline="0">
          <a:solidFill>
            <a:schemeClr val="accent1">
              <a:lumMod val="60000"/>
              <a:lumOff val="40000"/>
            </a:schemeClr>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lumMod val="60000"/>
            <a:lumOff val="40000"/>
          </a:schemeClr>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lumMod val="60000"/>
            <a:lumOff val="40000"/>
          </a:schemeClr>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lumMod val="60000"/>
            <a:lumOff val="40000"/>
          </a:schemeClr>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lumMod val="60000"/>
            <a:lumOff val="40000"/>
          </a:schemeClr>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lumMod val="60000"/>
            <a:lumOff val="40000"/>
          </a:schemeClr>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lumMod val="60000"/>
            <a:lumOff val="40000"/>
          </a:schemeClr>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lumMod val="60000"/>
            <a:lumOff val="40000"/>
          </a:schemeClr>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lumMod val="60000"/>
            <a:lumOff val="40000"/>
          </a:schemeClr>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lumMod val="60000"/>
            <a:lumOff val="40000"/>
          </a:schemeClr>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4D68CC8-3404-4E65-BE96-F12F76303B01}" type="datetimeFigureOut">
              <a:rPr lang="en-US" smtClean="0"/>
              <a:t>9/2/2025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16428A2-BC10-4F0A-8B6E-75038053E7DF}" type="slidenum">
              <a:rPr lang="en-US" smtClean="0"/>
              <a:t>‹#›</a:t>
            </a:fld>
            <a:endParaRPr lang="en-US"/>
          </a:p>
        </p:txBody>
      </p:sp>
    </p:spTree>
    <p:extLst>
      <p:ext uri="{BB962C8B-B14F-4D97-AF65-F5344CB8AC3E}">
        <p14:creationId xmlns:p14="http://schemas.microsoft.com/office/powerpoint/2010/main" val="3208828737"/>
      </p:ext>
    </p:extLst>
  </p:cSld>
  <p:clrMap bg1="lt1" tx1="dk1" bg2="lt2" tx2="dk2" accent1="accent1" accent2="accent2" accent3="accent3" accent4="accent4" accent5="accent5" accent6="accent6" hlink="hlink" folHlink="folHlink"/>
  <p:sldLayoutIdLst>
    <p:sldLayoutId id="2147484118" r:id="rId1"/>
    <p:sldLayoutId id="2147484119" r:id="rId2"/>
    <p:sldLayoutId id="2147484120" r:id="rId3"/>
    <p:sldLayoutId id="2147484121" r:id="rId4"/>
    <p:sldLayoutId id="2147484122" r:id="rId5"/>
    <p:sldLayoutId id="2147484123" r:id="rId6"/>
    <p:sldLayoutId id="2147484124" r:id="rId7"/>
    <p:sldLayoutId id="2147484125" r:id="rId8"/>
    <p:sldLayoutId id="2147484126" r:id="rId9"/>
    <p:sldLayoutId id="2147484127" r:id="rId10"/>
    <p:sldLayoutId id="2147484128" r:id="rId11"/>
    <p:sldLayoutId id="2147484129" r:id="rId12"/>
    <p:sldLayoutId id="2147484130" r:id="rId13"/>
    <p:sldLayoutId id="2147484131" r:id="rId14"/>
    <p:sldLayoutId id="2147484132" r:id="rId15"/>
    <p:sldLayoutId id="214748413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D68CC8-3404-4E65-BE96-F12F76303B01}" type="datetimeFigureOut">
              <a:rPr lang="en-US" smtClean="0"/>
              <a:t>9/2/2025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6428A2-BC10-4F0A-8B6E-75038053E7DF}" type="slidenum">
              <a:rPr lang="en-US" smtClean="0"/>
              <a:t>‹#›</a:t>
            </a:fld>
            <a:endParaRPr lang="en-US"/>
          </a:p>
        </p:txBody>
      </p:sp>
    </p:spTree>
    <p:extLst>
      <p:ext uri="{BB962C8B-B14F-4D97-AF65-F5344CB8AC3E}">
        <p14:creationId xmlns:p14="http://schemas.microsoft.com/office/powerpoint/2010/main" val="4258349207"/>
      </p:ext>
    </p:extLst>
  </p:cSld>
  <p:clrMap bg1="lt1" tx1="dk1" bg2="lt2" tx2="dk2" accent1="accent1" accent2="accent2" accent3="accent3" accent4="accent4" accent5="accent5" accent6="accent6" hlink="hlink" folHlink="folHlink"/>
  <p:sldLayoutIdLst>
    <p:sldLayoutId id="2147484135" r:id="rId1"/>
    <p:sldLayoutId id="2147484136" r:id="rId2"/>
    <p:sldLayoutId id="2147484137" r:id="rId3"/>
    <p:sldLayoutId id="2147484138" r:id="rId4"/>
    <p:sldLayoutId id="2147484139" r:id="rId5"/>
    <p:sldLayoutId id="2147484140" r:id="rId6"/>
    <p:sldLayoutId id="2147484141" r:id="rId7"/>
    <p:sldLayoutId id="2147484142" r:id="rId8"/>
    <p:sldLayoutId id="2147484143" r:id="rId9"/>
    <p:sldLayoutId id="2147484144" r:id="rId10"/>
    <p:sldLayoutId id="214748414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4D68CC8-3404-4E65-BE96-F12F76303B01}" type="datetimeFigureOut">
              <a:rPr lang="en-US" smtClean="0"/>
              <a:t>9/2/2025</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16428A2-BC10-4F0A-8B6E-75038053E7DF}" type="slidenum">
              <a:rPr lang="en-US" smtClean="0"/>
              <a:t>‹#›</a:t>
            </a:fld>
            <a:endParaRPr lang="en-US"/>
          </a:p>
        </p:txBody>
      </p:sp>
    </p:spTree>
    <p:extLst>
      <p:ext uri="{BB962C8B-B14F-4D97-AF65-F5344CB8AC3E}">
        <p14:creationId xmlns:p14="http://schemas.microsoft.com/office/powerpoint/2010/main" val="666870801"/>
      </p:ext>
    </p:extLst>
  </p:cSld>
  <p:clrMap bg1="dk1" tx1="lt1" bg2="dk2" tx2="lt2" accent1="accent1" accent2="accent2" accent3="accent3" accent4="accent4" accent5="accent5" accent6="accent6" hlink="hlink" folHlink="folHlink"/>
  <p:sldLayoutIdLst>
    <p:sldLayoutId id="2147484309" r:id="rId1"/>
    <p:sldLayoutId id="2147484310" r:id="rId2"/>
    <p:sldLayoutId id="2147484311" r:id="rId3"/>
    <p:sldLayoutId id="2147484312" r:id="rId4"/>
    <p:sldLayoutId id="2147484313" r:id="rId5"/>
    <p:sldLayoutId id="2147484314" r:id="rId6"/>
    <p:sldLayoutId id="2147484315" r:id="rId7"/>
    <p:sldLayoutId id="2147484316" r:id="rId8"/>
    <p:sldLayoutId id="2147484317" r:id="rId9"/>
    <p:sldLayoutId id="2147484318" r:id="rId10"/>
    <p:sldLayoutId id="2147484319" r:id="rId11"/>
    <p:sldLayoutId id="2147484320" r:id="rId12"/>
    <p:sldLayoutId id="2147484321" r:id="rId13"/>
    <p:sldLayoutId id="2147484322" r:id="rId14"/>
    <p:sldLayoutId id="2147484323" r:id="rId15"/>
    <p:sldLayoutId id="2147484324" r:id="rId16"/>
    <p:sldLayoutId id="2147484325"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6</a:t>
            </a:r>
          </a:p>
          <a:p>
            <a:pPr lvl="6"/>
            <a:r>
              <a:rPr lang="en-US" dirty="0"/>
              <a:t>7</a:t>
            </a:r>
          </a:p>
          <a:p>
            <a:pPr lvl="7"/>
            <a:r>
              <a:rPr lang="en-US" dirty="0"/>
              <a:t>8</a:t>
            </a:r>
          </a:p>
          <a:p>
            <a:pPr lvl="8"/>
            <a:r>
              <a:rPr lang="en-US" dirty="0"/>
              <a:t>9</a:t>
            </a:r>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24D68CC8-3404-4E65-BE96-F12F76303B01}" type="datetimeFigureOut">
              <a:rPr lang="en-US" smtClean="0"/>
              <a:t>9/2/2025</a:t>
            </a:fld>
            <a:endParaRPr lang="en-US"/>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816428A2-BC10-4F0A-8B6E-75038053E7DF}" type="slidenum">
              <a:rPr lang="en-US" smtClean="0"/>
              <a:t>‹#›</a:t>
            </a:fld>
            <a:endParaRPr lang="en-US"/>
          </a:p>
        </p:txBody>
      </p:sp>
    </p:spTree>
    <p:extLst>
      <p:ext uri="{BB962C8B-B14F-4D97-AF65-F5344CB8AC3E}">
        <p14:creationId xmlns:p14="http://schemas.microsoft.com/office/powerpoint/2010/main" val="3596368180"/>
      </p:ext>
    </p:extLst>
  </p:cSld>
  <p:clrMap bg1="lt1" tx1="dk1" bg2="lt2" tx2="dk2" accent1="accent1" accent2="accent2" accent3="accent3" accent4="accent4" accent5="accent5" accent6="accent6" hlink="hlink" folHlink="folHlink"/>
  <p:sldLayoutIdLst>
    <p:sldLayoutId id="2147484363" r:id="rId1"/>
    <p:sldLayoutId id="2147484364" r:id="rId2"/>
    <p:sldLayoutId id="2147484365" r:id="rId3"/>
    <p:sldLayoutId id="2147484366" r:id="rId4"/>
    <p:sldLayoutId id="2147484367" r:id="rId5"/>
    <p:sldLayoutId id="2147484368" r:id="rId6"/>
    <p:sldLayoutId id="2147484369" r:id="rId7"/>
    <p:sldLayoutId id="2147484370" r:id="rId8"/>
    <p:sldLayoutId id="2147484371" r:id="rId9"/>
    <p:sldLayoutId id="2147484372" r:id="rId10"/>
    <p:sldLayoutId id="2147484373" r:id="rId11"/>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xml"/><Relationship Id="rId1" Type="http://schemas.openxmlformats.org/officeDocument/2006/relationships/slideLayout" Target="../slideLayouts/slideLayout6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0.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0.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949464" y="862543"/>
            <a:ext cx="4385068" cy="2067214"/>
          </a:xfrm>
          <a:prstGeom prst="rect">
            <a:avLst/>
          </a:prstGeom>
        </p:spPr>
      </p:pic>
      <p:sp>
        <p:nvSpPr>
          <p:cNvPr id="5" name="Rectangle 4"/>
          <p:cNvSpPr/>
          <p:nvPr/>
        </p:nvSpPr>
        <p:spPr>
          <a:xfrm>
            <a:off x="959373" y="3992404"/>
            <a:ext cx="6963746" cy="1200329"/>
          </a:xfrm>
          <a:prstGeom prst="rect">
            <a:avLst/>
          </a:prstGeom>
        </p:spPr>
        <p:txBody>
          <a:bodyPr wrap="square">
            <a:spAutoFit/>
          </a:bodyPr>
          <a:lstStyle/>
          <a:p>
            <a:r>
              <a:rPr lang="en-US" sz="3600" spc="300" dirty="0" smtClean="0">
                <a:latin typeface="Bahnschrift Light" panose="020B0502040204020203" pitchFamily="34" charset="0"/>
              </a:rPr>
              <a:t>Password Generator</a:t>
            </a:r>
          </a:p>
          <a:p>
            <a:r>
              <a:rPr lang="en-US" sz="3600" spc="300" dirty="0" smtClean="0">
                <a:latin typeface="Bahnschrift Light" panose="020B0502040204020203" pitchFamily="34" charset="0"/>
              </a:rPr>
              <a:t>(C Programming)</a:t>
            </a:r>
            <a:endParaRPr lang="en-US" sz="3600" spc="300" dirty="0">
              <a:latin typeface="Bahnschrift Light" panose="020B0502040204020203" pitchFamily="34" charset="0"/>
            </a:endParaRPr>
          </a:p>
        </p:txBody>
      </p:sp>
      <p:sp>
        <p:nvSpPr>
          <p:cNvPr id="9" name="Rectangle 8"/>
          <p:cNvSpPr/>
          <p:nvPr/>
        </p:nvSpPr>
        <p:spPr>
          <a:xfrm>
            <a:off x="1079292" y="3469184"/>
            <a:ext cx="2604193" cy="523220"/>
          </a:xfrm>
          <a:prstGeom prst="rect">
            <a:avLst/>
          </a:prstGeom>
        </p:spPr>
        <p:txBody>
          <a:bodyPr wrap="square">
            <a:spAutoFit/>
          </a:bodyPr>
          <a:lstStyle/>
          <a:p>
            <a:r>
              <a:rPr lang="en-US" sz="2800" b="1" u="sng" dirty="0" smtClean="0">
                <a:latin typeface="Arial Rounded MT Bold" panose="020F0704030504030204" pitchFamily="34" charset="0"/>
              </a:rPr>
              <a:t>Project Title</a:t>
            </a:r>
            <a:r>
              <a:rPr lang="en-US" sz="2800" b="1" u="sng" dirty="0">
                <a:latin typeface="Arial Rounded MT Bold" panose="020F0704030504030204" pitchFamily="34" charset="0"/>
              </a:rPr>
              <a:t>:</a:t>
            </a:r>
          </a:p>
        </p:txBody>
      </p:sp>
    </p:spTree>
    <p:extLst>
      <p:ext uri="{BB962C8B-B14F-4D97-AF65-F5344CB8AC3E}">
        <p14:creationId xmlns:p14="http://schemas.microsoft.com/office/powerpoint/2010/main" val="179295610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94674" y="313677"/>
            <a:ext cx="8964119" cy="6278642"/>
          </a:xfrm>
          <a:prstGeom prst="rect">
            <a:avLst/>
          </a:prstGeom>
        </p:spPr>
        <p:txBody>
          <a:bodyPr wrap="square">
            <a:spAutoFit/>
          </a:bodyPr>
          <a:lstStyle/>
          <a:p>
            <a:r>
              <a:rPr lang="en-US" sz="2400" dirty="0" smtClean="0"/>
              <a:t>Conclusion</a:t>
            </a:r>
            <a:r>
              <a:rPr lang="en-US" dirty="0" smtClean="0"/>
              <a:t> </a:t>
            </a:r>
            <a:r>
              <a:rPr lang="en-US" sz="2400" dirty="0" smtClean="0"/>
              <a:t>:</a:t>
            </a:r>
          </a:p>
          <a:p>
            <a:endParaRPr lang="en-US" dirty="0"/>
          </a:p>
          <a:p>
            <a:r>
              <a:rPr lang="en-US" dirty="0" smtClean="0"/>
              <a:t>In conclusion</a:t>
            </a:r>
            <a:r>
              <a:rPr lang="en-US" dirty="0"/>
              <a:t>, this project demonstrates how C programming can be effectively used to solve real-life problems like generating secure passwords. With the help of built-in libraries such as </a:t>
            </a:r>
            <a:r>
              <a:rPr lang="en-US" dirty="0" err="1"/>
              <a:t>stdio.h</a:t>
            </a:r>
            <a:r>
              <a:rPr lang="en-US" dirty="0"/>
              <a:t>, </a:t>
            </a:r>
            <a:r>
              <a:rPr lang="en-US" dirty="0" err="1"/>
              <a:t>stdlib.h</a:t>
            </a:r>
            <a:r>
              <a:rPr lang="en-US" dirty="0"/>
              <a:t>, and </a:t>
            </a:r>
            <a:r>
              <a:rPr lang="en-US" dirty="0" err="1"/>
              <a:t>time.h</a:t>
            </a:r>
            <a:r>
              <a:rPr lang="en-US" dirty="0"/>
              <a:t>, we successfully created a program that produces strong, unique, and random passwords within seconds</a:t>
            </a:r>
            <a:r>
              <a:rPr lang="en-US" dirty="0" smtClean="0"/>
              <a:t>.</a:t>
            </a:r>
          </a:p>
          <a:p>
            <a:endParaRPr lang="en-US" dirty="0"/>
          </a:p>
          <a:p>
            <a:r>
              <a:rPr lang="en-US" dirty="0" smtClean="0"/>
              <a:t>This </a:t>
            </a:r>
            <a:r>
              <a:rPr lang="en-US" dirty="0"/>
              <a:t>system not only saves time compared to manual password creation but also strengthens the security of personal and professional accounts by minimizing the chances of hacking or brute-force attacks. The flexibility to choose password length and the inclusion of different character types make it practical for users with varying needs</a:t>
            </a:r>
            <a:r>
              <a:rPr lang="en-US" dirty="0" smtClean="0"/>
              <a:t>.</a:t>
            </a:r>
          </a:p>
          <a:p>
            <a:endParaRPr lang="en-US" dirty="0"/>
          </a:p>
          <a:p>
            <a:r>
              <a:rPr lang="en-US" dirty="0" smtClean="0"/>
              <a:t>Although </a:t>
            </a:r>
            <a:r>
              <a:rPr lang="en-US" dirty="0"/>
              <a:t>the program has some limitations—such as not storing passwords and generating only one password at a time—it still provides an excellent foundation for developing more advanced password management systems in the future. With further improvement, it can be expanded to include features like multiple password generation, secure storage, and stronger character sets</a:t>
            </a:r>
            <a:r>
              <a:rPr lang="en-US" dirty="0" smtClean="0"/>
              <a:t>.</a:t>
            </a:r>
          </a:p>
          <a:p>
            <a:endParaRPr lang="en-US" dirty="0"/>
          </a:p>
          <a:p>
            <a:r>
              <a:rPr lang="en-US" dirty="0" smtClean="0"/>
              <a:t>Overall</a:t>
            </a:r>
            <a:r>
              <a:rPr lang="en-US" dirty="0"/>
              <a:t>, this project reflects the power and simplicity of the C language in building useful security tools and highlights how even a beginner-level program can contribute to solving critical problems in today’s digital world.</a:t>
            </a:r>
          </a:p>
        </p:txBody>
      </p:sp>
    </p:spTree>
    <p:extLst>
      <p:ext uri="{BB962C8B-B14F-4D97-AF65-F5344CB8AC3E}">
        <p14:creationId xmlns:p14="http://schemas.microsoft.com/office/powerpoint/2010/main" val="182219451"/>
      </p:ext>
    </p:extLst>
  </p:cSld>
  <p:clrMapOvr>
    <a:masterClrMapping/>
  </p:clrMapOvr>
  <p:transition spd="med">
    <p:pull/>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62354"/>
          </a:xfrm>
          <a:prstGeom prst="rect">
            <a:avLst/>
          </a:prstGeom>
        </p:spPr>
      </p:pic>
    </p:spTree>
    <p:extLst>
      <p:ext uri="{BB962C8B-B14F-4D97-AF65-F5344CB8AC3E}">
        <p14:creationId xmlns:p14="http://schemas.microsoft.com/office/powerpoint/2010/main" val="3784649303"/>
      </p:ext>
    </p:extLst>
  </p:cSld>
  <p:clrMapOvr>
    <a:masterClrMapping/>
  </p:clrMapOvr>
  <mc:AlternateContent xmlns:mc="http://schemas.openxmlformats.org/markup-compatibility/2006" xmlns:p14="http://schemas.microsoft.com/office/powerpoint/2010/main">
    <mc:Choice Requires="p14">
      <p:transition spd="slow" p14:dur="2500">
        <p14:window dir="vert"/>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75000">
              <a:schemeClr val="bg2">
                <a:tint val="90000"/>
                <a:lumMod val="98000"/>
                <a:lumOff val="2000"/>
              </a:schemeClr>
            </a:gs>
            <a:gs pos="100000">
              <a:schemeClr val="accent2">
                <a:lumMod val="60000"/>
                <a:lumOff val="40000"/>
              </a:schemeClr>
            </a:gs>
          </a:gsLst>
          <a:path path="rect">
            <a:fillToRect l="100000" t="100000"/>
          </a:path>
          <a:tileRect r="-100000" b="-100000"/>
        </a:gradFill>
        <a:effectLst/>
      </p:bgPr>
    </p:bg>
    <p:spTree>
      <p:nvGrpSpPr>
        <p:cNvPr id="1" name=""/>
        <p:cNvGrpSpPr/>
        <p:nvPr/>
      </p:nvGrpSpPr>
      <p:grpSpPr>
        <a:xfrm>
          <a:off x="0" y="0"/>
          <a:ext cx="0" cy="0"/>
          <a:chOff x="0" y="0"/>
          <a:chExt cx="0" cy="0"/>
        </a:xfrm>
      </p:grpSpPr>
      <p:sp>
        <p:nvSpPr>
          <p:cNvPr id="5" name="Rectangle 4"/>
          <p:cNvSpPr/>
          <p:nvPr/>
        </p:nvSpPr>
        <p:spPr>
          <a:xfrm>
            <a:off x="2218540" y="680555"/>
            <a:ext cx="10686892" cy="646331"/>
          </a:xfrm>
          <a:prstGeom prst="rect">
            <a:avLst/>
          </a:prstGeom>
        </p:spPr>
        <p:txBody>
          <a:bodyPr wrap="square">
            <a:spAutoFit/>
          </a:bodyPr>
          <a:lstStyle/>
          <a:p>
            <a:r>
              <a:rPr lang="en-US" sz="3600" dirty="0" smtClean="0">
                <a:solidFill>
                  <a:schemeClr val="bg2"/>
                </a:solidFill>
                <a:latin typeface="Bahnschrift SemiBold" panose="020B0502040204020203" pitchFamily="34" charset="0"/>
              </a:rPr>
              <a:t>Project Title: Password Generator</a:t>
            </a:r>
            <a:endParaRPr lang="en-US" sz="3600" dirty="0">
              <a:solidFill>
                <a:schemeClr val="bg2"/>
              </a:solidFill>
              <a:latin typeface="Bahnschrift SemiBold" panose="020B0502040204020203" pitchFamily="34" charset="0"/>
            </a:endParaRPr>
          </a:p>
        </p:txBody>
      </p:sp>
      <p:sp>
        <p:nvSpPr>
          <p:cNvPr id="6" name="Rectangle 5"/>
          <p:cNvSpPr/>
          <p:nvPr/>
        </p:nvSpPr>
        <p:spPr>
          <a:xfrm>
            <a:off x="1093277" y="1583796"/>
            <a:ext cx="8020743" cy="5016758"/>
          </a:xfrm>
          <a:prstGeom prst="rect">
            <a:avLst/>
          </a:prstGeom>
        </p:spPr>
        <p:txBody>
          <a:bodyPr wrap="square">
            <a:spAutoFit/>
          </a:bodyPr>
          <a:lstStyle/>
          <a:p>
            <a:r>
              <a:rPr lang="en-US" sz="2000" dirty="0">
                <a:solidFill>
                  <a:schemeClr val="bg1"/>
                </a:solidFill>
                <a:latin typeface="Bahnschrift Light" panose="020B0502040204020203" pitchFamily="34" charset="0"/>
              </a:rPr>
              <a:t>Semester: Summer 2025</a:t>
            </a:r>
          </a:p>
          <a:p>
            <a:r>
              <a:rPr lang="en-US" sz="2000" dirty="0" smtClean="0">
                <a:solidFill>
                  <a:schemeClr val="bg1"/>
                </a:solidFill>
                <a:latin typeface="Bahnschrift Light" panose="020B0502040204020203" pitchFamily="34" charset="0"/>
              </a:rPr>
              <a:t>Section: 64(B)</a:t>
            </a:r>
          </a:p>
          <a:p>
            <a:r>
              <a:rPr lang="en-US" sz="2000" dirty="0" smtClean="0">
                <a:solidFill>
                  <a:schemeClr val="bg1"/>
                </a:solidFill>
                <a:latin typeface="Bahnschrift Light" panose="020B0502040204020203" pitchFamily="34" charset="0"/>
              </a:rPr>
              <a:t>Department: Computer Science &amp; Technology</a:t>
            </a:r>
          </a:p>
          <a:p>
            <a:r>
              <a:rPr lang="en-US" sz="2000" dirty="0" err="1" smtClean="0">
                <a:solidFill>
                  <a:schemeClr val="bg1"/>
                </a:solidFill>
                <a:latin typeface="Bahnschrift Light" panose="020B0502040204020203" pitchFamily="34" charset="0"/>
              </a:rPr>
              <a:t>Programme</a:t>
            </a:r>
            <a:r>
              <a:rPr lang="en-US" sz="2000" dirty="0" smtClean="0">
                <a:solidFill>
                  <a:schemeClr val="bg1"/>
                </a:solidFill>
                <a:latin typeface="Bahnschrift Light" panose="020B0502040204020203" pitchFamily="34" charset="0"/>
              </a:rPr>
              <a:t>: BSc </a:t>
            </a:r>
            <a:r>
              <a:rPr lang="en-US" sz="2000" dirty="0">
                <a:solidFill>
                  <a:schemeClr val="bg1"/>
                </a:solidFill>
                <a:latin typeface="Bahnschrift Light" panose="020B0502040204020203" pitchFamily="34" charset="0"/>
              </a:rPr>
              <a:t>in Computer Science &amp; </a:t>
            </a:r>
            <a:r>
              <a:rPr lang="en-US" sz="2000" dirty="0" smtClean="0">
                <a:solidFill>
                  <a:schemeClr val="bg1"/>
                </a:solidFill>
                <a:latin typeface="Bahnschrift Light" panose="020B0502040204020203" pitchFamily="34" charset="0"/>
              </a:rPr>
              <a:t>Technology</a:t>
            </a:r>
          </a:p>
          <a:p>
            <a:r>
              <a:rPr lang="en-US" sz="2000" dirty="0" smtClean="0">
                <a:solidFill>
                  <a:schemeClr val="bg1"/>
                </a:solidFill>
                <a:latin typeface="Bahnschrift Light" panose="020B0502040204020203" pitchFamily="34" charset="0"/>
              </a:rPr>
              <a:t>Course: Structured Programming Language Lab</a:t>
            </a:r>
          </a:p>
          <a:p>
            <a:r>
              <a:rPr lang="en-US" sz="2000" dirty="0" smtClean="0">
                <a:solidFill>
                  <a:schemeClr val="bg1"/>
                </a:solidFill>
                <a:latin typeface="Bahnschrift Light" panose="020B0502040204020203" pitchFamily="34" charset="0"/>
              </a:rPr>
              <a:t>Course Code: CSE0613102</a:t>
            </a:r>
          </a:p>
          <a:p>
            <a:r>
              <a:rPr lang="en-US" sz="2000" dirty="0" smtClean="0">
                <a:solidFill>
                  <a:schemeClr val="bg1"/>
                </a:solidFill>
                <a:latin typeface="Bahnschrift Light" panose="020B0502040204020203" pitchFamily="34" charset="0"/>
              </a:rPr>
              <a:t>Faculty: Anika </a:t>
            </a:r>
            <a:r>
              <a:rPr lang="en-US" sz="2000" dirty="0" err="1" smtClean="0">
                <a:solidFill>
                  <a:schemeClr val="bg1"/>
                </a:solidFill>
                <a:latin typeface="Bahnschrift Light" panose="020B0502040204020203" pitchFamily="34" charset="0"/>
              </a:rPr>
              <a:t>Bushra</a:t>
            </a:r>
            <a:endParaRPr lang="en-US" sz="2000" dirty="0" smtClean="0">
              <a:solidFill>
                <a:schemeClr val="bg1"/>
              </a:solidFill>
              <a:latin typeface="Bahnschrift Light" panose="020B0502040204020203" pitchFamily="34" charset="0"/>
            </a:endParaRPr>
          </a:p>
          <a:p>
            <a:r>
              <a:rPr lang="en-US" sz="2000" dirty="0" smtClean="0">
                <a:solidFill>
                  <a:schemeClr val="bg1"/>
                </a:solidFill>
                <a:latin typeface="Bahnschrift Light" panose="020B0502040204020203" pitchFamily="34" charset="0"/>
              </a:rPr>
              <a:t>Submission Date: 04-09-2025</a:t>
            </a:r>
          </a:p>
          <a:p>
            <a:endParaRPr lang="en-US" sz="2000" dirty="0" smtClean="0">
              <a:solidFill>
                <a:schemeClr val="bg1"/>
              </a:solidFill>
              <a:latin typeface="Bahnschrift Light" panose="020B0502040204020203" pitchFamily="34" charset="0"/>
            </a:endParaRPr>
          </a:p>
          <a:p>
            <a:r>
              <a:rPr lang="en-US" sz="2000" b="1" u="sng" dirty="0">
                <a:solidFill>
                  <a:schemeClr val="bg1"/>
                </a:solidFill>
                <a:latin typeface="Arial" panose="020B0604020202020204" pitchFamily="34" charset="0"/>
                <a:cs typeface="Arial" panose="020B0604020202020204" pitchFamily="34" charset="0"/>
              </a:rPr>
              <a:t>Team Members</a:t>
            </a:r>
            <a:r>
              <a:rPr lang="en-US" sz="2000" b="1" u="sng" dirty="0" smtClean="0">
                <a:solidFill>
                  <a:schemeClr val="bg1"/>
                </a:solidFill>
                <a:latin typeface="Arial" panose="020B0604020202020204" pitchFamily="34" charset="0"/>
                <a:cs typeface="Arial" panose="020B0604020202020204" pitchFamily="34" charset="0"/>
              </a:rPr>
              <a:t>:</a:t>
            </a:r>
            <a:endParaRPr lang="en-US" sz="2000" b="1" u="sng" dirty="0">
              <a:solidFill>
                <a:schemeClr val="bg1"/>
              </a:solidFill>
            </a:endParaRPr>
          </a:p>
          <a:p>
            <a:r>
              <a:rPr lang="en-US" sz="2000" dirty="0" err="1">
                <a:solidFill>
                  <a:schemeClr val="bg1"/>
                </a:solidFill>
              </a:rPr>
              <a:t>Swagato</a:t>
            </a:r>
            <a:r>
              <a:rPr lang="en-US" sz="2000" dirty="0">
                <a:solidFill>
                  <a:schemeClr val="bg1"/>
                </a:solidFill>
              </a:rPr>
              <a:t> </a:t>
            </a:r>
            <a:r>
              <a:rPr lang="en-US" sz="2000" dirty="0" err="1">
                <a:solidFill>
                  <a:schemeClr val="bg1"/>
                </a:solidFill>
              </a:rPr>
              <a:t>Pandith</a:t>
            </a:r>
            <a:r>
              <a:rPr lang="en-US" sz="2000" dirty="0">
                <a:solidFill>
                  <a:schemeClr val="bg1"/>
                </a:solidFill>
              </a:rPr>
              <a:t> (2252081040)</a:t>
            </a:r>
          </a:p>
          <a:p>
            <a:r>
              <a:rPr lang="en-US" sz="2000" dirty="0" err="1" smtClean="0">
                <a:solidFill>
                  <a:schemeClr val="bg1"/>
                </a:solidFill>
              </a:rPr>
              <a:t>Shahariyer</a:t>
            </a:r>
            <a:r>
              <a:rPr lang="en-US" sz="2000" dirty="0" smtClean="0">
                <a:solidFill>
                  <a:schemeClr val="bg1"/>
                </a:solidFill>
              </a:rPr>
              <a:t> </a:t>
            </a:r>
            <a:r>
              <a:rPr lang="en-US" sz="2000" dirty="0" err="1">
                <a:solidFill>
                  <a:schemeClr val="bg1"/>
                </a:solidFill>
              </a:rPr>
              <a:t>Nafis</a:t>
            </a:r>
            <a:r>
              <a:rPr lang="en-US" sz="2000" dirty="0">
                <a:solidFill>
                  <a:schemeClr val="bg1"/>
                </a:solidFill>
              </a:rPr>
              <a:t> (2252081041)</a:t>
            </a:r>
          </a:p>
          <a:p>
            <a:r>
              <a:rPr lang="en-US" sz="2000" dirty="0" err="1">
                <a:solidFill>
                  <a:schemeClr val="bg1"/>
                </a:solidFill>
              </a:rPr>
              <a:t>Sumaiya</a:t>
            </a:r>
            <a:r>
              <a:rPr lang="en-US" sz="2000" dirty="0">
                <a:solidFill>
                  <a:schemeClr val="bg1"/>
                </a:solidFill>
              </a:rPr>
              <a:t> Jannat </a:t>
            </a:r>
            <a:r>
              <a:rPr lang="en-US" sz="2000" dirty="0" err="1">
                <a:solidFill>
                  <a:schemeClr val="bg1"/>
                </a:solidFill>
              </a:rPr>
              <a:t>Kuasha</a:t>
            </a:r>
            <a:r>
              <a:rPr lang="en-US" sz="2000" dirty="0">
                <a:solidFill>
                  <a:schemeClr val="bg1"/>
                </a:solidFill>
              </a:rPr>
              <a:t> (2252081042)</a:t>
            </a:r>
          </a:p>
          <a:p>
            <a:r>
              <a:rPr lang="en-US" sz="2000" dirty="0" err="1">
                <a:solidFill>
                  <a:schemeClr val="bg1"/>
                </a:solidFill>
              </a:rPr>
              <a:t>Mymuna</a:t>
            </a:r>
            <a:r>
              <a:rPr lang="en-US" sz="2000" dirty="0">
                <a:solidFill>
                  <a:schemeClr val="bg1"/>
                </a:solidFill>
              </a:rPr>
              <a:t> Sultana (2252081077)</a:t>
            </a:r>
          </a:p>
          <a:p>
            <a:endParaRPr lang="en-US" sz="2000" b="1" u="sng" dirty="0">
              <a:solidFill>
                <a:schemeClr val="bg1"/>
              </a:solidFill>
              <a:latin typeface="Arial" panose="020B0604020202020204" pitchFamily="34" charset="0"/>
              <a:cs typeface="Arial" panose="020B0604020202020204" pitchFamily="34" charset="0"/>
            </a:endParaRPr>
          </a:p>
          <a:p>
            <a:endParaRPr lang="en-US" sz="2000" dirty="0">
              <a:solidFill>
                <a:schemeClr val="bg1"/>
              </a:solidFill>
              <a:latin typeface="Bahnschrift Light" panose="020B0502040204020203" pitchFamily="34" charset="0"/>
            </a:endParaRPr>
          </a:p>
        </p:txBody>
      </p:sp>
    </p:spTree>
    <p:extLst>
      <p:ext uri="{BB962C8B-B14F-4D97-AF65-F5344CB8AC3E}">
        <p14:creationId xmlns:p14="http://schemas.microsoft.com/office/powerpoint/2010/main" val="3993219482"/>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31152" y="736666"/>
            <a:ext cx="1880643" cy="461665"/>
          </a:xfrm>
          <a:prstGeom prst="rect">
            <a:avLst/>
          </a:prstGeom>
        </p:spPr>
        <p:txBody>
          <a:bodyPr wrap="none">
            <a:spAutoFit/>
          </a:bodyPr>
          <a:lstStyle/>
          <a:p>
            <a:r>
              <a:rPr lang="en-US" sz="2400" u="sng" dirty="0" smtClean="0"/>
              <a:t>Introduction</a:t>
            </a:r>
            <a:endParaRPr lang="en-US" sz="2400" u="sng" dirty="0"/>
          </a:p>
        </p:txBody>
      </p:sp>
      <p:sp>
        <p:nvSpPr>
          <p:cNvPr id="3" name="Rectangle 2"/>
          <p:cNvSpPr/>
          <p:nvPr/>
        </p:nvSpPr>
        <p:spPr>
          <a:xfrm>
            <a:off x="623459" y="1581924"/>
            <a:ext cx="8354285" cy="4801314"/>
          </a:xfrm>
          <a:prstGeom prst="rect">
            <a:avLst/>
          </a:prstGeom>
        </p:spPr>
        <p:txBody>
          <a:bodyPr wrap="square">
            <a:spAutoFit/>
          </a:bodyPr>
          <a:lstStyle/>
          <a:p>
            <a:r>
              <a:rPr lang="en-US" dirty="0" smtClean="0">
                <a:latin typeface="Arial" panose="020B0604020202020204" pitchFamily="34" charset="0"/>
                <a:cs typeface="Arial" panose="020B0604020202020204" pitchFamily="34" charset="0"/>
              </a:rPr>
              <a:t>● Passwords are essential for protecting data and online accounts.</a:t>
            </a:r>
          </a:p>
          <a:p>
            <a:endParaRPr lang="en-US" dirty="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 Weak or reused passwords increase the risk of hacking.</a:t>
            </a:r>
          </a:p>
          <a:p>
            <a:endParaRPr lang="en-US" dirty="0" smtClean="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 A password generator helps create strong, random, and secure passwords.</a:t>
            </a:r>
          </a:p>
          <a:p>
            <a:endParaRPr lang="en-US" dirty="0" smtClean="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 Strong passwords are difficult for attackers to guess or crack.</a:t>
            </a:r>
          </a:p>
          <a:p>
            <a:endParaRPr lang="en-US" dirty="0" smtClean="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 Using a generator saves time and avoids human bias in choosing passwords</a:t>
            </a:r>
          </a:p>
          <a:p>
            <a:r>
              <a:rPr lang="en-US" dirty="0" smtClean="0">
                <a:latin typeface="Arial" panose="020B0604020202020204" pitchFamily="34" charset="0"/>
                <a:cs typeface="Arial" panose="020B0604020202020204" pitchFamily="34" charset="0"/>
              </a:rPr>
              <a:t>.</a:t>
            </a:r>
          </a:p>
          <a:p>
            <a:r>
              <a:rPr lang="en-US" dirty="0" smtClean="0">
                <a:latin typeface="Arial" panose="020B0604020202020204" pitchFamily="34" charset="0"/>
                <a:cs typeface="Arial" panose="020B0604020202020204" pitchFamily="34" charset="0"/>
              </a:rPr>
              <a:t>● It enhances online security by preventing identity theft and data breaches.</a:t>
            </a:r>
          </a:p>
          <a:p>
            <a:endParaRPr lang="en-US" dirty="0" smtClean="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 Password generators often include features like length customization and symbol inclusion.</a:t>
            </a:r>
          </a:p>
          <a:p>
            <a:endParaRPr lang="en-US" dirty="0" smtClean="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 They reduce the chances of using predictable patterns (like birthdays or names).</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778531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7" y="1734373"/>
            <a:ext cx="7855519" cy="3693319"/>
          </a:xfrm>
          <a:prstGeom prst="rect">
            <a:avLst/>
          </a:prstGeom>
        </p:spPr>
        <p:txBody>
          <a:bodyPr wrap="square">
            <a:spAutoFit/>
          </a:bodyPr>
          <a:lstStyle/>
          <a:p>
            <a:r>
              <a:rPr lang="en-US" dirty="0" smtClean="0">
                <a:latin typeface="Arial" panose="020B0604020202020204" pitchFamily="34" charset="0"/>
                <a:cs typeface="Arial" panose="020B0604020202020204" pitchFamily="34" charset="0"/>
              </a:rPr>
              <a:t>✔ To design a program that generates strong and random passwords</a:t>
            </a:r>
          </a:p>
          <a:p>
            <a:endParaRPr lang="en-US" dirty="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 Ensure that passwords include a mix of:   </a:t>
            </a:r>
          </a:p>
          <a:p>
            <a:endParaRPr lang="en-US" dirty="0" smtClean="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 Uppercase letters (A–Z)   </a:t>
            </a:r>
          </a:p>
          <a:p>
            <a:endParaRPr lang="en-US" dirty="0" smtClean="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 Lowercase letters (a–z)   </a:t>
            </a:r>
          </a:p>
          <a:p>
            <a:endParaRPr lang="en-US" dirty="0" smtClean="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 Numbers (0–9)   </a:t>
            </a:r>
          </a:p>
          <a:p>
            <a:endParaRPr lang="en-US" dirty="0" smtClean="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 Special characters (!, @, #, …)</a:t>
            </a:r>
          </a:p>
          <a:p>
            <a:endParaRPr lang="en-US" dirty="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 Provide users with customizable password length</a:t>
            </a:r>
            <a:endParaRPr lang="en-US" dirty="0">
              <a:latin typeface="Arial" panose="020B0604020202020204" pitchFamily="34" charset="0"/>
              <a:cs typeface="Arial" panose="020B0604020202020204" pitchFamily="34" charset="0"/>
            </a:endParaRPr>
          </a:p>
        </p:txBody>
      </p:sp>
      <p:sp>
        <p:nvSpPr>
          <p:cNvPr id="3" name="Rectangle 2"/>
          <p:cNvSpPr/>
          <p:nvPr/>
        </p:nvSpPr>
        <p:spPr>
          <a:xfrm>
            <a:off x="858972" y="889240"/>
            <a:ext cx="6096000" cy="461665"/>
          </a:xfrm>
          <a:prstGeom prst="rect">
            <a:avLst/>
          </a:prstGeom>
        </p:spPr>
        <p:txBody>
          <a:bodyPr>
            <a:spAutoFit/>
          </a:bodyPr>
          <a:lstStyle/>
          <a:p>
            <a:r>
              <a:rPr lang="en-US" sz="2400" u="sng" dirty="0" smtClean="0"/>
              <a:t>Project Objective</a:t>
            </a:r>
            <a:endParaRPr lang="en-US" sz="2400" u="sng" dirty="0"/>
          </a:p>
        </p:txBody>
      </p:sp>
    </p:spTree>
    <p:extLst>
      <p:ext uri="{BB962C8B-B14F-4D97-AF65-F5344CB8AC3E}">
        <p14:creationId xmlns:p14="http://schemas.microsoft.com/office/powerpoint/2010/main" val="3232692261"/>
      </p:ext>
    </p:extLst>
  </p:cSld>
  <p:clrMapOvr>
    <a:masterClrMapping/>
  </p:clrMapOvr>
  <p:transition spd="med">
    <p:pull/>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732475" y="595441"/>
            <a:ext cx="11349600" cy="1846659"/>
          </a:xfrm>
          <a:prstGeom prst="rect">
            <a:avLst/>
          </a:prstGeom>
        </p:spPr>
        <p:txBody>
          <a:bodyPr wrap="square">
            <a:spAutoFit/>
          </a:bodyPr>
          <a:lstStyle/>
          <a:p>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 Programming </a:t>
            </a:r>
            <a:r>
              <a:rPr lang="en-US" sz="1600" dirty="0" smtClean="0">
                <a:latin typeface="Arial" panose="020B0604020202020204" pitchFamily="34" charset="0"/>
                <a:cs typeface="Arial" panose="020B0604020202020204" pitchFamily="34" charset="0"/>
              </a:rPr>
              <a:t>Language: C</a:t>
            </a:r>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 Compiler</a:t>
            </a:r>
            <a:r>
              <a:rPr lang="en-US" sz="1600" dirty="0" smtClean="0">
                <a:latin typeface="Arial" panose="020B0604020202020204" pitchFamily="34" charset="0"/>
                <a:cs typeface="Arial" panose="020B0604020202020204" pitchFamily="34" charset="0"/>
              </a:rPr>
              <a:t>: Code::Blocks </a:t>
            </a:r>
            <a:r>
              <a:rPr lang="en-US" sz="1600" dirty="0" smtClean="0">
                <a:latin typeface="Arial" panose="020B0604020202020204" pitchFamily="34" charset="0"/>
                <a:cs typeface="Arial" panose="020B0604020202020204" pitchFamily="34" charset="0"/>
              </a:rPr>
              <a:t>IDE</a:t>
            </a:r>
            <a:endParaRPr lang="en-US" sz="1600" dirty="0">
              <a:latin typeface="Arial" panose="020B0604020202020204" pitchFamily="34" charset="0"/>
              <a:cs typeface="Arial" panose="020B0604020202020204" pitchFamily="34" charset="0"/>
            </a:endParaRPr>
          </a:p>
          <a:p>
            <a:r>
              <a:rPr lang="en-US" sz="1600" dirty="0">
                <a:latin typeface="Arial" panose="020B0604020202020204" pitchFamily="34" charset="0"/>
                <a:cs typeface="Arial" panose="020B0604020202020204" pitchFamily="34" charset="0"/>
              </a:rPr>
              <a:t>● Libraries </a:t>
            </a:r>
            <a:r>
              <a:rPr lang="en-US" sz="1600" dirty="0" smtClean="0">
                <a:latin typeface="Arial" panose="020B0604020202020204" pitchFamily="34" charset="0"/>
                <a:cs typeface="Arial" panose="020B0604020202020204" pitchFamily="34" charset="0"/>
              </a:rPr>
              <a:t>Used:</a:t>
            </a:r>
          </a:p>
          <a:p>
            <a:r>
              <a:rPr lang="en-US" sz="1600" dirty="0" smtClean="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stdio.h</a:t>
            </a:r>
            <a:endParaRPr lang="en-US" sz="1600" dirty="0" smtClean="0">
              <a:latin typeface="Arial" panose="020B0604020202020204" pitchFamily="34" charset="0"/>
              <a:cs typeface="Arial" panose="020B0604020202020204" pitchFamily="34" charset="0"/>
            </a:endParaRPr>
          </a:p>
          <a:p>
            <a:r>
              <a:rPr lang="en-US" sz="1600" dirty="0" smtClean="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stdlib.h</a:t>
            </a:r>
            <a:endParaRPr lang="en-US" sz="1600" dirty="0" smtClean="0">
              <a:latin typeface="Arial" panose="020B0604020202020204" pitchFamily="34" charset="0"/>
              <a:cs typeface="Arial" panose="020B0604020202020204" pitchFamily="34" charset="0"/>
            </a:endParaRPr>
          </a:p>
          <a:p>
            <a:r>
              <a:rPr lang="en-US" sz="1600" dirty="0" smtClean="0">
                <a:latin typeface="Arial" panose="020B0604020202020204" pitchFamily="34" charset="0"/>
                <a:cs typeface="Arial" panose="020B0604020202020204" pitchFamily="34" charset="0"/>
              </a:rPr>
              <a:t>- </a:t>
            </a:r>
            <a:r>
              <a:rPr lang="en-US" sz="1600" dirty="0" err="1" smtClean="0">
                <a:latin typeface="Arial" panose="020B0604020202020204" pitchFamily="34" charset="0"/>
                <a:cs typeface="Arial" panose="020B0604020202020204" pitchFamily="34" charset="0"/>
              </a:rPr>
              <a:t>time.h</a:t>
            </a:r>
            <a:endParaRPr lang="en-US" sz="1600" dirty="0">
              <a:latin typeface="Arial" panose="020B0604020202020204" pitchFamily="34" charset="0"/>
              <a:cs typeface="Arial" panose="020B0604020202020204" pitchFamily="34" charset="0"/>
            </a:endParaRPr>
          </a:p>
        </p:txBody>
      </p:sp>
      <p:sp>
        <p:nvSpPr>
          <p:cNvPr id="3" name="Rectangle 2"/>
          <p:cNvSpPr/>
          <p:nvPr/>
        </p:nvSpPr>
        <p:spPr>
          <a:xfrm>
            <a:off x="748811" y="336252"/>
            <a:ext cx="3608808" cy="461665"/>
          </a:xfrm>
          <a:prstGeom prst="rect">
            <a:avLst/>
          </a:prstGeom>
        </p:spPr>
        <p:txBody>
          <a:bodyPr wrap="none">
            <a:spAutoFit/>
          </a:bodyPr>
          <a:lstStyle/>
          <a:p>
            <a:r>
              <a:rPr lang="en-US" sz="2400" u="sng" dirty="0" smtClean="0"/>
              <a:t>Tools and Language Used</a:t>
            </a:r>
          </a:p>
        </p:txBody>
      </p:sp>
      <p:sp>
        <p:nvSpPr>
          <p:cNvPr id="4" name="Rectangle 3"/>
          <p:cNvSpPr/>
          <p:nvPr/>
        </p:nvSpPr>
        <p:spPr>
          <a:xfrm>
            <a:off x="689553" y="2507342"/>
            <a:ext cx="6130977" cy="4031873"/>
          </a:xfrm>
          <a:prstGeom prst="rect">
            <a:avLst/>
          </a:prstGeom>
        </p:spPr>
        <p:txBody>
          <a:bodyPr wrap="square">
            <a:spAutoFit/>
          </a:bodyPr>
          <a:lstStyle/>
          <a:p>
            <a:r>
              <a:rPr lang="en-US" dirty="0"/>
              <a:t> </a:t>
            </a:r>
            <a:r>
              <a:rPr lang="en-US" u="sng" dirty="0"/>
              <a:t>Methodology</a:t>
            </a:r>
            <a:r>
              <a:rPr lang="en-US" dirty="0"/>
              <a:t> :</a:t>
            </a:r>
            <a:endParaRPr lang="en-US" u="sng" dirty="0"/>
          </a:p>
          <a:p>
            <a:endParaRPr lang="en-US" u="sng" dirty="0"/>
          </a:p>
          <a:p>
            <a:r>
              <a:rPr lang="en-US" sz="2000" b="1" dirty="0"/>
              <a:t>Steps of implementation:</a:t>
            </a:r>
          </a:p>
          <a:p>
            <a:endParaRPr lang="en-US" sz="2000" b="1" dirty="0"/>
          </a:p>
          <a:p>
            <a:pPr marL="342900" indent="-342900">
              <a:buAutoNum type="arabicPeriod"/>
            </a:pPr>
            <a:r>
              <a:rPr lang="en-US" dirty="0">
                <a:latin typeface="Bahnschrift Light" panose="020B0502040204020203" pitchFamily="34" charset="0"/>
                <a:cs typeface="Arial" panose="020B0604020202020204" pitchFamily="34" charset="0"/>
              </a:rPr>
              <a:t>Input desired password length from user.</a:t>
            </a:r>
          </a:p>
          <a:p>
            <a:pPr marL="342900" indent="-342900">
              <a:buAutoNum type="arabicPeriod"/>
            </a:pPr>
            <a:endParaRPr lang="en-US" dirty="0">
              <a:latin typeface="Bahnschrift Light" panose="020B0502040204020203" pitchFamily="34" charset="0"/>
              <a:cs typeface="Arial" panose="020B0604020202020204" pitchFamily="34" charset="0"/>
            </a:endParaRPr>
          </a:p>
          <a:p>
            <a:pPr marL="342900" indent="-342900">
              <a:buAutoNum type="arabicPeriod"/>
            </a:pPr>
            <a:r>
              <a:rPr lang="en-US" dirty="0">
                <a:latin typeface="Bahnschrift Light" panose="020B0502040204020203" pitchFamily="34" charset="0"/>
                <a:cs typeface="Arial" panose="020B0604020202020204" pitchFamily="34" charset="0"/>
              </a:rPr>
              <a:t>Use random number generation function (rand()).</a:t>
            </a:r>
          </a:p>
          <a:p>
            <a:pPr marL="342900" indent="-342900">
              <a:buAutoNum type="arabicPeriod"/>
            </a:pPr>
            <a:endParaRPr lang="en-US" dirty="0">
              <a:latin typeface="Bahnschrift Light" panose="020B0502040204020203" pitchFamily="34" charset="0"/>
              <a:cs typeface="Arial" panose="020B0604020202020204" pitchFamily="34" charset="0"/>
            </a:endParaRPr>
          </a:p>
          <a:p>
            <a:pPr marL="342900" indent="-342900">
              <a:buAutoNum type="arabicPeriod"/>
            </a:pPr>
            <a:r>
              <a:rPr lang="en-US" dirty="0">
                <a:latin typeface="Bahnschrift Light" panose="020B0502040204020203" pitchFamily="34" charset="0"/>
                <a:cs typeface="Arial" panose="020B0604020202020204" pitchFamily="34" charset="0"/>
              </a:rPr>
              <a:t>Select characters from different sets (letters, numbers, symbols).</a:t>
            </a:r>
          </a:p>
          <a:p>
            <a:pPr marL="342900" indent="-342900">
              <a:buAutoNum type="arabicPeriod"/>
            </a:pPr>
            <a:endParaRPr lang="en-US" dirty="0">
              <a:latin typeface="Bahnschrift Light" panose="020B0502040204020203" pitchFamily="34" charset="0"/>
              <a:cs typeface="Arial" panose="020B0604020202020204" pitchFamily="34" charset="0"/>
            </a:endParaRPr>
          </a:p>
          <a:p>
            <a:pPr marL="342900" indent="-342900">
              <a:buAutoNum type="arabicPeriod"/>
            </a:pPr>
            <a:r>
              <a:rPr lang="en-US" dirty="0">
                <a:latin typeface="Bahnschrift Light" panose="020B0502040204020203" pitchFamily="34" charset="0"/>
                <a:cs typeface="Arial" panose="020B0604020202020204" pitchFamily="34" charset="0"/>
              </a:rPr>
              <a:t>Combine them into a password string.</a:t>
            </a:r>
          </a:p>
          <a:p>
            <a:pPr marL="342900" indent="-342900">
              <a:buAutoNum type="arabicPeriod"/>
            </a:pPr>
            <a:endParaRPr lang="en-US" dirty="0">
              <a:latin typeface="Bahnschrift Light" panose="020B0502040204020203" pitchFamily="34" charset="0"/>
              <a:cs typeface="Arial" panose="020B0604020202020204" pitchFamily="34" charset="0"/>
            </a:endParaRPr>
          </a:p>
          <a:p>
            <a:pPr marL="342900" indent="-342900">
              <a:buAutoNum type="arabicPeriod"/>
            </a:pPr>
            <a:r>
              <a:rPr lang="en-US" dirty="0">
                <a:latin typeface="Bahnschrift Light" panose="020B0502040204020203" pitchFamily="34" charset="0"/>
                <a:cs typeface="Arial" panose="020B0604020202020204" pitchFamily="34" charset="0"/>
              </a:rPr>
              <a:t>Display the generated password to the user.</a:t>
            </a:r>
          </a:p>
        </p:txBody>
      </p:sp>
    </p:spTree>
    <p:extLst>
      <p:ext uri="{BB962C8B-B14F-4D97-AF65-F5344CB8AC3E}">
        <p14:creationId xmlns:p14="http://schemas.microsoft.com/office/powerpoint/2010/main" val="3811834258"/>
      </p:ext>
    </p:extLst>
  </p:cSld>
  <p:clrMapOvr>
    <a:masterClrMapping/>
  </p:clrMapOvr>
  <p:transition spd="med">
    <p:pull/>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91750"/>
            <a:ext cx="12192000" cy="6266250"/>
          </a:xfrm>
          <a:prstGeom prst="rect">
            <a:avLst/>
          </a:prstGeom>
        </p:spPr>
      </p:pic>
      <p:sp>
        <p:nvSpPr>
          <p:cNvPr id="3" name="Rectangle 2"/>
          <p:cNvSpPr/>
          <p:nvPr/>
        </p:nvSpPr>
        <p:spPr>
          <a:xfrm>
            <a:off x="3749042" y="141372"/>
            <a:ext cx="4573688" cy="523220"/>
          </a:xfrm>
          <a:prstGeom prst="rect">
            <a:avLst/>
          </a:prstGeom>
        </p:spPr>
        <p:txBody>
          <a:bodyPr wrap="none">
            <a:spAutoFit/>
          </a:bodyPr>
          <a:lstStyle/>
          <a:p>
            <a:r>
              <a:rPr lang="en-US" sz="2800" spc="300"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Implementation</a:t>
            </a:r>
            <a:r>
              <a:rPr lang="en-US" sz="2800" b="1"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lang="en-US" sz="2800" spc="300" dirty="0" smtClean="0">
                <a:effectLst>
                  <a:outerShdw blurRad="38100" dist="38100" dir="2700000" algn="tl">
                    <a:srgbClr val="000000">
                      <a:alpha val="43137"/>
                    </a:srgbClr>
                  </a:outerShdw>
                </a:effectLst>
                <a:latin typeface="Arial" panose="020B0604020202020204" pitchFamily="34" charset="0"/>
                <a:cs typeface="Arial" panose="020B0604020202020204" pitchFamily="34" charset="0"/>
              </a:rPr>
              <a:t>Code :</a:t>
            </a:r>
            <a:endParaRPr lang="en-US" sz="2800" spc="300"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831373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86286" y="3528534"/>
            <a:ext cx="4967435" cy="3052148"/>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8590" y="3528534"/>
            <a:ext cx="5212603" cy="3052148"/>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76987" y="446405"/>
            <a:ext cx="4976734" cy="2737269"/>
          </a:xfrm>
          <a:prstGeom prst="rect">
            <a:avLst/>
          </a:prstGeom>
        </p:spPr>
      </p:pic>
      <p:sp>
        <p:nvSpPr>
          <p:cNvPr id="5" name="Rectangle 4"/>
          <p:cNvSpPr/>
          <p:nvPr/>
        </p:nvSpPr>
        <p:spPr>
          <a:xfrm>
            <a:off x="1170731" y="1040781"/>
            <a:ext cx="2606790" cy="1077218"/>
          </a:xfrm>
          <a:prstGeom prst="rect">
            <a:avLst/>
          </a:prstGeom>
        </p:spPr>
        <p:txBody>
          <a:bodyPr wrap="square">
            <a:spAutoFit/>
          </a:bodyPr>
          <a:lstStyle/>
          <a:p>
            <a:r>
              <a:rPr lang="en-US" sz="3200" spc="300" dirty="0" smtClean="0">
                <a:effectLst>
                  <a:outerShdw blurRad="38100" dist="38100" dir="2700000" algn="tl">
                    <a:srgbClr val="000000">
                      <a:alpha val="43137"/>
                    </a:srgbClr>
                  </a:outerShdw>
                </a:effectLst>
                <a:latin typeface="Arial Rounded MT Bold" panose="020F0704030504030204" pitchFamily="34" charset="0"/>
              </a:rPr>
              <a:t>Output Example</a:t>
            </a:r>
            <a:r>
              <a:rPr lang="en-US" sz="3200" u="sng" spc="300" dirty="0" smtClean="0">
                <a:effectLst>
                  <a:outerShdw blurRad="38100" dist="38100" dir="2700000" algn="tl">
                    <a:srgbClr val="000000">
                      <a:alpha val="43137"/>
                    </a:srgbClr>
                  </a:outerShdw>
                </a:effectLst>
                <a:latin typeface="Arial Rounded MT Bold" panose="020F0704030504030204" pitchFamily="34" charset="0"/>
              </a:rPr>
              <a:t>:</a:t>
            </a:r>
            <a:endParaRPr lang="en-US" sz="3200" u="sng" spc="300" dirty="0">
              <a:effectLst>
                <a:outerShdw blurRad="38100" dist="38100" dir="2700000" algn="tl">
                  <a:srgbClr val="000000">
                    <a:alpha val="43137"/>
                  </a:srgbClr>
                </a:outerShdw>
              </a:effectLst>
              <a:latin typeface="Arial Rounded MT Bold" panose="020F0704030504030204" pitchFamily="34" charset="0"/>
            </a:endParaRPr>
          </a:p>
        </p:txBody>
      </p:sp>
    </p:spTree>
    <p:extLst>
      <p:ext uri="{BB962C8B-B14F-4D97-AF65-F5344CB8AC3E}">
        <p14:creationId xmlns:p14="http://schemas.microsoft.com/office/powerpoint/2010/main" val="17959625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84483" y="648562"/>
            <a:ext cx="8959123" cy="5170646"/>
          </a:xfrm>
          <a:prstGeom prst="rect">
            <a:avLst/>
          </a:prstGeom>
        </p:spPr>
        <p:txBody>
          <a:bodyPr wrap="square">
            <a:spAutoFit/>
          </a:bodyPr>
          <a:lstStyle/>
          <a:p>
            <a:r>
              <a:rPr lang="en-US" sz="2400" b="1" dirty="0" smtClean="0">
                <a:latin typeface="Bahnschrift Light" panose="020B0502040204020203" pitchFamily="34" charset="0"/>
                <a:cs typeface="Arial" panose="020B0604020202020204" pitchFamily="34" charset="0"/>
              </a:rPr>
              <a:t>Advantages:</a:t>
            </a:r>
          </a:p>
          <a:p>
            <a:endParaRPr lang="en-US" dirty="0" smtClean="0">
              <a:latin typeface="Bahnschrift Light" panose="020B0502040204020203" pitchFamily="34" charset="0"/>
              <a:cs typeface="Arial" panose="020B0604020202020204" pitchFamily="34" charset="0"/>
            </a:endParaRPr>
          </a:p>
          <a:p>
            <a:endParaRPr lang="en-US" dirty="0" smtClean="0">
              <a:latin typeface="Bahnschrift Light" panose="020B0502040204020203"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 </a:t>
            </a:r>
            <a:r>
              <a:rPr lang="en-US" dirty="0" smtClean="0">
                <a:latin typeface="Bahnschrift Light" panose="020B0502040204020203" pitchFamily="34" charset="0"/>
                <a:cs typeface="Arial" panose="020B0604020202020204" pitchFamily="34" charset="0"/>
              </a:rPr>
              <a:t>Generates strong and unique passwords.</a:t>
            </a:r>
          </a:p>
          <a:p>
            <a:endParaRPr lang="en-US" dirty="0" smtClean="0">
              <a:latin typeface="Bahnschrift Light" panose="020B0502040204020203"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 </a:t>
            </a:r>
            <a:r>
              <a:rPr lang="en-US" dirty="0" smtClean="0">
                <a:latin typeface="Bahnschrift Light" panose="020B0502040204020203" pitchFamily="34" charset="0"/>
                <a:cs typeface="Arial" panose="020B0604020202020204" pitchFamily="34" charset="0"/>
              </a:rPr>
              <a:t>Saves time compared to manual password creation.</a:t>
            </a:r>
          </a:p>
          <a:p>
            <a:endParaRPr lang="en-US" dirty="0" smtClean="0">
              <a:latin typeface="Bahnschrift Light" panose="020B0502040204020203"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 </a:t>
            </a:r>
            <a:r>
              <a:rPr lang="en-US" dirty="0" smtClean="0">
                <a:latin typeface="Bahnschrift Light" panose="020B0502040204020203" pitchFamily="34" charset="0"/>
                <a:cs typeface="Arial" panose="020B0604020202020204" pitchFamily="34" charset="0"/>
              </a:rPr>
              <a:t>Reduces chances of hacking or brute-force attacks.</a:t>
            </a:r>
          </a:p>
          <a:p>
            <a:endParaRPr lang="en-US" dirty="0" smtClean="0">
              <a:latin typeface="Bahnschrift Light" panose="020B0502040204020203"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 </a:t>
            </a:r>
            <a:r>
              <a:rPr lang="en-US" dirty="0" smtClean="0">
                <a:latin typeface="Bahnschrift Light" panose="020B0502040204020203" pitchFamily="34" charset="0"/>
                <a:cs typeface="Arial" panose="020B0604020202020204" pitchFamily="34" charset="0"/>
              </a:rPr>
              <a:t>Ensures use of uppercase, lowercase, numbers, and special characters.</a:t>
            </a:r>
          </a:p>
          <a:p>
            <a:endParaRPr lang="en-US" dirty="0" smtClean="0">
              <a:latin typeface="Bahnschrift Light" panose="020B0502040204020203"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 </a:t>
            </a:r>
            <a:r>
              <a:rPr lang="en-US" dirty="0" smtClean="0">
                <a:latin typeface="Bahnschrift Light" panose="020B0502040204020203" pitchFamily="34" charset="0"/>
                <a:cs typeface="Arial" panose="020B0604020202020204" pitchFamily="34" charset="0"/>
              </a:rPr>
              <a:t>Provides customizable password length based on user’s need.</a:t>
            </a:r>
          </a:p>
          <a:p>
            <a:endParaRPr lang="en-US" dirty="0" smtClean="0">
              <a:latin typeface="Bahnschrift Light" panose="020B0502040204020203"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 </a:t>
            </a:r>
            <a:r>
              <a:rPr lang="en-US" dirty="0" smtClean="0">
                <a:latin typeface="Bahnschrift Light" panose="020B0502040204020203" pitchFamily="34" charset="0"/>
                <a:cs typeface="Arial" panose="020B0604020202020204" pitchFamily="34" charset="0"/>
              </a:rPr>
              <a:t>Easy to use and user-friendly program.</a:t>
            </a:r>
          </a:p>
          <a:p>
            <a:endParaRPr lang="en-US" dirty="0" smtClean="0">
              <a:latin typeface="Bahnschrift Light" panose="020B0502040204020203"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 </a:t>
            </a:r>
            <a:r>
              <a:rPr lang="en-US" dirty="0" smtClean="0">
                <a:latin typeface="Bahnschrift Light" panose="020B0502040204020203" pitchFamily="34" charset="0"/>
                <a:cs typeface="Arial" panose="020B0604020202020204" pitchFamily="34" charset="0"/>
              </a:rPr>
              <a:t>Works offline (no internet required).</a:t>
            </a:r>
          </a:p>
          <a:p>
            <a:endParaRPr lang="en-US" dirty="0" smtClean="0">
              <a:latin typeface="Bahnschrift Light" panose="020B0502040204020203"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 </a:t>
            </a:r>
            <a:r>
              <a:rPr lang="en-US" dirty="0" smtClean="0">
                <a:latin typeface="Bahnschrift Light" panose="020B0502040204020203" pitchFamily="34" charset="0"/>
                <a:cs typeface="Arial" panose="020B0604020202020204" pitchFamily="34" charset="0"/>
              </a:rPr>
              <a:t>Randomization ensures different passwords every time.</a:t>
            </a:r>
            <a:endParaRPr lang="en-US" dirty="0">
              <a:latin typeface="Bahnschrift Light" panose="020B0502040204020203" pitchFamily="34" charset="0"/>
              <a:cs typeface="Arial" panose="020B0604020202020204" pitchFamily="34" charset="0"/>
            </a:endParaRPr>
          </a:p>
        </p:txBody>
      </p:sp>
    </p:spTree>
    <p:extLst>
      <p:ext uri="{BB962C8B-B14F-4D97-AF65-F5344CB8AC3E}">
        <p14:creationId xmlns:p14="http://schemas.microsoft.com/office/powerpoint/2010/main" val="3253374671"/>
      </p:ext>
    </p:extLst>
  </p:cSld>
  <p:clrMapOvr>
    <a:masterClrMapping/>
  </p:clrMapOvr>
  <p:transition spd="med">
    <p:pull/>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54636" y="755969"/>
            <a:ext cx="9226319" cy="4062651"/>
          </a:xfrm>
          <a:prstGeom prst="rect">
            <a:avLst/>
          </a:prstGeom>
        </p:spPr>
        <p:txBody>
          <a:bodyPr wrap="square">
            <a:spAutoFit/>
          </a:bodyPr>
          <a:lstStyle/>
          <a:p>
            <a:r>
              <a:rPr lang="en-US" sz="2400" dirty="0" smtClean="0">
                <a:latin typeface="Arial" panose="020B0604020202020204" pitchFamily="34" charset="0"/>
                <a:cs typeface="Arial" panose="020B0604020202020204" pitchFamily="34" charset="0"/>
              </a:rPr>
              <a:t>Limitations :</a:t>
            </a:r>
          </a:p>
          <a:p>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User </a:t>
            </a:r>
            <a:r>
              <a:rPr lang="en-US" dirty="0">
                <a:latin typeface="Arial" panose="020B0604020202020204" pitchFamily="34" charset="0"/>
                <a:cs typeface="Arial" panose="020B0604020202020204" pitchFamily="34" charset="0"/>
              </a:rPr>
              <a:t>might find it difficult to remember very strong/random passwords</a:t>
            </a:r>
            <a:r>
              <a:rPr lang="en-US" dirty="0" smtClean="0">
                <a:latin typeface="Arial" panose="020B0604020202020204" pitchFamily="34" charset="0"/>
                <a:cs typeface="Arial" panose="020B0604020202020204" pitchFamily="34" charset="0"/>
              </a:rPr>
              <a:t>.</a:t>
            </a:r>
          </a:p>
          <a:p>
            <a:endParaRPr lang="en-US" dirty="0" smtClean="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Does </a:t>
            </a:r>
            <a:r>
              <a:rPr lang="en-US" dirty="0">
                <a:latin typeface="Arial" panose="020B0604020202020204" pitchFamily="34" charset="0"/>
                <a:cs typeface="Arial" panose="020B0604020202020204" pitchFamily="34" charset="0"/>
              </a:rPr>
              <a:t>not store passwords (user has to copy/save it manually</a:t>
            </a:r>
            <a:r>
              <a:rPr lang="en-US" dirty="0" smtClean="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Limited </a:t>
            </a:r>
            <a:r>
              <a:rPr lang="en-US" dirty="0">
                <a:latin typeface="Arial" panose="020B0604020202020204" pitchFamily="34" charset="0"/>
                <a:cs typeface="Arial" panose="020B0604020202020204" pitchFamily="34" charset="0"/>
              </a:rPr>
              <a:t>character set (can be expanded further for stronger security</a:t>
            </a:r>
            <a:r>
              <a:rPr lang="en-US" dirty="0" smtClean="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Cannot </a:t>
            </a:r>
            <a:r>
              <a:rPr lang="en-US" dirty="0">
                <a:latin typeface="Arial" panose="020B0604020202020204" pitchFamily="34" charset="0"/>
                <a:cs typeface="Arial" panose="020B0604020202020204" pitchFamily="34" charset="0"/>
              </a:rPr>
              <a:t>prevent password theft if user stores it insecurely</a:t>
            </a:r>
            <a:r>
              <a:rPr lang="en-US" dirty="0" smtClean="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If </a:t>
            </a:r>
            <a:r>
              <a:rPr lang="en-US" dirty="0">
                <a:latin typeface="Arial" panose="020B0604020202020204" pitchFamily="34" charset="0"/>
                <a:cs typeface="Arial" panose="020B0604020202020204" pitchFamily="34" charset="0"/>
              </a:rPr>
              <a:t>length is too small, password may still be weak</a:t>
            </a:r>
            <a:r>
              <a:rPr lang="en-US" dirty="0" smtClean="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Currently </a:t>
            </a:r>
            <a:r>
              <a:rPr lang="en-US" dirty="0">
                <a:latin typeface="Arial" panose="020B0604020202020204" pitchFamily="34" charset="0"/>
                <a:cs typeface="Arial" panose="020B0604020202020204" pitchFamily="34" charset="0"/>
              </a:rPr>
              <a:t>generates only one password at a time.</a:t>
            </a:r>
            <a:endParaRPr lang="en-US" dirty="0"/>
          </a:p>
        </p:txBody>
      </p:sp>
    </p:spTree>
    <p:extLst>
      <p:ext uri="{BB962C8B-B14F-4D97-AF65-F5344CB8AC3E}">
        <p14:creationId xmlns:p14="http://schemas.microsoft.com/office/powerpoint/2010/main" val="700610453"/>
      </p:ext>
    </p:extLst>
  </p:cSld>
  <p:clrMapOvr>
    <a:masterClrMapping/>
  </p:clrMapOvr>
  <p:transition spd="med">
    <p:pull/>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1" Type="http://schemas.openxmlformats.org/officeDocument/2006/relationships/image" Target="../media/image3.jpeg"/></Relationships>
</file>

<file path=ppt/theme/theme1.xml><?xml version="1.0" encoding="utf-8"?>
<a:theme xmlns:a="http://schemas.openxmlformats.org/drawingml/2006/main" name="Main Event">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nset">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a:bevelT w="101600" h="25400" prst="softRound"/>
            <a:contourClr>
              <a:schemeClr val="phClr">
                <a:shade val="30000"/>
              </a:schemeClr>
            </a:contourClr>
          </a:sp3d>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1">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E3530EC-BA5B-407C-9B36-00820F39551C}"/>
    </a:ext>
  </a:extLst>
</a:theme>
</file>

<file path=ppt/theme/theme2.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rganic">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5.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78C30D"/>
      </a:accent1>
      <a:accent2>
        <a:srgbClr val="099B62"/>
      </a:accent2>
      <a:accent3>
        <a:srgbClr val="21CFDF"/>
      </a:accent3>
      <a:accent4>
        <a:srgbClr val="179FDF"/>
      </a:accent4>
      <a:accent5>
        <a:srgbClr val="E75710"/>
      </a:accent5>
      <a:accent6>
        <a:srgbClr val="F89C19"/>
      </a:accent6>
      <a:hlink>
        <a:srgbClr val="7CDE25"/>
      </a:hlink>
      <a:folHlink>
        <a:srgbClr val="BCE8A8"/>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C0EF0781-FB17-4F1F-B3B1-699933968CE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TM02900688[[fn=Facet]]</Template>
  <TotalTime>394</TotalTime>
  <Words>669</Words>
  <Application>Microsoft Office PowerPoint</Application>
  <PresentationFormat>Widescreen</PresentationFormat>
  <Paragraphs>113</Paragraphs>
  <Slides>11</Slides>
  <Notes>1</Notes>
  <HiddenSlides>0</HiddenSlides>
  <MMClips>0</MMClips>
  <ScaleCrop>false</ScaleCrop>
  <HeadingPairs>
    <vt:vector size="6" baseType="variant">
      <vt:variant>
        <vt:lpstr>Fonts Used</vt:lpstr>
      </vt:variant>
      <vt:variant>
        <vt:i4>12</vt:i4>
      </vt:variant>
      <vt:variant>
        <vt:lpstr>Theme</vt:lpstr>
      </vt:variant>
      <vt:variant>
        <vt:i4>5</vt:i4>
      </vt:variant>
      <vt:variant>
        <vt:lpstr>Slide Titles</vt:lpstr>
      </vt:variant>
      <vt:variant>
        <vt:i4>11</vt:i4>
      </vt:variant>
    </vt:vector>
  </HeadingPairs>
  <TitlesOfParts>
    <vt:vector size="28" baseType="lpstr">
      <vt:lpstr>Arial</vt:lpstr>
      <vt:lpstr>Arial Rounded MT Bold</vt:lpstr>
      <vt:lpstr>Bahnschrift Light</vt:lpstr>
      <vt:lpstr>Bahnschrift SemiBold</vt:lpstr>
      <vt:lpstr>Calibri</vt:lpstr>
      <vt:lpstr>Calibri Light</vt:lpstr>
      <vt:lpstr>Garamond</vt:lpstr>
      <vt:lpstr>Impact</vt:lpstr>
      <vt:lpstr>Rockwell</vt:lpstr>
      <vt:lpstr>Trebuchet MS</vt:lpstr>
      <vt:lpstr>Wingdings</vt:lpstr>
      <vt:lpstr>Wingdings 3</vt:lpstr>
      <vt:lpstr>Main Event</vt:lpstr>
      <vt:lpstr>Facet</vt:lpstr>
      <vt:lpstr>Office Theme</vt:lpstr>
      <vt:lpstr>Organic</vt:lpstr>
      <vt:lpstr>Atlas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Hi</dc:creator>
  <cp:lastModifiedBy>Hi</cp:lastModifiedBy>
  <cp:revision>25</cp:revision>
  <dcterms:created xsi:type="dcterms:W3CDTF">2025-08-31T14:25:13Z</dcterms:created>
  <dcterms:modified xsi:type="dcterms:W3CDTF">2025-09-02T10:18:11Z</dcterms:modified>
</cp:coreProperties>
</file>