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?gl=TW&amp;tab=w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070207"/>
            <a:ext cx="10572000" cy="2971051"/>
          </a:xfrm>
        </p:spPr>
        <p:txBody>
          <a:bodyPr/>
          <a:lstStyle/>
          <a:p>
            <a:r>
              <a:rPr lang="en-US" altLang="zh-TW" dirty="0"/>
              <a:t>Android Final Project</a:t>
            </a:r>
            <a:br>
              <a:rPr lang="en-US" altLang="zh-TW" dirty="0"/>
            </a:br>
            <a:r>
              <a:rPr lang="en-US" altLang="zh-TW" dirty="0"/>
              <a:t>South-school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420890"/>
            <a:ext cx="10572000" cy="43497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Team : South Park</a:t>
            </a:r>
            <a:endParaRPr lang="zh-TW" altLang="en-US" sz="2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99861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903" y="1695513"/>
            <a:ext cx="2769314" cy="43872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一款勾起舊時代回憶的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解謎遊戲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手勢控制移動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收集物品清除阻礙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最終對決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562" y="1923252"/>
            <a:ext cx="3172338" cy="493474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39" y="1924162"/>
            <a:ext cx="3180691" cy="49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現在登入就送彩虹鑰匙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!!!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51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114</TotalTime>
  <Words>40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Century Gothic</vt:lpstr>
      <vt:lpstr>Wingdings 2</vt:lpstr>
      <vt:lpstr>至理名言</vt:lpstr>
      <vt:lpstr>Android Final Project South-school</vt:lpstr>
      <vt:lpstr>Introduction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Final Project Z-school</dc:title>
  <dc:creator>mmlab</dc:creator>
  <cp:lastModifiedBy> 余</cp:lastModifiedBy>
  <cp:revision>6</cp:revision>
  <dcterms:created xsi:type="dcterms:W3CDTF">2019-06-17T12:33:04Z</dcterms:created>
  <dcterms:modified xsi:type="dcterms:W3CDTF">2019-06-17T14:54:17Z</dcterms:modified>
</cp:coreProperties>
</file>