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359" r:id="rId2"/>
    <p:sldId id="352" r:id="rId3"/>
    <p:sldId id="343" r:id="rId4"/>
    <p:sldId id="321" r:id="rId5"/>
    <p:sldId id="361" r:id="rId6"/>
    <p:sldId id="322" r:id="rId7"/>
    <p:sldId id="360" r:id="rId8"/>
    <p:sldId id="1608" r:id="rId9"/>
    <p:sldId id="1609" r:id="rId10"/>
    <p:sldId id="1610" r:id="rId11"/>
    <p:sldId id="1611" r:id="rId12"/>
    <p:sldId id="1612" r:id="rId13"/>
    <p:sldId id="1613" r:id="rId14"/>
    <p:sldId id="161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108" d="100"/>
          <a:sy n="108" d="100"/>
        </p:scale>
        <p:origin x="2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9AFB6-0FA4-4C63-975E-E44D875123A2}" type="datetimeFigureOut">
              <a:rPr lang="en-US" smtClean="0"/>
              <a:t>12/12/18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D0015-C444-4FDC-807D-4ADC40B3A2C7}" type="slidenum">
              <a:rPr lang="en-US" smtClean="0"/>
              <a:t>‹#›</a:t>
            </a:fld>
            <a:endParaRPr lang="en-US"/>
          </a:p>
        </p:txBody>
      </p:sp>
    </p:spTree>
    <p:extLst>
      <p:ext uri="{BB962C8B-B14F-4D97-AF65-F5344CB8AC3E}">
        <p14:creationId xmlns:p14="http://schemas.microsoft.com/office/powerpoint/2010/main" val="275808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157E0A-F321-48DC-AF94-681D4DCF344D}" type="slidenum">
              <a:rPr lang="en-US" smtClean="0"/>
              <a:t>4</a:t>
            </a:fld>
            <a:endParaRPr lang="en-US"/>
          </a:p>
        </p:txBody>
      </p:sp>
    </p:spTree>
    <p:extLst>
      <p:ext uri="{BB962C8B-B14F-4D97-AF65-F5344CB8AC3E}">
        <p14:creationId xmlns:p14="http://schemas.microsoft.com/office/powerpoint/2010/main" val="307412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157E0A-F321-48DC-AF94-681D4DCF344D}" type="slidenum">
              <a:rPr lang="en-US" smtClean="0"/>
              <a:t>5</a:t>
            </a:fld>
            <a:endParaRPr lang="en-US"/>
          </a:p>
        </p:txBody>
      </p:sp>
    </p:spTree>
    <p:extLst>
      <p:ext uri="{BB962C8B-B14F-4D97-AF65-F5344CB8AC3E}">
        <p14:creationId xmlns:p14="http://schemas.microsoft.com/office/powerpoint/2010/main" val="330464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157E0A-F321-48DC-AF94-681D4DCF344D}" type="slidenum">
              <a:rPr lang="en-US" smtClean="0"/>
              <a:t>13</a:t>
            </a:fld>
            <a:endParaRPr lang="en-US"/>
          </a:p>
        </p:txBody>
      </p:sp>
    </p:spTree>
    <p:extLst>
      <p:ext uri="{BB962C8B-B14F-4D97-AF65-F5344CB8AC3E}">
        <p14:creationId xmlns:p14="http://schemas.microsoft.com/office/powerpoint/2010/main" val="884526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157E0A-F321-48DC-AF94-681D4DCF344D}" type="slidenum">
              <a:rPr lang="en-US" smtClean="0"/>
              <a:t>14</a:t>
            </a:fld>
            <a:endParaRPr lang="en-US"/>
          </a:p>
        </p:txBody>
      </p:sp>
    </p:spTree>
    <p:extLst>
      <p:ext uri="{BB962C8B-B14F-4D97-AF65-F5344CB8AC3E}">
        <p14:creationId xmlns:p14="http://schemas.microsoft.com/office/powerpoint/2010/main" val="1287018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Master: Purple">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4800" b="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381000" y="4800600"/>
            <a:ext cx="5715000" cy="1905002"/>
          </a:xfrm>
        </p:spPr>
        <p:txBody>
          <a:bodyPr>
            <a:noAutofit/>
          </a:bodyPr>
          <a:lstStyle>
            <a:lvl1pPr marL="0" indent="0">
              <a:lnSpc>
                <a:spcPct val="70000"/>
              </a:lnSpc>
              <a:defRPr sz="32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a:t>subtitle</a:t>
            </a:r>
          </a:p>
          <a:p>
            <a:pPr lvl="1"/>
            <a:r>
              <a:rPr lang="en-US"/>
              <a:t>Second level</a:t>
            </a:r>
          </a:p>
        </p:txBody>
      </p:sp>
    </p:spTree>
    <p:extLst>
      <p:ext uri="{BB962C8B-B14F-4D97-AF65-F5344CB8AC3E}">
        <p14:creationId xmlns:p14="http://schemas.microsoft.com/office/powerpoint/2010/main" val="27416908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Master: White">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92F2934-1F6C-C040-9144-91458217115D}"/>
              </a:ext>
            </a:extLst>
          </p:cNvPr>
          <p:cNvSpPr>
            <a:spLocks noGrp="1"/>
          </p:cNvSpPr>
          <p:nvPr>
            <p:ph type="title" hasCustomPrompt="1"/>
          </p:nvPr>
        </p:nvSpPr>
        <p:spPr>
          <a:xfrm>
            <a:off x="721720" y="2309520"/>
            <a:ext cx="3552254" cy="1731243"/>
          </a:xfrm>
        </p:spPr>
        <p:txBody>
          <a:bodyPr wrap="none" tIns="0">
            <a:spAutoFit/>
          </a:bodyPr>
          <a:lstStyle>
            <a:lvl1pPr marL="0" marR="0" indent="0" algn="l" defTabSz="914400" rtl="0" eaLnBrk="1" fontAlgn="auto" latinLnBrk="0" hangingPunct="1">
              <a:lnSpc>
                <a:spcPct val="73000"/>
              </a:lnSpc>
              <a:spcBef>
                <a:spcPts val="0"/>
              </a:spcBef>
              <a:spcAft>
                <a:spcPts val="0"/>
              </a:spcAft>
              <a:buClrTx/>
              <a:buSzTx/>
              <a:buFontTx/>
              <a:buNone/>
              <a:tabLst/>
              <a:defRPr sz="7500" b="1" i="0" spc="0">
                <a:latin typeface="Graphik Black" panose="020B0503030202060203" pitchFamily="34" charset="77"/>
              </a:defRPr>
            </a:lvl1pPr>
          </a:lstStyle>
          <a:p>
            <a:pPr marL="0" marR="0" lvl="0" indent="0" algn="l" defTabSz="914400" rtl="0" eaLnBrk="1" fontAlgn="auto" latinLnBrk="0" hangingPunct="1">
              <a:lnSpc>
                <a:spcPct val="73000"/>
              </a:lnSpc>
              <a:spcBef>
                <a:spcPts val="0"/>
              </a:spcBef>
              <a:spcAft>
                <a:spcPts val="0"/>
              </a:spcAft>
              <a:buClrTx/>
              <a:buSzTx/>
              <a:buFontTx/>
              <a:buNone/>
              <a:tabLst/>
              <a:defRPr/>
            </a:pPr>
            <a:r>
              <a:rPr kumimoji="0" lang="en-US" sz="7500" b="1" i="0" u="none" strike="noStrike" kern="1200" cap="all" spc="-750" normalizeH="0" baseline="0" noProof="0" dirty="0">
                <a:ln>
                  <a:noFill/>
                </a:ln>
                <a:solidFill>
                  <a:srgbClr val="000000"/>
                </a:solidFill>
                <a:effectLst/>
                <a:uLnTx/>
                <a:uFillTx/>
                <a:latin typeface="Graphik Black" panose="020B0503030202060203" pitchFamily="34" charset="77"/>
                <a:ea typeface="+mn-ea"/>
                <a:cs typeface="+mn-cs"/>
              </a:rPr>
              <a:t>Divider </a:t>
            </a:r>
            <a:br>
              <a:rPr kumimoji="0" lang="en-US" sz="7500" b="1" i="0" u="none" strike="noStrike" kern="1200" cap="all" spc="-750" normalizeH="0" baseline="0" noProof="0" dirty="0">
                <a:ln>
                  <a:noFill/>
                </a:ln>
                <a:solidFill>
                  <a:srgbClr val="000000"/>
                </a:solidFill>
                <a:effectLst/>
                <a:uLnTx/>
                <a:uFillTx/>
                <a:latin typeface="Graphik Black" panose="020B0503030202060203" pitchFamily="34" charset="77"/>
                <a:ea typeface="+mn-ea"/>
                <a:cs typeface="+mn-cs"/>
              </a:rPr>
            </a:br>
            <a:r>
              <a:rPr kumimoji="0" lang="en-US" sz="7500" b="1" i="0" u="none" strike="noStrike" kern="1200" cap="all" spc="-750" normalizeH="0" baseline="0" noProof="0" dirty="0">
                <a:ln>
                  <a:noFill/>
                </a:ln>
                <a:solidFill>
                  <a:srgbClr val="000000"/>
                </a:solidFill>
                <a:effectLst/>
                <a:uLnTx/>
                <a:uFillTx/>
                <a:latin typeface="Graphik Black" panose="020B0503030202060203" pitchFamily="34" charset="77"/>
                <a:ea typeface="+mn-ea"/>
                <a:cs typeface="+mn-cs"/>
              </a:rPr>
              <a:t>slide</a:t>
            </a:r>
            <a:endParaRPr kumimoji="0" lang="en-US" sz="7500" b="0" i="0" u="none" strike="noStrike" kern="1200" cap="none" spc="-300" normalizeH="0" baseline="0" noProof="0" dirty="0">
              <a:ln>
                <a:noFill/>
              </a:ln>
              <a:solidFill>
                <a:srgbClr val="000000"/>
              </a:solidFill>
              <a:effectLst/>
              <a:uLnTx/>
              <a:uFillTx/>
              <a:latin typeface="Graphik"/>
              <a:ea typeface="+mn-ea"/>
              <a:cs typeface="+mn-cs"/>
            </a:endParaRPr>
          </a:p>
        </p:txBody>
      </p:sp>
    </p:spTree>
    <p:extLst>
      <p:ext uri="{BB962C8B-B14F-4D97-AF65-F5344CB8AC3E}">
        <p14:creationId xmlns:p14="http://schemas.microsoft.com/office/powerpoint/2010/main" val="1722618659"/>
      </p:ext>
    </p:extLst>
  </p:cSld>
  <p:clrMapOvr>
    <a:masterClrMapping/>
  </p:clrMapOvr>
  <p:extLst mod="1">
    <p:ext uri="{DCECCB84-F9BA-43D5-87BE-67443E8EF086}">
      <p15:sldGuideLst xmlns:p15="http://schemas.microsoft.com/office/powerpoint/2012/main">
        <p15:guide id="1"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Master: Purple">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2853000"/>
            <a:ext cx="5714999" cy="1482300"/>
          </a:xfrm>
        </p:spPr>
        <p:txBody>
          <a:bodyPr tIns="0" anchor="t" anchorCtr="0">
            <a:noAutofit/>
          </a:bodyPr>
          <a:lstStyle>
            <a:lvl1pPr algn="l">
              <a:lnSpc>
                <a:spcPct val="70000"/>
              </a:lnSpc>
              <a:defRPr sz="8000" b="0">
                <a:solidFill>
                  <a:schemeClr val="tx1"/>
                </a:solidFill>
                <a:latin typeface="Graphik Black" panose="020B0A03030202060203" pitchFamily="34" charset="0"/>
              </a:defRPr>
            </a:lvl1pPr>
          </a:lstStyle>
          <a:p>
            <a:r>
              <a:rPr lang="en-US" dirty="0"/>
              <a:t>Click to edit title</a:t>
            </a:r>
          </a:p>
        </p:txBody>
      </p:sp>
    </p:spTree>
    <p:extLst>
      <p:ext uri="{BB962C8B-B14F-4D97-AF65-F5344CB8AC3E}">
        <p14:creationId xmlns:p14="http://schemas.microsoft.com/office/powerpoint/2010/main" val="17761358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ong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endParaRPr lang="en-US"/>
          </a:p>
        </p:txBody>
      </p:sp>
      <p:sp>
        <p:nvSpPr>
          <p:cNvPr id="4" name="Slide Number Placeholder 3"/>
          <p:cNvSpPr>
            <a:spLocks noGrp="1"/>
          </p:cNvSpPr>
          <p:nvPr>
            <p:ph type="sldNum" sz="quarter" idx="21"/>
          </p:nvPr>
        </p:nvSpPr>
        <p:spPr/>
        <p:txBody>
          <a:bodyPr/>
          <a:lstStyle/>
          <a:p>
            <a:fld id="{3D7620F4-1EE3-4828-961B-F60A8C212044}" type="slidenum">
              <a:rPr lang="en-US" smtClean="0"/>
              <a:t>‹#›</a:t>
            </a:fld>
            <a:endParaRPr lang="en-US"/>
          </a:p>
        </p:txBody>
      </p:sp>
    </p:spTree>
    <p:extLst>
      <p:ext uri="{BB962C8B-B14F-4D97-AF65-F5344CB8AC3E}">
        <p14:creationId xmlns:p14="http://schemas.microsoft.com/office/powerpoint/2010/main" val="1825008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 columns">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558541-60C9-42A2-8392-FF12533A6B7A}" type="slidenum">
              <a:rPr lang="en-US" smtClean="0"/>
              <a:pPr/>
              <a:t>‹#›</a:t>
            </a:fld>
            <a:endParaRPr lang="en-US"/>
          </a:p>
        </p:txBody>
      </p:sp>
      <p:sp>
        <p:nvSpPr>
          <p:cNvPr id="4" name="Title 3"/>
          <p:cNvSpPr>
            <a:spLocks noGrp="1"/>
          </p:cNvSpPr>
          <p:nvPr>
            <p:ph type="title"/>
          </p:nvPr>
        </p:nvSpPr>
        <p:spPr/>
        <p:txBody>
          <a:bodyPr/>
          <a:lstStyle/>
          <a:p>
            <a:r>
              <a:rPr lang="en-US"/>
              <a:t>Click to edit Master title style</a:t>
            </a:r>
          </a:p>
        </p:txBody>
      </p:sp>
      <p:sp>
        <p:nvSpPr>
          <p:cNvPr id="8" name="Text Placeholder 7"/>
          <p:cNvSpPr>
            <a:spLocks noGrp="1"/>
          </p:cNvSpPr>
          <p:nvPr>
            <p:ph type="body" sz="quarter" idx="14"/>
          </p:nvPr>
        </p:nvSpPr>
        <p:spPr>
          <a:xfrm>
            <a:off x="3314700" y="1763713"/>
            <a:ext cx="2619375" cy="4294187"/>
          </a:xfrm>
        </p:spPr>
        <p:txBody>
          <a:bodyPr vert="horz" lIns="0" tIns="0" rIns="0" bIns="0" rtlCol="0">
            <a:noAutofit/>
          </a:bodyPr>
          <a:lstStyle>
            <a:lvl1pPr>
              <a:defRPr lang="en-US" sz="1800" b="1" dirty="0" smtClean="0"/>
            </a:lvl1pPr>
            <a:lvl2pPr>
              <a:defRPr lang="en-US" sz="1800" b="1" dirty="0" smtClean="0"/>
            </a:lvl2pPr>
            <a:lvl3pPr>
              <a:defRPr lang="en-US" sz="1800" b="1" dirty="0" smtClean="0"/>
            </a:lvl3pPr>
            <a:lvl4pPr>
              <a:defRPr lang="en-US" sz="1800" b="0" dirty="0" smtClean="0"/>
            </a:lvl4pPr>
            <a:lvl5pPr>
              <a:defRPr lang="en-US" sz="18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p:cNvSpPr>
            <a:spLocks noGrp="1"/>
          </p:cNvSpPr>
          <p:nvPr>
            <p:ph type="body" sz="quarter" idx="15"/>
          </p:nvPr>
        </p:nvSpPr>
        <p:spPr>
          <a:xfrm>
            <a:off x="345016" y="1763713"/>
            <a:ext cx="2626784" cy="4294187"/>
          </a:xfrm>
        </p:spPr>
        <p:txBody>
          <a:bodyPr vert="horz" lIns="0" tIns="0" rIns="0" bIns="0" rtlCol="0">
            <a:noAutofit/>
          </a:bodyPr>
          <a:lstStyle>
            <a:lvl1pPr>
              <a:defRPr lang="en-US" sz="1800" b="1" dirty="0" smtClean="0"/>
            </a:lvl1pPr>
            <a:lvl2pPr>
              <a:defRPr lang="en-US" sz="1800" b="1" dirty="0" smtClean="0"/>
            </a:lvl2pPr>
            <a:lvl3pPr>
              <a:defRPr lang="en-US" sz="1800" b="1" dirty="0" smtClean="0"/>
            </a:lvl3pPr>
            <a:lvl4pPr>
              <a:defRPr lang="en-US" sz="1800" b="0" dirty="0" smtClean="0"/>
            </a:lvl4pPr>
            <a:lvl5pPr>
              <a:defRPr lang="en-US" sz="18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6"/>
          </p:nvPr>
        </p:nvSpPr>
        <p:spPr>
          <a:xfrm>
            <a:off x="9239250" y="1763713"/>
            <a:ext cx="2616200" cy="4294187"/>
          </a:xfrm>
        </p:spPr>
        <p:txBody>
          <a:bodyPr vert="horz" lIns="0" tIns="0" rIns="0" bIns="0" rtlCol="0">
            <a:noAutofit/>
          </a:bodyPr>
          <a:lstStyle>
            <a:lvl1pPr>
              <a:defRPr lang="en-US" sz="1800" b="1" dirty="0" smtClean="0"/>
            </a:lvl1pPr>
            <a:lvl2pPr>
              <a:defRPr lang="en-US" sz="1800" b="1" dirty="0" smtClean="0"/>
            </a:lvl2pPr>
            <a:lvl3pPr>
              <a:defRPr lang="en-US" sz="1800" b="1" dirty="0" smtClean="0"/>
            </a:lvl3pPr>
            <a:lvl4pPr>
              <a:defRPr lang="en-US" sz="1800" b="0" dirty="0" smtClean="0"/>
            </a:lvl4pPr>
            <a:lvl5pPr>
              <a:defRPr lang="en-US" sz="18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p:cNvSpPr>
            <a:spLocks noGrp="1"/>
          </p:cNvSpPr>
          <p:nvPr>
            <p:ph type="body" sz="quarter" idx="17"/>
          </p:nvPr>
        </p:nvSpPr>
        <p:spPr>
          <a:xfrm>
            <a:off x="6276975" y="1763713"/>
            <a:ext cx="2619374" cy="4294187"/>
          </a:xfrm>
        </p:spPr>
        <p:txBody>
          <a:bodyPr vert="horz" lIns="0" tIns="0" rIns="0" bIns="0" rtlCol="0">
            <a:noAutofit/>
          </a:bodyPr>
          <a:lstStyle>
            <a:lvl1pPr>
              <a:defRPr lang="en-US" sz="1800" b="1" dirty="0" smtClean="0"/>
            </a:lvl1pPr>
            <a:lvl2pPr>
              <a:defRPr lang="en-US" sz="1800" b="1" dirty="0" smtClean="0"/>
            </a:lvl2pPr>
            <a:lvl3pPr>
              <a:defRPr lang="en-US" sz="1800" b="1" dirty="0" smtClean="0"/>
            </a:lvl3pPr>
            <a:lvl4pPr>
              <a:defRPr lang="en-US" sz="1800" b="0" dirty="0" smtClean="0"/>
            </a:lvl4pPr>
            <a:lvl5pPr>
              <a:defRPr lang="en-US" sz="1800" b="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4834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Header Black and Content">
    <p:bg>
      <p:bgPr>
        <a:solidFill>
          <a:schemeClr val="bg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60000" y="1799999"/>
            <a:ext cx="11520000" cy="4320000"/>
          </a:xfrm>
        </p:spPr>
        <p:txBody>
          <a:bodyPr vert="horz" lIns="0" tIns="0" rIns="0" bIns="0" rtlCol="0">
            <a:noAutofit/>
          </a:bodyPr>
          <a:lstStyle>
            <a:lvl1pPr>
              <a:lnSpc>
                <a:spcPct val="80000"/>
              </a:lnSpc>
              <a:spcBef>
                <a:spcPts val="0"/>
              </a:spcBef>
              <a:spcAft>
                <a:spcPts val="600"/>
              </a:spcAft>
              <a:defRPr lang="en-US" sz="2000" dirty="0" smtClean="0">
                <a:solidFill>
                  <a:schemeClr val="accent1"/>
                </a:solidFill>
                <a:latin typeface="Graphik Black" panose="020B0A03030202060203" pitchFamily="34" charset="0"/>
              </a:defRPr>
            </a:lvl1pPr>
            <a:lvl2pPr marL="182875">
              <a:lnSpc>
                <a:spcPct val="100000"/>
              </a:lnSpc>
              <a:spcBef>
                <a:spcPts val="0"/>
              </a:spcBef>
              <a:spcAft>
                <a:spcPts val="600"/>
              </a:spcAft>
              <a:defRPr lang="en-US" sz="1800" dirty="0" smtClean="0"/>
            </a:lvl2pPr>
            <a:lvl3pPr marL="365751">
              <a:lnSpc>
                <a:spcPct val="100000"/>
              </a:lnSpc>
              <a:spcBef>
                <a:spcPts val="0"/>
              </a:spcBef>
              <a:spcAft>
                <a:spcPts val="600"/>
              </a:spcAft>
              <a:defRPr lang="en-US" sz="1800" dirty="0" smtClean="0"/>
            </a:lvl3pPr>
            <a:lvl4pPr>
              <a:lnSpc>
                <a:spcPct val="100000"/>
              </a:lnSpc>
              <a:spcBef>
                <a:spcPts val="0"/>
              </a:spcBef>
              <a:spcAft>
                <a:spcPts val="600"/>
              </a:spcAft>
              <a:defRPr lang="en-US" sz="1800" dirty="0" smtClean="0"/>
            </a:lvl4pPr>
            <a:lvl5pPr>
              <a:lnSpc>
                <a:spcPct val="100000"/>
              </a:lnSpc>
              <a:spcBef>
                <a:spcPts val="0"/>
              </a:spcBef>
              <a:spcAft>
                <a:spcPts val="600"/>
              </a:spcAft>
              <a:defRPr lang="en-US" sz="1800" dirty="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Textplatzhalter 3">
            <a:extLst>
              <a:ext uri="{FF2B5EF4-FFF2-40B4-BE49-F238E27FC236}">
                <a16:creationId xmlns:a16="http://schemas.microsoft.com/office/drawing/2014/main" id="{B1BB8948-9AE5-41F0-A765-FE4EF7CCD18A}"/>
              </a:ext>
            </a:extLst>
          </p:cNvPr>
          <p:cNvSpPr>
            <a:spLocks noGrp="1"/>
          </p:cNvSpPr>
          <p:nvPr>
            <p:ph type="body" sz="quarter" idx="14"/>
          </p:nvPr>
        </p:nvSpPr>
        <p:spPr>
          <a:xfrm>
            <a:off x="360000" y="720000"/>
            <a:ext cx="11520487" cy="900000"/>
          </a:xfrm>
        </p:spPr>
        <p:txBody>
          <a:bodyPr/>
          <a:lstStyle>
            <a:lvl1pPr algn="l" defTabSz="1734634" rtl="0" eaLnBrk="1" latinLnBrk="0" hangingPunct="1">
              <a:lnSpc>
                <a:spcPct val="80000"/>
              </a:lnSpc>
              <a:spcBef>
                <a:spcPct val="0"/>
              </a:spcBef>
              <a:buNone/>
              <a:defRPr lang="de-DE" sz="3200" b="0" i="0" kern="1200" cap="all" spc="-200" baseline="0" dirty="0" smtClean="0">
                <a:solidFill>
                  <a:schemeClr val="tx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p>
        </p:txBody>
      </p:sp>
      <p:sp>
        <p:nvSpPr>
          <p:cNvPr id="8" name="Textplatzhalter 7">
            <a:extLst>
              <a:ext uri="{FF2B5EF4-FFF2-40B4-BE49-F238E27FC236}">
                <a16:creationId xmlns:a16="http://schemas.microsoft.com/office/drawing/2014/main" id="{A08E7415-C9B4-4840-BD27-52718B15B970}"/>
              </a:ext>
            </a:extLst>
          </p:cNvPr>
          <p:cNvSpPr>
            <a:spLocks noGrp="1"/>
          </p:cNvSpPr>
          <p:nvPr>
            <p:ph type="body" sz="quarter" idx="19"/>
          </p:nvPr>
        </p:nvSpPr>
        <p:spPr>
          <a:xfrm>
            <a:off x="360000" y="323849"/>
            <a:ext cx="11520487" cy="360000"/>
          </a:xfrm>
        </p:spPr>
        <p:txBody>
          <a:bodyPr/>
          <a:lstStyle>
            <a:lvl1pPr algn="l" defTabSz="1734634" rtl="0" eaLnBrk="1" latinLnBrk="0" hangingPunct="1">
              <a:lnSpc>
                <a:spcPct val="80000"/>
              </a:lnSpc>
              <a:spcBef>
                <a:spcPct val="0"/>
              </a:spcBef>
              <a:buNone/>
              <a:defRPr lang="de-DE" sz="3200" b="0" i="0" kern="1200" cap="all" spc="-133" baseline="0" dirty="0" smtClean="0">
                <a:solidFill>
                  <a:schemeClr val="accent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endParaRPr lang="en-US" dirty="0"/>
          </a:p>
        </p:txBody>
      </p:sp>
      <p:sp>
        <p:nvSpPr>
          <p:cNvPr id="10" name="Slide Number Placeholder 4">
            <a:extLst>
              <a:ext uri="{FF2B5EF4-FFF2-40B4-BE49-F238E27FC236}">
                <a16:creationId xmlns:a16="http://schemas.microsoft.com/office/drawing/2014/main" id="{F88CB1A8-09A5-475C-B4D0-E77B1F32C451}"/>
              </a:ext>
            </a:extLst>
          </p:cNvPr>
          <p:cNvSpPr>
            <a:spLocks noGrp="1"/>
          </p:cNvSpPr>
          <p:nvPr>
            <p:ph type="sldNum" sz="quarter" idx="12"/>
          </p:nvPr>
        </p:nvSpPr>
        <p:spPr>
          <a:xfrm>
            <a:off x="11549830" y="6524625"/>
            <a:ext cx="334195" cy="138499"/>
          </a:xfrm>
          <a:prstGeom prst="rect">
            <a:avLst/>
          </a:prstGeom>
        </p:spPr>
        <p:txBody>
          <a:bodyPr wrap="square" lIns="0" tIns="0" rIns="0" bIns="0" anchor="ctr" anchorCtr="0">
            <a:noAutofit/>
          </a:bodyPr>
          <a:lstStyle>
            <a:lvl1pPr marL="0" indent="0" algn="r">
              <a:lnSpc>
                <a:spcPct val="100000"/>
              </a:lnSpc>
              <a:spcBef>
                <a:spcPts val="0"/>
              </a:spcBef>
              <a:spcAft>
                <a:spcPts val="0"/>
              </a:spcAft>
              <a:buFontTx/>
              <a:buNone/>
              <a:defRPr sz="900" b="0" i="0">
                <a:solidFill>
                  <a:schemeClr val="tx2"/>
                </a:solidFill>
                <a:latin typeface="Graphik Regular" panose="020B0503030202060203" pitchFamily="34" charset="0"/>
              </a:defRPr>
            </a:lvl1pPr>
          </a:lstStyle>
          <a:p>
            <a:fld id="{3D7620F4-1EE3-4828-961B-F60A8C212044}" type="slidenum">
              <a:rPr lang="en-US" smtClean="0"/>
              <a:t>‹#›</a:t>
            </a:fld>
            <a:endParaRPr lang="en-US"/>
          </a:p>
        </p:txBody>
      </p:sp>
      <p:sp>
        <p:nvSpPr>
          <p:cNvPr id="11" name="Footer Placeholder 3">
            <a:extLst>
              <a:ext uri="{FF2B5EF4-FFF2-40B4-BE49-F238E27FC236}">
                <a16:creationId xmlns:a16="http://schemas.microsoft.com/office/drawing/2014/main" id="{C796E36C-EAD0-4AAB-8C55-3F7291BAA059}"/>
              </a:ext>
            </a:extLst>
          </p:cNvPr>
          <p:cNvSpPr>
            <a:spLocks noGrp="1"/>
          </p:cNvSpPr>
          <p:nvPr>
            <p:ph type="ftr" sz="quarter" idx="3"/>
          </p:nvPr>
        </p:nvSpPr>
        <p:spPr>
          <a:xfrm>
            <a:off x="381000" y="6540013"/>
            <a:ext cx="4114800" cy="138499"/>
          </a:xfrm>
          <a:prstGeom prst="rect">
            <a:avLst/>
          </a:prstGeom>
        </p:spPr>
        <p:txBody>
          <a:bodyPr vert="horz" wrap="square" lIns="0" tIns="0" rIns="0" bIns="0" rtlCol="0">
            <a:spAutoFit/>
          </a:bodyPr>
          <a:lstStyle>
            <a:lvl1pPr algn="l">
              <a:defRPr lang="en-AU" sz="900" b="0" i="0">
                <a:solidFill>
                  <a:schemeClr val="tx2"/>
                </a:solidFill>
                <a:latin typeface="+mn-lt"/>
              </a:defRPr>
            </a:lvl1pPr>
          </a:lstStyle>
          <a:p>
            <a:endParaRPr lang="en-US"/>
          </a:p>
        </p:txBody>
      </p:sp>
    </p:spTree>
    <p:extLst>
      <p:ext uri="{BB962C8B-B14F-4D97-AF65-F5344CB8AC3E}">
        <p14:creationId xmlns:p14="http://schemas.microsoft.com/office/powerpoint/2010/main" val="160832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Colored and Three Column Content">
    <p:bg>
      <p:bgPr>
        <a:solidFill>
          <a:schemeClr val="bg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55CB644-468C-4F2F-81CB-05B1C9FA2ED4}"/>
              </a:ext>
            </a:extLst>
          </p:cNvPr>
          <p:cNvSpPr>
            <a:spLocks noGrp="1"/>
          </p:cNvSpPr>
          <p:nvPr>
            <p:ph sz="quarter" idx="16"/>
          </p:nvPr>
        </p:nvSpPr>
        <p:spPr>
          <a:xfrm>
            <a:off x="360000" y="1800000"/>
            <a:ext cx="3600000" cy="4320000"/>
          </a:xfrm>
        </p:spPr>
        <p:txBody>
          <a:bodyPr/>
          <a:lstStyle>
            <a:lvl1pPr>
              <a:lnSpc>
                <a:spcPct val="80000"/>
              </a:lnSpc>
              <a:defRPr sz="2000">
                <a:solidFill>
                  <a:schemeClr val="accent4"/>
                </a:solidFill>
                <a:latin typeface="+mj-lt"/>
              </a:defRPr>
            </a:lvl1pPr>
            <a:lvl2pPr>
              <a:defRPr/>
            </a:lvl2pPr>
            <a:lvl3pPr>
              <a:defRPr/>
            </a:lvl3pPr>
            <a:lvl4pPr>
              <a:defRPr/>
            </a:lvl4pPr>
            <a:lvl5pPr>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9" name="Inhaltsplatzhalter 2">
            <a:extLst>
              <a:ext uri="{FF2B5EF4-FFF2-40B4-BE49-F238E27FC236}">
                <a16:creationId xmlns:a16="http://schemas.microsoft.com/office/drawing/2014/main" id="{DF589AC7-26F3-43B4-84C6-022034C60AEA}"/>
              </a:ext>
            </a:extLst>
          </p:cNvPr>
          <p:cNvSpPr>
            <a:spLocks noGrp="1"/>
          </p:cNvSpPr>
          <p:nvPr>
            <p:ph sz="quarter" idx="17"/>
          </p:nvPr>
        </p:nvSpPr>
        <p:spPr>
          <a:xfrm>
            <a:off x="4320244" y="1800000"/>
            <a:ext cx="3600000" cy="4320000"/>
          </a:xfrm>
        </p:spPr>
        <p:txBody>
          <a:bodyPr/>
          <a:lstStyle>
            <a:lvl1pPr>
              <a:lnSpc>
                <a:spcPct val="80000"/>
              </a:lnSpc>
              <a:defRPr sz="2000">
                <a:solidFill>
                  <a:schemeClr val="accent4"/>
                </a:solidFill>
                <a:latin typeface="+mj-lt"/>
              </a:defRPr>
            </a:lvl1pPr>
            <a:lvl2pPr>
              <a:defRPr/>
            </a:lvl2pPr>
            <a:lvl3pPr>
              <a:defRPr/>
            </a:lvl3pPr>
            <a:lvl4pPr>
              <a:defRPr/>
            </a:lvl4pPr>
            <a:lvl5pPr>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2" name="Inhaltsplatzhalter 2">
            <a:extLst>
              <a:ext uri="{FF2B5EF4-FFF2-40B4-BE49-F238E27FC236}">
                <a16:creationId xmlns:a16="http://schemas.microsoft.com/office/drawing/2014/main" id="{5C4FAF9F-29F3-45BE-B5F0-32D704065295}"/>
              </a:ext>
            </a:extLst>
          </p:cNvPr>
          <p:cNvSpPr>
            <a:spLocks noGrp="1"/>
          </p:cNvSpPr>
          <p:nvPr>
            <p:ph sz="quarter" idx="18"/>
          </p:nvPr>
        </p:nvSpPr>
        <p:spPr>
          <a:xfrm>
            <a:off x="8280487" y="1800000"/>
            <a:ext cx="3600000" cy="4320000"/>
          </a:xfrm>
        </p:spPr>
        <p:txBody>
          <a:bodyPr/>
          <a:lstStyle>
            <a:lvl1pPr>
              <a:lnSpc>
                <a:spcPct val="80000"/>
              </a:lnSpc>
              <a:defRPr sz="2000">
                <a:solidFill>
                  <a:schemeClr val="accent4"/>
                </a:solidFill>
                <a:latin typeface="+mj-lt"/>
              </a:defRPr>
            </a:lvl1pPr>
            <a:lvl2pPr>
              <a:defRPr/>
            </a:lvl2pPr>
            <a:lvl3pPr>
              <a:defRPr/>
            </a:lvl3pPr>
            <a:lvl4pPr>
              <a:defRPr/>
            </a:lvl4pPr>
            <a:lvl5pPr>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5" name="Textplatzhalter 3">
            <a:extLst>
              <a:ext uri="{FF2B5EF4-FFF2-40B4-BE49-F238E27FC236}">
                <a16:creationId xmlns:a16="http://schemas.microsoft.com/office/drawing/2014/main" id="{E35C022A-B548-4487-9C99-53A342CF6842}"/>
              </a:ext>
            </a:extLst>
          </p:cNvPr>
          <p:cNvSpPr>
            <a:spLocks noGrp="1"/>
          </p:cNvSpPr>
          <p:nvPr>
            <p:ph type="body" sz="quarter" idx="14"/>
          </p:nvPr>
        </p:nvSpPr>
        <p:spPr>
          <a:xfrm>
            <a:off x="360000" y="720000"/>
            <a:ext cx="11520487" cy="900000"/>
          </a:xfrm>
        </p:spPr>
        <p:txBody>
          <a:bodyPr/>
          <a:lstStyle>
            <a:lvl1pPr algn="l" defTabSz="1734634" rtl="0" eaLnBrk="1" latinLnBrk="0" hangingPunct="1">
              <a:lnSpc>
                <a:spcPct val="80000"/>
              </a:lnSpc>
              <a:spcBef>
                <a:spcPct val="0"/>
              </a:spcBef>
              <a:buNone/>
              <a:defRPr lang="de-DE" sz="3200" b="0" i="0" kern="1200" cap="all" spc="-200" baseline="0" dirty="0" smtClean="0">
                <a:solidFill>
                  <a:schemeClr val="tx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p>
        </p:txBody>
      </p:sp>
      <p:sp>
        <p:nvSpPr>
          <p:cNvPr id="8" name="Textplatzhalter 7">
            <a:extLst>
              <a:ext uri="{FF2B5EF4-FFF2-40B4-BE49-F238E27FC236}">
                <a16:creationId xmlns:a16="http://schemas.microsoft.com/office/drawing/2014/main" id="{4C4AE1D4-3708-4107-8B71-60362701B1E7}"/>
              </a:ext>
            </a:extLst>
          </p:cNvPr>
          <p:cNvSpPr>
            <a:spLocks noGrp="1"/>
          </p:cNvSpPr>
          <p:nvPr>
            <p:ph type="body" sz="quarter" idx="19"/>
          </p:nvPr>
        </p:nvSpPr>
        <p:spPr>
          <a:xfrm>
            <a:off x="360000" y="323849"/>
            <a:ext cx="11520487" cy="360000"/>
          </a:xfrm>
        </p:spPr>
        <p:txBody>
          <a:bodyPr/>
          <a:lstStyle>
            <a:lvl1pPr algn="l" defTabSz="1734634" rtl="0" eaLnBrk="1" latinLnBrk="0" hangingPunct="1">
              <a:lnSpc>
                <a:spcPct val="80000"/>
              </a:lnSpc>
              <a:spcBef>
                <a:spcPct val="0"/>
              </a:spcBef>
              <a:buNone/>
              <a:defRPr lang="de-DE" sz="3200" b="0" i="0" kern="1200" cap="all" spc="-133" baseline="0" dirty="0" smtClean="0">
                <a:solidFill>
                  <a:schemeClr val="accent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endParaRPr lang="en-US" dirty="0"/>
          </a:p>
        </p:txBody>
      </p:sp>
      <p:sp>
        <p:nvSpPr>
          <p:cNvPr id="11" name="Slide Number Placeholder 4">
            <a:extLst>
              <a:ext uri="{FF2B5EF4-FFF2-40B4-BE49-F238E27FC236}">
                <a16:creationId xmlns:a16="http://schemas.microsoft.com/office/drawing/2014/main" id="{A615C71F-297A-4BCB-AA08-EAD2B0794031}"/>
              </a:ext>
            </a:extLst>
          </p:cNvPr>
          <p:cNvSpPr>
            <a:spLocks noGrp="1"/>
          </p:cNvSpPr>
          <p:nvPr>
            <p:ph type="sldNum" sz="quarter" idx="12"/>
          </p:nvPr>
        </p:nvSpPr>
        <p:spPr>
          <a:xfrm>
            <a:off x="11549830" y="6524625"/>
            <a:ext cx="334195" cy="138499"/>
          </a:xfrm>
          <a:prstGeom prst="rect">
            <a:avLst/>
          </a:prstGeom>
        </p:spPr>
        <p:txBody>
          <a:bodyPr wrap="square" lIns="0" tIns="0" rIns="0" bIns="0" anchor="ctr" anchorCtr="0">
            <a:noAutofit/>
          </a:bodyPr>
          <a:lstStyle>
            <a:lvl1pPr marL="0" indent="0" algn="r">
              <a:lnSpc>
                <a:spcPct val="100000"/>
              </a:lnSpc>
              <a:spcBef>
                <a:spcPts val="0"/>
              </a:spcBef>
              <a:spcAft>
                <a:spcPts val="0"/>
              </a:spcAft>
              <a:buFontTx/>
              <a:buNone/>
              <a:defRPr sz="900" b="0" i="0">
                <a:solidFill>
                  <a:schemeClr val="tx2"/>
                </a:solidFill>
                <a:latin typeface="Graphik Regular" panose="020B0503030202060203" pitchFamily="34" charset="0"/>
              </a:defRPr>
            </a:lvl1pPr>
          </a:lstStyle>
          <a:p>
            <a:fld id="{3D7620F4-1EE3-4828-961B-F60A8C212044}" type="slidenum">
              <a:rPr lang="en-US" smtClean="0"/>
              <a:t>‹#›</a:t>
            </a:fld>
            <a:endParaRPr lang="en-US"/>
          </a:p>
        </p:txBody>
      </p:sp>
      <p:sp>
        <p:nvSpPr>
          <p:cNvPr id="13" name="Footer Placeholder 3">
            <a:extLst>
              <a:ext uri="{FF2B5EF4-FFF2-40B4-BE49-F238E27FC236}">
                <a16:creationId xmlns:a16="http://schemas.microsoft.com/office/drawing/2014/main" id="{5B1A7FBE-71DF-43A3-AC00-D5CD8A048291}"/>
              </a:ext>
            </a:extLst>
          </p:cNvPr>
          <p:cNvSpPr>
            <a:spLocks noGrp="1"/>
          </p:cNvSpPr>
          <p:nvPr>
            <p:ph type="ftr" sz="quarter" idx="3"/>
          </p:nvPr>
        </p:nvSpPr>
        <p:spPr>
          <a:xfrm>
            <a:off x="381000" y="6540013"/>
            <a:ext cx="4114800" cy="138499"/>
          </a:xfrm>
          <a:prstGeom prst="rect">
            <a:avLst/>
          </a:prstGeom>
        </p:spPr>
        <p:txBody>
          <a:bodyPr vert="horz" wrap="square" lIns="0" tIns="0" rIns="0" bIns="0" rtlCol="0">
            <a:spAutoFit/>
          </a:bodyPr>
          <a:lstStyle>
            <a:lvl1pPr algn="l">
              <a:defRPr lang="en-AU" sz="900" b="0" i="0">
                <a:solidFill>
                  <a:schemeClr val="tx2"/>
                </a:solidFill>
                <a:latin typeface="+mn-lt"/>
              </a:defRPr>
            </a:lvl1pPr>
          </a:lstStyle>
          <a:p>
            <a:endParaRPr lang="en-US"/>
          </a:p>
        </p:txBody>
      </p:sp>
    </p:spTree>
    <p:extLst>
      <p:ext uri="{BB962C8B-B14F-4D97-AF65-F5344CB8AC3E}">
        <p14:creationId xmlns:p14="http://schemas.microsoft.com/office/powerpoint/2010/main" val="392552438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Header Colored and Content">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60000" y="1800000"/>
            <a:ext cx="11520000" cy="4320000"/>
          </a:xfrm>
        </p:spPr>
        <p:txBody>
          <a:bodyPr vert="horz" lIns="0" tIns="0" rIns="0" bIns="0" rtlCol="0">
            <a:noAutofit/>
          </a:bodyPr>
          <a:lstStyle>
            <a:lvl1pPr>
              <a:lnSpc>
                <a:spcPct val="80000"/>
              </a:lnSpc>
              <a:spcBef>
                <a:spcPts val="0"/>
              </a:spcBef>
              <a:spcAft>
                <a:spcPts val="600"/>
              </a:spcAft>
              <a:defRPr lang="en-US" sz="2000" dirty="0" smtClean="0">
                <a:solidFill>
                  <a:schemeClr val="accent4"/>
                </a:solidFill>
                <a:latin typeface="Graphik Black" panose="020B0A03030202060203" pitchFamily="34" charset="0"/>
              </a:defRPr>
            </a:lvl1pPr>
            <a:lvl2pPr marL="182875">
              <a:lnSpc>
                <a:spcPct val="100000"/>
              </a:lnSpc>
              <a:spcBef>
                <a:spcPts val="0"/>
              </a:spcBef>
              <a:spcAft>
                <a:spcPts val="600"/>
              </a:spcAft>
              <a:defRPr lang="en-US" sz="1800" dirty="0" smtClean="0"/>
            </a:lvl2pPr>
            <a:lvl3pPr marL="365751">
              <a:lnSpc>
                <a:spcPct val="100000"/>
              </a:lnSpc>
              <a:spcBef>
                <a:spcPts val="0"/>
              </a:spcBef>
              <a:spcAft>
                <a:spcPts val="600"/>
              </a:spcAft>
              <a:defRPr lang="en-US" sz="1800" dirty="0" smtClean="0"/>
            </a:lvl3pPr>
            <a:lvl4pPr>
              <a:lnSpc>
                <a:spcPct val="100000"/>
              </a:lnSpc>
              <a:spcBef>
                <a:spcPts val="0"/>
              </a:spcBef>
              <a:spcAft>
                <a:spcPts val="600"/>
              </a:spcAft>
              <a:defRPr lang="en-US" sz="1800" dirty="0" smtClean="0"/>
            </a:lvl4pPr>
            <a:lvl5pPr>
              <a:lnSpc>
                <a:spcPct val="100000"/>
              </a:lnSpc>
              <a:spcBef>
                <a:spcPts val="0"/>
              </a:spcBef>
              <a:spcAft>
                <a:spcPts val="600"/>
              </a:spcAft>
              <a:defRPr lang="en-US" sz="1800" dirty="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Textplatzhalter 3">
            <a:extLst>
              <a:ext uri="{FF2B5EF4-FFF2-40B4-BE49-F238E27FC236}">
                <a16:creationId xmlns:a16="http://schemas.microsoft.com/office/drawing/2014/main" id="{5E08934C-5896-44A4-9799-1195A4DE9A8E}"/>
              </a:ext>
            </a:extLst>
          </p:cNvPr>
          <p:cNvSpPr>
            <a:spLocks noGrp="1"/>
          </p:cNvSpPr>
          <p:nvPr>
            <p:ph type="body" sz="quarter" idx="14"/>
          </p:nvPr>
        </p:nvSpPr>
        <p:spPr>
          <a:xfrm>
            <a:off x="360000" y="720000"/>
            <a:ext cx="11520487" cy="900000"/>
          </a:xfrm>
        </p:spPr>
        <p:txBody>
          <a:bodyPr/>
          <a:lstStyle>
            <a:lvl1pPr algn="l" defTabSz="1734634" rtl="0" eaLnBrk="1" latinLnBrk="0" hangingPunct="1">
              <a:lnSpc>
                <a:spcPct val="80000"/>
              </a:lnSpc>
              <a:spcBef>
                <a:spcPct val="0"/>
              </a:spcBef>
              <a:buNone/>
              <a:defRPr lang="de-DE" sz="3200" b="0" i="0" kern="1200" cap="all" spc="-200" baseline="0" dirty="0" smtClean="0">
                <a:solidFill>
                  <a:schemeClr val="tx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p>
        </p:txBody>
      </p:sp>
      <p:sp>
        <p:nvSpPr>
          <p:cNvPr id="9" name="Textplatzhalter 7">
            <a:extLst>
              <a:ext uri="{FF2B5EF4-FFF2-40B4-BE49-F238E27FC236}">
                <a16:creationId xmlns:a16="http://schemas.microsoft.com/office/drawing/2014/main" id="{EDAA3750-C59C-4BD4-9A56-5E07164D59DF}"/>
              </a:ext>
            </a:extLst>
          </p:cNvPr>
          <p:cNvSpPr>
            <a:spLocks noGrp="1"/>
          </p:cNvSpPr>
          <p:nvPr>
            <p:ph type="body" sz="quarter" idx="19"/>
          </p:nvPr>
        </p:nvSpPr>
        <p:spPr>
          <a:xfrm>
            <a:off x="360000" y="323849"/>
            <a:ext cx="11520487" cy="360000"/>
          </a:xfrm>
        </p:spPr>
        <p:txBody>
          <a:bodyPr/>
          <a:lstStyle>
            <a:lvl1pPr algn="l" defTabSz="1734634" rtl="0" eaLnBrk="1" latinLnBrk="0" hangingPunct="1">
              <a:lnSpc>
                <a:spcPct val="80000"/>
              </a:lnSpc>
              <a:spcBef>
                <a:spcPct val="0"/>
              </a:spcBef>
              <a:buNone/>
              <a:defRPr lang="de-DE" sz="3200" b="0" i="0" kern="1200" cap="all" spc="-133" baseline="0" dirty="0" smtClean="0">
                <a:solidFill>
                  <a:schemeClr val="accent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endParaRPr lang="en-US" dirty="0"/>
          </a:p>
        </p:txBody>
      </p:sp>
      <p:sp>
        <p:nvSpPr>
          <p:cNvPr id="11" name="Slide Number Placeholder 4">
            <a:extLst>
              <a:ext uri="{FF2B5EF4-FFF2-40B4-BE49-F238E27FC236}">
                <a16:creationId xmlns:a16="http://schemas.microsoft.com/office/drawing/2014/main" id="{7B17209D-A1AB-4B3C-A7B2-4B453B40D18F}"/>
              </a:ext>
            </a:extLst>
          </p:cNvPr>
          <p:cNvSpPr>
            <a:spLocks noGrp="1"/>
          </p:cNvSpPr>
          <p:nvPr>
            <p:ph type="sldNum" sz="quarter" idx="12"/>
          </p:nvPr>
        </p:nvSpPr>
        <p:spPr>
          <a:xfrm>
            <a:off x="11549830" y="6524625"/>
            <a:ext cx="334195" cy="138499"/>
          </a:xfrm>
          <a:prstGeom prst="rect">
            <a:avLst/>
          </a:prstGeom>
        </p:spPr>
        <p:txBody>
          <a:bodyPr wrap="square" lIns="0" tIns="0" rIns="0" bIns="0" anchor="ctr" anchorCtr="0">
            <a:noAutofit/>
          </a:bodyPr>
          <a:lstStyle>
            <a:lvl1pPr marL="0" indent="0" algn="r">
              <a:lnSpc>
                <a:spcPct val="100000"/>
              </a:lnSpc>
              <a:spcBef>
                <a:spcPts val="0"/>
              </a:spcBef>
              <a:spcAft>
                <a:spcPts val="0"/>
              </a:spcAft>
              <a:buFontTx/>
              <a:buNone/>
              <a:defRPr sz="900" b="0" i="0">
                <a:solidFill>
                  <a:schemeClr val="tx2"/>
                </a:solidFill>
                <a:latin typeface="Graphik Regular" panose="020B0503030202060203" pitchFamily="34" charset="0"/>
              </a:defRPr>
            </a:lvl1pPr>
          </a:lstStyle>
          <a:p>
            <a:fld id="{3D7620F4-1EE3-4828-961B-F60A8C212044}" type="slidenum">
              <a:rPr lang="en-US" smtClean="0"/>
              <a:t>‹#›</a:t>
            </a:fld>
            <a:endParaRPr lang="en-US"/>
          </a:p>
        </p:txBody>
      </p:sp>
      <p:sp>
        <p:nvSpPr>
          <p:cNvPr id="12" name="Footer Placeholder 3">
            <a:extLst>
              <a:ext uri="{FF2B5EF4-FFF2-40B4-BE49-F238E27FC236}">
                <a16:creationId xmlns:a16="http://schemas.microsoft.com/office/drawing/2014/main" id="{6EE5094A-ACB6-4A55-96F8-66C138E63E6B}"/>
              </a:ext>
            </a:extLst>
          </p:cNvPr>
          <p:cNvSpPr>
            <a:spLocks noGrp="1"/>
          </p:cNvSpPr>
          <p:nvPr>
            <p:ph type="ftr" sz="quarter" idx="3"/>
          </p:nvPr>
        </p:nvSpPr>
        <p:spPr>
          <a:xfrm>
            <a:off x="381000" y="6540013"/>
            <a:ext cx="4114800" cy="138499"/>
          </a:xfrm>
          <a:prstGeom prst="rect">
            <a:avLst/>
          </a:prstGeom>
        </p:spPr>
        <p:txBody>
          <a:bodyPr vert="horz" wrap="square" lIns="0" tIns="0" rIns="0" bIns="0" rtlCol="0">
            <a:spAutoFit/>
          </a:bodyPr>
          <a:lstStyle>
            <a:lvl1pPr algn="l">
              <a:defRPr lang="en-AU" sz="900" b="0" i="0">
                <a:solidFill>
                  <a:schemeClr val="tx2"/>
                </a:solidFill>
                <a:latin typeface="+mn-lt"/>
              </a:defRPr>
            </a:lvl1pPr>
          </a:lstStyle>
          <a:p>
            <a:endParaRPr lang="en-US"/>
          </a:p>
        </p:txBody>
      </p:sp>
    </p:spTree>
    <p:extLst>
      <p:ext uri="{BB962C8B-B14F-4D97-AF65-F5344CB8AC3E}">
        <p14:creationId xmlns:p14="http://schemas.microsoft.com/office/powerpoint/2010/main" val="397343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Divider">
    <p:bg>
      <p:bgPr>
        <a:gradFill flip="none" rotWithShape="1">
          <a:gsLst>
            <a:gs pos="0">
              <a:schemeClr val="accent1"/>
            </a:gs>
            <a:gs pos="100000">
              <a:schemeClr val="accent3"/>
            </a:gs>
          </a:gsLst>
          <a:lin ang="0" scaled="1"/>
          <a:tileRect/>
        </a:gradFill>
        <a:effectLst/>
      </p:bgPr>
    </p:bg>
    <p:spTree>
      <p:nvGrpSpPr>
        <p:cNvPr id="1" name=""/>
        <p:cNvGrpSpPr/>
        <p:nvPr/>
      </p:nvGrpSpPr>
      <p:grpSpPr>
        <a:xfrm>
          <a:off x="0" y="0"/>
          <a:ext cx="0" cy="0"/>
          <a:chOff x="0" y="0"/>
          <a:chExt cx="0" cy="0"/>
        </a:xfrm>
      </p:grpSpPr>
      <p:pic>
        <p:nvPicPr>
          <p:cNvPr id="19" name="Accenture_Strategy"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16" name="Accenture_Operations"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2728" y="6252513"/>
            <a:ext cx="1958068" cy="324500"/>
          </a:xfrm>
          <a:prstGeom prst="rect">
            <a:avLst/>
          </a:prstGeom>
        </p:spPr>
      </p:pic>
      <p:pic>
        <p:nvPicPr>
          <p:cNvPr id="21" name="Accenture_Mobility" hidden="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4963" y="6339423"/>
            <a:ext cx="2040630" cy="361414"/>
          </a:xfrm>
          <a:prstGeom prst="rect">
            <a:avLst/>
          </a:prstGeom>
        </p:spPr>
      </p:pic>
      <p:pic>
        <p:nvPicPr>
          <p:cNvPr id="26" name="Accenture_Interactive" hidden="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38798" y="6341000"/>
            <a:ext cx="2041200" cy="360863"/>
          </a:xfrm>
          <a:prstGeom prst="rect">
            <a:avLst/>
          </a:prstGeom>
        </p:spPr>
      </p:pic>
      <p:pic>
        <p:nvPicPr>
          <p:cNvPr id="27" name="Accenture_Analytics" hidden="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8798" y="6338829"/>
            <a:ext cx="2023200" cy="362168"/>
          </a:xfrm>
          <a:prstGeom prst="rect">
            <a:avLst/>
          </a:prstGeom>
        </p:spPr>
      </p:pic>
      <p:pic>
        <p:nvPicPr>
          <p:cNvPr id="20" name="Accenture_Digital" hidden="1"/>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15" name="Accenture_Consulting" hidden="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grpSp>
        <p:nvGrpSpPr>
          <p:cNvPr id="23" name="Accenture_Master" hidden="1"/>
          <p:cNvGrpSpPr/>
          <p:nvPr/>
        </p:nvGrpSpPr>
        <p:grpSpPr>
          <a:xfrm>
            <a:off x="345019" y="6249814"/>
            <a:ext cx="957526" cy="276934"/>
            <a:chOff x="476250" y="397668"/>
            <a:chExt cx="2195577" cy="635000"/>
          </a:xfrm>
        </p:grpSpPr>
        <p:sp>
          <p:nvSpPr>
            <p:cNvPr id="24" name="Freeform 23"/>
            <p:cNvSpPr>
              <a:spLocks/>
            </p:cNvSpPr>
            <p:nvPr/>
          </p:nvSpPr>
          <p:spPr bwMode="auto">
            <a:xfrm>
              <a:off x="1758865" y="397668"/>
              <a:ext cx="206059" cy="214470"/>
            </a:xfrm>
            <a:custGeom>
              <a:avLst/>
              <a:gdLst>
                <a:gd name="T0" fmla="*/ 0 w 72"/>
                <a:gd name="T1" fmla="*/ 0 h 74"/>
                <a:gd name="T2" fmla="*/ 0 w 72"/>
                <a:gd name="T3" fmla="*/ 2 h 74"/>
                <a:gd name="T4" fmla="*/ 0 w 72"/>
                <a:gd name="T5" fmla="*/ 16 h 74"/>
                <a:gd name="T6" fmla="*/ 53 w 72"/>
                <a:gd name="T7" fmla="*/ 37 h 74"/>
                <a:gd name="T8" fmla="*/ 0 w 72"/>
                <a:gd name="T9" fmla="*/ 57 h 74"/>
                <a:gd name="T10" fmla="*/ 0 w 72"/>
                <a:gd name="T11" fmla="*/ 74 h 74"/>
                <a:gd name="T12" fmla="*/ 72 w 72"/>
                <a:gd name="T13" fmla="*/ 44 h 74"/>
                <a:gd name="T14" fmla="*/ 72 w 72"/>
                <a:gd name="T15" fmla="*/ 29 h 74"/>
                <a:gd name="T16" fmla="*/ 0 w 72"/>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0" y="0"/>
                  </a:moveTo>
                  <a:cubicBezTo>
                    <a:pt x="0" y="2"/>
                    <a:pt x="0" y="2"/>
                    <a:pt x="0" y="2"/>
                  </a:cubicBezTo>
                  <a:cubicBezTo>
                    <a:pt x="0" y="16"/>
                    <a:pt x="0" y="16"/>
                    <a:pt x="0" y="16"/>
                  </a:cubicBezTo>
                  <a:cubicBezTo>
                    <a:pt x="0" y="16"/>
                    <a:pt x="46" y="34"/>
                    <a:pt x="53" y="37"/>
                  </a:cubicBezTo>
                  <a:cubicBezTo>
                    <a:pt x="46" y="40"/>
                    <a:pt x="0" y="57"/>
                    <a:pt x="0" y="57"/>
                  </a:cubicBezTo>
                  <a:cubicBezTo>
                    <a:pt x="0" y="74"/>
                    <a:pt x="0" y="74"/>
                    <a:pt x="0" y="74"/>
                  </a:cubicBezTo>
                  <a:cubicBezTo>
                    <a:pt x="72" y="44"/>
                    <a:pt x="72" y="44"/>
                    <a:pt x="72" y="44"/>
                  </a:cubicBezTo>
                  <a:cubicBezTo>
                    <a:pt x="72" y="29"/>
                    <a:pt x="72" y="29"/>
                    <a:pt x="72" y="29"/>
                  </a:cubicBez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pic>
          <p:nvPicPr>
            <p:cNvPr id="25" name="Accenture Black"/>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476250" y="641561"/>
              <a:ext cx="2195577" cy="391107"/>
            </a:xfrm>
            <a:prstGeom prst="rect">
              <a:avLst/>
            </a:prstGeom>
          </p:spPr>
        </p:pic>
      </p:grpSp>
      <p:pic>
        <p:nvPicPr>
          <p:cNvPr id="4" name="Grafik 3">
            <a:extLst>
              <a:ext uri="{FF2B5EF4-FFF2-40B4-BE49-F238E27FC236}">
                <a16:creationId xmlns:a16="http://schemas.microsoft.com/office/drawing/2014/main" id="{67BEA730-7FA6-4763-9273-380DAC8D3C08}"/>
              </a:ext>
            </a:extLst>
          </p:cNvPr>
          <p:cNvPicPr>
            <a:picLocks noChangeAspect="1"/>
          </p:cNvPicPr>
          <p:nvPr/>
        </p:nvPicPr>
        <p:blipFill rotWithShape="1">
          <a:blip r:embed="rId10" cstate="screen">
            <a:biLevel thresh="25000"/>
            <a:extLst>
              <a:ext uri="{28A0092B-C50C-407E-A947-70E740481C1C}">
                <a14:useLocalDpi xmlns:a14="http://schemas.microsoft.com/office/drawing/2010/main"/>
              </a:ext>
            </a:extLst>
          </a:blip>
          <a:srcRect/>
          <a:stretch/>
        </p:blipFill>
        <p:spPr>
          <a:xfrm>
            <a:off x="1" y="1"/>
            <a:ext cx="12192000" cy="6858000"/>
          </a:xfrm>
          <a:prstGeom prst="rect">
            <a:avLst/>
          </a:prstGeom>
        </p:spPr>
      </p:pic>
      <p:sp>
        <p:nvSpPr>
          <p:cNvPr id="3" name="Title 2"/>
          <p:cNvSpPr>
            <a:spLocks noGrp="1"/>
          </p:cNvSpPr>
          <p:nvPr>
            <p:ph type="title" hasCustomPrompt="1"/>
          </p:nvPr>
        </p:nvSpPr>
        <p:spPr>
          <a:xfrm>
            <a:off x="262800" y="522000"/>
            <a:ext cx="8976450" cy="2978438"/>
          </a:xfrm>
        </p:spPr>
        <p:txBody>
          <a:bodyPr anchor="t"/>
          <a:lstStyle>
            <a:lvl1pPr>
              <a:lnSpc>
                <a:spcPct val="65000"/>
              </a:lnSpc>
              <a:spcAft>
                <a:spcPts val="600"/>
              </a:spcAft>
              <a:defRPr sz="12000" cap="all" spc="-200" baseline="0">
                <a:solidFill>
                  <a:schemeClr val="bg1"/>
                </a:solidFill>
              </a:defRPr>
            </a:lvl1pPr>
          </a:lstStyle>
          <a:p>
            <a:r>
              <a:rPr lang="en-US" dirty="0"/>
              <a:t>divider</a:t>
            </a:r>
          </a:p>
        </p:txBody>
      </p:sp>
    </p:spTree>
    <p:extLst>
      <p:ext uri="{BB962C8B-B14F-4D97-AF65-F5344CB8AC3E}">
        <p14:creationId xmlns:p14="http://schemas.microsoft.com/office/powerpoint/2010/main" val="335416447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Header Colored and Two Column Content">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60000" y="1799999"/>
            <a:ext cx="5580000" cy="4320000"/>
          </a:xfrm>
        </p:spPr>
        <p:txBody>
          <a:bodyPr vert="horz" lIns="0" tIns="0" rIns="0" bIns="0" rtlCol="0">
            <a:noAutofit/>
          </a:bodyPr>
          <a:lstStyle>
            <a:lvl1pPr>
              <a:lnSpc>
                <a:spcPct val="80000"/>
              </a:lnSpc>
              <a:spcBef>
                <a:spcPts val="0"/>
              </a:spcBef>
              <a:spcAft>
                <a:spcPts val="600"/>
              </a:spcAft>
              <a:defRPr lang="en-US" sz="2000" dirty="0" smtClean="0">
                <a:solidFill>
                  <a:schemeClr val="accent4"/>
                </a:solidFill>
                <a:latin typeface="Graphik Black" panose="020B0A03030202060203" pitchFamily="34" charset="0"/>
              </a:defRPr>
            </a:lvl1pPr>
            <a:lvl2pPr marL="182875">
              <a:lnSpc>
                <a:spcPct val="100000"/>
              </a:lnSpc>
              <a:spcBef>
                <a:spcPts val="0"/>
              </a:spcBef>
              <a:spcAft>
                <a:spcPts val="600"/>
              </a:spcAft>
              <a:defRPr lang="en-US" sz="1800" dirty="0" smtClean="0"/>
            </a:lvl2pPr>
            <a:lvl3pPr marL="365751">
              <a:lnSpc>
                <a:spcPct val="100000"/>
              </a:lnSpc>
              <a:spcBef>
                <a:spcPts val="0"/>
              </a:spcBef>
              <a:spcAft>
                <a:spcPts val="600"/>
              </a:spcAft>
              <a:defRPr lang="en-US" sz="1800" dirty="0" smtClean="0"/>
            </a:lvl3pPr>
            <a:lvl4pPr>
              <a:lnSpc>
                <a:spcPct val="100000"/>
              </a:lnSpc>
              <a:spcBef>
                <a:spcPts val="0"/>
              </a:spcBef>
              <a:spcAft>
                <a:spcPts val="600"/>
              </a:spcAft>
              <a:defRPr lang="en-US" sz="1800" dirty="0" smtClean="0"/>
            </a:lvl4pPr>
            <a:lvl5pPr>
              <a:lnSpc>
                <a:spcPct val="100000"/>
              </a:lnSpc>
              <a:spcBef>
                <a:spcPts val="0"/>
              </a:spcBef>
              <a:spcAft>
                <a:spcPts val="600"/>
              </a:spcAft>
              <a:defRPr lang="en-US" sz="1800" dirty="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2" name="Titel 1"/>
          <p:cNvSpPr>
            <a:spLocks noGrp="1"/>
          </p:cNvSpPr>
          <p:nvPr>
            <p:ph type="title" hasCustomPrompt="1"/>
          </p:nvPr>
        </p:nvSpPr>
        <p:spPr>
          <a:xfrm>
            <a:off x="360000" y="324000"/>
            <a:ext cx="11520000" cy="360000"/>
          </a:xfrm>
        </p:spPr>
        <p:txBody>
          <a:bodyPr/>
          <a:lstStyle>
            <a:lvl1pPr>
              <a:defRPr>
                <a:solidFill>
                  <a:schemeClr val="accent1"/>
                </a:solidFill>
              </a:defRPr>
            </a:lvl1pPr>
          </a:lstStyle>
          <a:p>
            <a:r>
              <a:rPr lang="de-DE" dirty="0"/>
              <a:t>FIRST LINE HEADER</a:t>
            </a:r>
            <a:endParaRPr lang="en-US" dirty="0"/>
          </a:p>
        </p:txBody>
      </p:sp>
      <p:sp>
        <p:nvSpPr>
          <p:cNvPr id="4" name="Textplatzhalter 3">
            <a:extLst>
              <a:ext uri="{FF2B5EF4-FFF2-40B4-BE49-F238E27FC236}">
                <a16:creationId xmlns:a16="http://schemas.microsoft.com/office/drawing/2014/main" id="{DA672DE8-D926-41C6-ADDB-931E92E47118}"/>
              </a:ext>
            </a:extLst>
          </p:cNvPr>
          <p:cNvSpPr>
            <a:spLocks noGrp="1"/>
          </p:cNvSpPr>
          <p:nvPr>
            <p:ph type="body" sz="quarter" idx="14"/>
          </p:nvPr>
        </p:nvSpPr>
        <p:spPr>
          <a:xfrm>
            <a:off x="360000" y="720000"/>
            <a:ext cx="11520487" cy="900000"/>
          </a:xfrm>
        </p:spPr>
        <p:txBody>
          <a:bodyPr/>
          <a:lstStyle>
            <a:lvl1pPr algn="l" defTabSz="1734634" rtl="0" eaLnBrk="1" latinLnBrk="0" hangingPunct="1">
              <a:lnSpc>
                <a:spcPct val="80000"/>
              </a:lnSpc>
              <a:spcBef>
                <a:spcPct val="0"/>
              </a:spcBef>
              <a:buNone/>
              <a:defRPr lang="de-DE" sz="3200" b="0" i="0" kern="1200" cap="all" spc="-200" baseline="0" dirty="0" smtClean="0">
                <a:solidFill>
                  <a:schemeClr val="tx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p>
        </p:txBody>
      </p:sp>
      <p:sp>
        <p:nvSpPr>
          <p:cNvPr id="8" name="Text Placeholder 6">
            <a:extLst>
              <a:ext uri="{FF2B5EF4-FFF2-40B4-BE49-F238E27FC236}">
                <a16:creationId xmlns:a16="http://schemas.microsoft.com/office/drawing/2014/main" id="{F88C29FF-9DD6-4529-91BD-7AD69A1A8D61}"/>
              </a:ext>
            </a:extLst>
          </p:cNvPr>
          <p:cNvSpPr>
            <a:spLocks noGrp="1"/>
          </p:cNvSpPr>
          <p:nvPr>
            <p:ph type="body" sz="quarter" idx="15"/>
          </p:nvPr>
        </p:nvSpPr>
        <p:spPr>
          <a:xfrm>
            <a:off x="6300000" y="1800000"/>
            <a:ext cx="5580000" cy="4320000"/>
          </a:xfrm>
        </p:spPr>
        <p:txBody>
          <a:bodyPr vert="horz" lIns="0" tIns="0" rIns="0" bIns="0" rtlCol="0">
            <a:noAutofit/>
          </a:bodyPr>
          <a:lstStyle>
            <a:lvl1pPr>
              <a:lnSpc>
                <a:spcPct val="80000"/>
              </a:lnSpc>
              <a:spcBef>
                <a:spcPts val="0"/>
              </a:spcBef>
              <a:spcAft>
                <a:spcPts val="600"/>
              </a:spcAft>
              <a:defRPr lang="en-US" sz="2000" dirty="0" smtClean="0">
                <a:solidFill>
                  <a:schemeClr val="accent4"/>
                </a:solidFill>
                <a:latin typeface="Graphik Black" panose="020B0A03030202060203" pitchFamily="34" charset="0"/>
              </a:defRPr>
            </a:lvl1pPr>
            <a:lvl2pPr marL="182875">
              <a:lnSpc>
                <a:spcPct val="100000"/>
              </a:lnSpc>
              <a:spcBef>
                <a:spcPts val="0"/>
              </a:spcBef>
              <a:spcAft>
                <a:spcPts val="600"/>
              </a:spcAft>
              <a:defRPr lang="en-US" sz="1800" dirty="0" smtClean="0"/>
            </a:lvl2pPr>
            <a:lvl3pPr marL="365751">
              <a:lnSpc>
                <a:spcPct val="100000"/>
              </a:lnSpc>
              <a:spcBef>
                <a:spcPts val="0"/>
              </a:spcBef>
              <a:spcAft>
                <a:spcPts val="600"/>
              </a:spcAft>
              <a:defRPr lang="en-US" sz="1800" dirty="0" smtClean="0"/>
            </a:lvl3pPr>
            <a:lvl4pPr>
              <a:lnSpc>
                <a:spcPct val="100000"/>
              </a:lnSpc>
              <a:spcBef>
                <a:spcPts val="0"/>
              </a:spcBef>
              <a:spcAft>
                <a:spcPts val="600"/>
              </a:spcAft>
              <a:defRPr lang="en-US" sz="1800" dirty="0" smtClean="0"/>
            </a:lvl4pPr>
            <a:lvl5pPr>
              <a:lnSpc>
                <a:spcPct val="100000"/>
              </a:lnSpc>
              <a:spcBef>
                <a:spcPts val="0"/>
              </a:spcBef>
              <a:spcAft>
                <a:spcPts val="600"/>
              </a:spcAft>
              <a:defRPr lang="en-US" sz="1800" dirty="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0" name="Slide Number Placeholder 4">
            <a:extLst>
              <a:ext uri="{FF2B5EF4-FFF2-40B4-BE49-F238E27FC236}">
                <a16:creationId xmlns:a16="http://schemas.microsoft.com/office/drawing/2014/main" id="{8B37C416-2C09-4808-B146-1112DC4972B6}"/>
              </a:ext>
            </a:extLst>
          </p:cNvPr>
          <p:cNvSpPr>
            <a:spLocks noGrp="1"/>
          </p:cNvSpPr>
          <p:nvPr>
            <p:ph type="sldNum" sz="quarter" idx="12"/>
          </p:nvPr>
        </p:nvSpPr>
        <p:spPr>
          <a:xfrm>
            <a:off x="11549830" y="6524625"/>
            <a:ext cx="334195" cy="138499"/>
          </a:xfrm>
          <a:prstGeom prst="rect">
            <a:avLst/>
          </a:prstGeom>
        </p:spPr>
        <p:txBody>
          <a:bodyPr wrap="square" lIns="0" tIns="0" rIns="0" bIns="0" anchor="ctr" anchorCtr="0">
            <a:noAutofit/>
          </a:bodyPr>
          <a:lstStyle>
            <a:lvl1pPr marL="0" indent="0" algn="r">
              <a:lnSpc>
                <a:spcPct val="100000"/>
              </a:lnSpc>
              <a:spcBef>
                <a:spcPts val="0"/>
              </a:spcBef>
              <a:spcAft>
                <a:spcPts val="0"/>
              </a:spcAft>
              <a:buFontTx/>
              <a:buNone/>
              <a:defRPr sz="900" b="0" i="0">
                <a:solidFill>
                  <a:schemeClr val="tx2"/>
                </a:solidFill>
                <a:latin typeface="Graphik Regular" panose="020B0503030202060203" pitchFamily="34" charset="0"/>
              </a:defRPr>
            </a:lvl1pPr>
          </a:lstStyle>
          <a:p>
            <a:fld id="{3D7620F4-1EE3-4828-961B-F60A8C212044}" type="slidenum">
              <a:rPr lang="en-US" smtClean="0"/>
              <a:t>‹#›</a:t>
            </a:fld>
            <a:endParaRPr lang="en-US"/>
          </a:p>
        </p:txBody>
      </p:sp>
      <p:sp>
        <p:nvSpPr>
          <p:cNvPr id="11" name="Footer Placeholder 3">
            <a:extLst>
              <a:ext uri="{FF2B5EF4-FFF2-40B4-BE49-F238E27FC236}">
                <a16:creationId xmlns:a16="http://schemas.microsoft.com/office/drawing/2014/main" id="{3EDF4291-319D-43FF-9A1C-2C9D73983419}"/>
              </a:ext>
            </a:extLst>
          </p:cNvPr>
          <p:cNvSpPr>
            <a:spLocks noGrp="1"/>
          </p:cNvSpPr>
          <p:nvPr>
            <p:ph type="ftr" sz="quarter" idx="3"/>
          </p:nvPr>
        </p:nvSpPr>
        <p:spPr>
          <a:xfrm>
            <a:off x="381000" y="6540013"/>
            <a:ext cx="4114800" cy="138499"/>
          </a:xfrm>
          <a:prstGeom prst="rect">
            <a:avLst/>
          </a:prstGeom>
        </p:spPr>
        <p:txBody>
          <a:bodyPr vert="horz" wrap="square" lIns="0" tIns="0" rIns="0" bIns="0" rtlCol="0">
            <a:spAutoFit/>
          </a:bodyPr>
          <a:lstStyle>
            <a:lvl1pPr algn="l">
              <a:defRPr lang="en-AU" sz="900" b="0" i="0">
                <a:solidFill>
                  <a:schemeClr val="tx2"/>
                </a:solidFill>
                <a:latin typeface="+mn-lt"/>
              </a:defRPr>
            </a:lvl1pPr>
          </a:lstStyle>
          <a:p>
            <a:endParaRPr lang="en-US"/>
          </a:p>
        </p:txBody>
      </p:sp>
    </p:spTree>
    <p:extLst>
      <p:ext uri="{BB962C8B-B14F-4D97-AF65-F5344CB8AC3E}">
        <p14:creationId xmlns:p14="http://schemas.microsoft.com/office/powerpoint/2010/main" val="314037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000" y="1800000"/>
            <a:ext cx="5580000" cy="4320000"/>
          </a:xfrm>
        </p:spPr>
        <p:txBody>
          <a:bodyPr/>
          <a:lstStyle>
            <a:lvl1pPr>
              <a:lnSpc>
                <a:spcPct val="80000"/>
              </a:lnSpc>
              <a:defRPr sz="5400" cap="all" baseline="0">
                <a:solidFill>
                  <a:schemeClr val="accent1"/>
                </a:solidFill>
              </a:defRPr>
            </a:lvl1pPr>
          </a:lstStyle>
          <a:p>
            <a:r>
              <a:rPr lang="en-US" dirty="0"/>
              <a:t>SECTION INTRO</a:t>
            </a:r>
          </a:p>
        </p:txBody>
      </p:sp>
      <p:sp>
        <p:nvSpPr>
          <p:cNvPr id="8" name="Text Placeholder 7"/>
          <p:cNvSpPr>
            <a:spLocks noGrp="1"/>
          </p:cNvSpPr>
          <p:nvPr>
            <p:ph type="body" sz="quarter" idx="11"/>
          </p:nvPr>
        </p:nvSpPr>
        <p:spPr>
          <a:xfrm>
            <a:off x="6300000" y="1800000"/>
            <a:ext cx="5578475" cy="4320000"/>
          </a:xfrm>
        </p:spPr>
        <p:txBody>
          <a:bodyPr vert="horz" lIns="0" tIns="0" rIns="0" bIns="0" rtlCol="0">
            <a:noAutofit/>
          </a:bodyPr>
          <a:lstStyle>
            <a:lvl1pPr>
              <a:lnSpc>
                <a:spcPct val="80000"/>
              </a:lnSpc>
              <a:spcBef>
                <a:spcPts val="0"/>
              </a:spcBef>
              <a:spcAft>
                <a:spcPts val="600"/>
              </a:spcAft>
              <a:defRPr lang="en-US" dirty="0" smtClean="0">
                <a:solidFill>
                  <a:schemeClr val="accent4"/>
                </a:solidFill>
                <a:latin typeface="+mj-lt"/>
              </a:defRPr>
            </a:lvl1pPr>
            <a:lvl2pPr>
              <a:lnSpc>
                <a:spcPct val="100000"/>
              </a:lnSpc>
              <a:spcBef>
                <a:spcPts val="0"/>
              </a:spcBef>
              <a:spcAft>
                <a:spcPts val="600"/>
              </a:spcAft>
              <a:defRPr lang="en-US" dirty="0" smtClean="0"/>
            </a:lvl2pPr>
            <a:lvl3pPr>
              <a:lnSpc>
                <a:spcPct val="100000"/>
              </a:lnSpc>
              <a:spcBef>
                <a:spcPts val="0"/>
              </a:spcBef>
              <a:spcAft>
                <a:spcPts val="600"/>
              </a:spcAft>
              <a:defRPr lang="en-US" dirty="0" smtClean="0"/>
            </a:lvl3pPr>
            <a:lvl4pPr>
              <a:lnSpc>
                <a:spcPct val="100000"/>
              </a:lnSpc>
              <a:spcBef>
                <a:spcPts val="0"/>
              </a:spcBef>
              <a:spcAft>
                <a:spcPts val="600"/>
              </a:spcAft>
              <a:defRPr lang="en-US" dirty="0" smtClean="0"/>
            </a:lvl4pPr>
            <a:lvl5pPr>
              <a:lnSpc>
                <a:spcPct val="100000"/>
              </a:lnSpc>
              <a:spcBef>
                <a:spcPts val="0"/>
              </a:spcBef>
              <a:spcAft>
                <a:spcPts val="600"/>
              </a:spcAft>
              <a:defRPr lang="en-US" dirty="0"/>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Slide Number Placeholder 4">
            <a:extLst>
              <a:ext uri="{FF2B5EF4-FFF2-40B4-BE49-F238E27FC236}">
                <a16:creationId xmlns:a16="http://schemas.microsoft.com/office/drawing/2014/main" id="{87F32FDE-ECFB-4F3C-B4D9-70B934047472}"/>
              </a:ext>
            </a:extLst>
          </p:cNvPr>
          <p:cNvSpPr>
            <a:spLocks noGrp="1"/>
          </p:cNvSpPr>
          <p:nvPr>
            <p:ph type="sldNum" sz="quarter" idx="12"/>
          </p:nvPr>
        </p:nvSpPr>
        <p:spPr>
          <a:xfrm>
            <a:off x="11549830" y="6524625"/>
            <a:ext cx="334195" cy="138499"/>
          </a:xfrm>
          <a:prstGeom prst="rect">
            <a:avLst/>
          </a:prstGeom>
        </p:spPr>
        <p:txBody>
          <a:bodyPr wrap="square" lIns="0" tIns="0" rIns="0" bIns="0" anchor="ctr" anchorCtr="0">
            <a:noAutofit/>
          </a:bodyPr>
          <a:lstStyle>
            <a:lvl1pPr marL="0" indent="0" algn="r">
              <a:lnSpc>
                <a:spcPct val="100000"/>
              </a:lnSpc>
              <a:spcBef>
                <a:spcPts val="0"/>
              </a:spcBef>
              <a:spcAft>
                <a:spcPts val="0"/>
              </a:spcAft>
              <a:buFontTx/>
              <a:buNone/>
              <a:defRPr sz="900" b="0" i="0">
                <a:solidFill>
                  <a:schemeClr val="tx2"/>
                </a:solidFill>
                <a:latin typeface="Graphik Regular" panose="020B0503030202060203" pitchFamily="34" charset="0"/>
              </a:defRPr>
            </a:lvl1pPr>
          </a:lstStyle>
          <a:p>
            <a:fld id="{3D7620F4-1EE3-4828-961B-F60A8C212044}" type="slidenum">
              <a:rPr lang="en-US" smtClean="0"/>
              <a:t>‹#›</a:t>
            </a:fld>
            <a:endParaRPr lang="en-US"/>
          </a:p>
        </p:txBody>
      </p:sp>
      <p:sp>
        <p:nvSpPr>
          <p:cNvPr id="7" name="Footer Placeholder 3">
            <a:extLst>
              <a:ext uri="{FF2B5EF4-FFF2-40B4-BE49-F238E27FC236}">
                <a16:creationId xmlns:a16="http://schemas.microsoft.com/office/drawing/2014/main" id="{E9FF341B-BE6F-4F95-90DC-9CFC0B120098}"/>
              </a:ext>
            </a:extLst>
          </p:cNvPr>
          <p:cNvSpPr>
            <a:spLocks noGrp="1"/>
          </p:cNvSpPr>
          <p:nvPr>
            <p:ph type="ftr" sz="quarter" idx="3"/>
          </p:nvPr>
        </p:nvSpPr>
        <p:spPr>
          <a:xfrm>
            <a:off x="381000" y="6540013"/>
            <a:ext cx="4114800" cy="138499"/>
          </a:xfrm>
          <a:prstGeom prst="rect">
            <a:avLst/>
          </a:prstGeom>
        </p:spPr>
        <p:txBody>
          <a:bodyPr vert="horz" wrap="square" lIns="0" tIns="0" rIns="0" bIns="0" rtlCol="0">
            <a:spAutoFit/>
          </a:bodyPr>
          <a:lstStyle>
            <a:lvl1pPr algn="l">
              <a:defRPr lang="en-AU" sz="900" b="0" i="0">
                <a:solidFill>
                  <a:schemeClr val="tx2"/>
                </a:solidFill>
                <a:latin typeface="+mn-lt"/>
              </a:defRPr>
            </a:lvl1pPr>
          </a:lstStyle>
          <a:p>
            <a:endParaRPr lang="en-US"/>
          </a:p>
        </p:txBody>
      </p:sp>
    </p:spTree>
    <p:extLst>
      <p:ext uri="{BB962C8B-B14F-4D97-AF65-F5344CB8AC3E}">
        <p14:creationId xmlns:p14="http://schemas.microsoft.com/office/powerpoint/2010/main" val="205243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Header Colored and Four Column Content">
    <p:spTree>
      <p:nvGrpSpPr>
        <p:cNvPr id="1" name=""/>
        <p:cNvGrpSpPr/>
        <p:nvPr/>
      </p:nvGrpSpPr>
      <p:grpSpPr>
        <a:xfrm>
          <a:off x="0" y="0"/>
          <a:ext cx="0" cy="0"/>
          <a:chOff x="0" y="0"/>
          <a:chExt cx="0" cy="0"/>
        </a:xfrm>
      </p:grpSpPr>
      <p:sp>
        <p:nvSpPr>
          <p:cNvPr id="4" name="Title 3"/>
          <p:cNvSpPr>
            <a:spLocks noGrp="1"/>
          </p:cNvSpPr>
          <p:nvPr>
            <p:ph type="title"/>
          </p:nvPr>
        </p:nvSpPr>
        <p:spPr>
          <a:xfrm>
            <a:off x="360000" y="720000"/>
            <a:ext cx="11520000" cy="756000"/>
          </a:xfrm>
        </p:spPr>
        <p:txBody>
          <a:bodyPr/>
          <a:lstStyle>
            <a:lvl1pPr>
              <a:defRPr>
                <a:solidFill>
                  <a:schemeClr val="tx1"/>
                </a:solidFill>
              </a:defRPr>
            </a:lvl1pPr>
          </a:lstStyle>
          <a:p>
            <a:r>
              <a:rPr lang="de-DE" dirty="0"/>
              <a:t>Titelmasterformat durch Klicken bearbeiten</a:t>
            </a:r>
            <a:endParaRPr lang="en-US" dirty="0"/>
          </a:p>
        </p:txBody>
      </p:sp>
      <p:sp>
        <p:nvSpPr>
          <p:cNvPr id="3" name="Textplatzhalter 2">
            <a:extLst>
              <a:ext uri="{FF2B5EF4-FFF2-40B4-BE49-F238E27FC236}">
                <a16:creationId xmlns:a16="http://schemas.microsoft.com/office/drawing/2014/main" id="{9D92E0E8-BD50-4D9F-84DB-13C6647FF72E}"/>
              </a:ext>
            </a:extLst>
          </p:cNvPr>
          <p:cNvSpPr>
            <a:spLocks noGrp="1"/>
          </p:cNvSpPr>
          <p:nvPr>
            <p:ph type="body" sz="quarter" idx="18"/>
          </p:nvPr>
        </p:nvSpPr>
        <p:spPr>
          <a:xfrm>
            <a:off x="360363" y="1800000"/>
            <a:ext cx="2736000" cy="4320000"/>
          </a:xfrm>
        </p:spPr>
        <p:txBody>
          <a:bodyPr/>
          <a:lstStyle>
            <a:lvl1pPr>
              <a:lnSpc>
                <a:spcPct val="80000"/>
              </a:lnSpc>
              <a:defRPr sz="2000">
                <a:solidFill>
                  <a:schemeClr val="accent4"/>
                </a:solidFill>
                <a:latin typeface="+mj-lt"/>
              </a:defRPr>
            </a:lvl1pPr>
            <a:lvl2pPr>
              <a:defRPr/>
            </a:lvl2pPr>
            <a:lvl3pPr>
              <a:defRPr/>
            </a:lvl3pPr>
            <a:lvl4pPr>
              <a:defRPr/>
            </a:lvl4pPr>
            <a:lvl5pP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6" name="Textplatzhalter 2">
            <a:extLst>
              <a:ext uri="{FF2B5EF4-FFF2-40B4-BE49-F238E27FC236}">
                <a16:creationId xmlns:a16="http://schemas.microsoft.com/office/drawing/2014/main" id="{B37B30E7-4AAB-4D0E-95E5-208B84306DC8}"/>
              </a:ext>
            </a:extLst>
          </p:cNvPr>
          <p:cNvSpPr>
            <a:spLocks noGrp="1"/>
          </p:cNvSpPr>
          <p:nvPr>
            <p:ph type="body" sz="quarter" idx="19"/>
          </p:nvPr>
        </p:nvSpPr>
        <p:spPr>
          <a:xfrm>
            <a:off x="3288242" y="1800000"/>
            <a:ext cx="2736000" cy="4320000"/>
          </a:xfrm>
        </p:spPr>
        <p:txBody>
          <a:bodyPr/>
          <a:lstStyle>
            <a:lvl1pPr>
              <a:lnSpc>
                <a:spcPct val="80000"/>
              </a:lnSpc>
              <a:defRPr sz="2000">
                <a:solidFill>
                  <a:schemeClr val="accent4"/>
                </a:solidFill>
                <a:latin typeface="+mj-lt"/>
              </a:defRPr>
            </a:lvl1pPr>
            <a:lvl2pPr>
              <a:defRPr/>
            </a:lvl2pPr>
            <a:lvl3pPr>
              <a:defRPr/>
            </a:lvl3pPr>
            <a:lvl4pPr>
              <a:defRPr/>
            </a:lvl4pPr>
            <a:lvl5pP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7" name="Textplatzhalter 2">
            <a:extLst>
              <a:ext uri="{FF2B5EF4-FFF2-40B4-BE49-F238E27FC236}">
                <a16:creationId xmlns:a16="http://schemas.microsoft.com/office/drawing/2014/main" id="{D0C763AB-08EA-488A-B0F3-E314AE1E0F8E}"/>
              </a:ext>
            </a:extLst>
          </p:cNvPr>
          <p:cNvSpPr>
            <a:spLocks noGrp="1"/>
          </p:cNvSpPr>
          <p:nvPr>
            <p:ph type="body" sz="quarter" idx="20"/>
          </p:nvPr>
        </p:nvSpPr>
        <p:spPr>
          <a:xfrm>
            <a:off x="9144000" y="1800000"/>
            <a:ext cx="2736000" cy="4320000"/>
          </a:xfrm>
        </p:spPr>
        <p:txBody>
          <a:bodyPr/>
          <a:lstStyle>
            <a:lvl1pPr>
              <a:lnSpc>
                <a:spcPct val="80000"/>
              </a:lnSpc>
              <a:defRPr sz="2000">
                <a:solidFill>
                  <a:schemeClr val="accent4"/>
                </a:solidFill>
                <a:latin typeface="+mj-lt"/>
              </a:defRPr>
            </a:lvl1pPr>
            <a:lvl2pPr>
              <a:defRPr/>
            </a:lvl2pPr>
            <a:lvl3pPr>
              <a:defRPr/>
            </a:lvl3pPr>
            <a:lvl4pPr>
              <a:defRPr/>
            </a:lvl4pPr>
            <a:lvl5pP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8" name="Textplatzhalter 2">
            <a:extLst>
              <a:ext uri="{FF2B5EF4-FFF2-40B4-BE49-F238E27FC236}">
                <a16:creationId xmlns:a16="http://schemas.microsoft.com/office/drawing/2014/main" id="{8DC8B1CF-D0BA-47D7-A72B-434047BCE2C6}"/>
              </a:ext>
            </a:extLst>
          </p:cNvPr>
          <p:cNvSpPr>
            <a:spLocks noGrp="1"/>
          </p:cNvSpPr>
          <p:nvPr>
            <p:ph type="body" sz="quarter" idx="21"/>
          </p:nvPr>
        </p:nvSpPr>
        <p:spPr>
          <a:xfrm>
            <a:off x="6216121" y="1800000"/>
            <a:ext cx="2736000" cy="4320000"/>
          </a:xfrm>
        </p:spPr>
        <p:txBody>
          <a:bodyPr/>
          <a:lstStyle>
            <a:lvl1pPr>
              <a:lnSpc>
                <a:spcPct val="80000"/>
              </a:lnSpc>
              <a:defRPr sz="2000">
                <a:solidFill>
                  <a:schemeClr val="accent4"/>
                </a:solidFill>
                <a:latin typeface="+mj-lt"/>
              </a:defRPr>
            </a:lvl1pPr>
            <a:lvl2pPr>
              <a:defRPr/>
            </a:lvl2pPr>
            <a:lvl3pPr>
              <a:defRPr/>
            </a:lvl3pPr>
            <a:lvl4pPr>
              <a:defRPr/>
            </a:lvl4pPr>
            <a:lvl5pPr>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8" name="Textplatzhalter 7">
            <a:extLst>
              <a:ext uri="{FF2B5EF4-FFF2-40B4-BE49-F238E27FC236}">
                <a16:creationId xmlns:a16="http://schemas.microsoft.com/office/drawing/2014/main" id="{628B994F-F0F6-4A8E-9864-8E0665D47488}"/>
              </a:ext>
            </a:extLst>
          </p:cNvPr>
          <p:cNvSpPr>
            <a:spLocks noGrp="1"/>
          </p:cNvSpPr>
          <p:nvPr>
            <p:ph type="body" sz="quarter" idx="22"/>
          </p:nvPr>
        </p:nvSpPr>
        <p:spPr>
          <a:xfrm>
            <a:off x="360000" y="323849"/>
            <a:ext cx="11520487" cy="360000"/>
          </a:xfrm>
        </p:spPr>
        <p:txBody>
          <a:bodyPr/>
          <a:lstStyle>
            <a:lvl1pPr algn="l" defTabSz="1734634" rtl="0" eaLnBrk="1" latinLnBrk="0" hangingPunct="1">
              <a:lnSpc>
                <a:spcPct val="80000"/>
              </a:lnSpc>
              <a:spcBef>
                <a:spcPct val="0"/>
              </a:spcBef>
              <a:buNone/>
              <a:defRPr lang="de-DE" sz="3200" b="0" i="0" kern="1200" cap="all" spc="-133" baseline="0" dirty="0" smtClean="0">
                <a:solidFill>
                  <a:schemeClr val="accent1"/>
                </a:solidFill>
                <a:latin typeface="+mj-lt"/>
                <a:ea typeface="Graphik Black" panose="020B0A03030202060203" pitchFamily="34" charset="0"/>
                <a:cs typeface="Graphik Black" panose="020B0A03030202060203" pitchFamily="34" charset="0"/>
              </a:defRPr>
            </a:lvl1pPr>
          </a:lstStyle>
          <a:p>
            <a:pPr lvl="0"/>
            <a:r>
              <a:rPr lang="de-DE" dirty="0"/>
              <a:t>Formatvorlagen des Textmasters bearbeiten</a:t>
            </a:r>
            <a:endParaRPr lang="en-US" dirty="0"/>
          </a:p>
        </p:txBody>
      </p:sp>
      <p:sp>
        <p:nvSpPr>
          <p:cNvPr id="10" name="Slide Number Placeholder 4">
            <a:extLst>
              <a:ext uri="{FF2B5EF4-FFF2-40B4-BE49-F238E27FC236}">
                <a16:creationId xmlns:a16="http://schemas.microsoft.com/office/drawing/2014/main" id="{3744CE49-5E80-454E-86C2-D66A32F729FC}"/>
              </a:ext>
            </a:extLst>
          </p:cNvPr>
          <p:cNvSpPr>
            <a:spLocks noGrp="1"/>
          </p:cNvSpPr>
          <p:nvPr>
            <p:ph type="sldNum" sz="quarter" idx="12"/>
          </p:nvPr>
        </p:nvSpPr>
        <p:spPr>
          <a:xfrm>
            <a:off x="11549830" y="6524625"/>
            <a:ext cx="334195" cy="138499"/>
          </a:xfrm>
          <a:prstGeom prst="rect">
            <a:avLst/>
          </a:prstGeom>
        </p:spPr>
        <p:txBody>
          <a:bodyPr wrap="square" lIns="0" tIns="0" rIns="0" bIns="0" anchor="ctr" anchorCtr="0">
            <a:noAutofit/>
          </a:bodyPr>
          <a:lstStyle>
            <a:lvl1pPr marL="0" indent="0" algn="r">
              <a:lnSpc>
                <a:spcPct val="100000"/>
              </a:lnSpc>
              <a:spcBef>
                <a:spcPts val="0"/>
              </a:spcBef>
              <a:spcAft>
                <a:spcPts val="0"/>
              </a:spcAft>
              <a:buFontTx/>
              <a:buNone/>
              <a:defRPr sz="900" b="0" i="0">
                <a:solidFill>
                  <a:schemeClr val="tx2"/>
                </a:solidFill>
                <a:latin typeface="Graphik Regular" panose="020B0503030202060203" pitchFamily="34" charset="0"/>
              </a:defRPr>
            </a:lvl1pPr>
          </a:lstStyle>
          <a:p>
            <a:fld id="{3D7620F4-1EE3-4828-961B-F60A8C212044}" type="slidenum">
              <a:rPr lang="en-US" smtClean="0"/>
              <a:t>‹#›</a:t>
            </a:fld>
            <a:endParaRPr lang="en-US"/>
          </a:p>
        </p:txBody>
      </p:sp>
      <p:sp>
        <p:nvSpPr>
          <p:cNvPr id="11" name="Footer Placeholder 3">
            <a:extLst>
              <a:ext uri="{FF2B5EF4-FFF2-40B4-BE49-F238E27FC236}">
                <a16:creationId xmlns:a16="http://schemas.microsoft.com/office/drawing/2014/main" id="{72AB01FF-B3A6-4E43-B30B-4E72EC8F8B05}"/>
              </a:ext>
            </a:extLst>
          </p:cNvPr>
          <p:cNvSpPr>
            <a:spLocks noGrp="1"/>
          </p:cNvSpPr>
          <p:nvPr>
            <p:ph type="ftr" sz="quarter" idx="3"/>
          </p:nvPr>
        </p:nvSpPr>
        <p:spPr>
          <a:xfrm>
            <a:off x="381000" y="6540013"/>
            <a:ext cx="4114800" cy="138499"/>
          </a:xfrm>
          <a:prstGeom prst="rect">
            <a:avLst/>
          </a:prstGeom>
        </p:spPr>
        <p:txBody>
          <a:bodyPr vert="horz" wrap="square" lIns="0" tIns="0" rIns="0" bIns="0" rtlCol="0">
            <a:spAutoFit/>
          </a:bodyPr>
          <a:lstStyle>
            <a:lvl1pPr algn="l">
              <a:defRPr lang="en-AU" sz="900" b="0" i="0">
                <a:solidFill>
                  <a:schemeClr val="tx2"/>
                </a:solidFill>
                <a:latin typeface="+mn-lt"/>
              </a:defRPr>
            </a:lvl1pPr>
          </a:lstStyle>
          <a:p>
            <a:endParaRPr lang="en-US"/>
          </a:p>
        </p:txBody>
      </p:sp>
    </p:spTree>
    <p:extLst>
      <p:ext uri="{BB962C8B-B14F-4D97-AF65-F5344CB8AC3E}">
        <p14:creationId xmlns:p14="http://schemas.microsoft.com/office/powerpoint/2010/main" val="353118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with footers">
    <p:spTree>
      <p:nvGrpSpPr>
        <p:cNvPr id="1" name=""/>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130AF85F-F40A-4DE4-A1D1-8D48AC510E5D}"/>
              </a:ext>
            </a:extLst>
          </p:cNvPr>
          <p:cNvSpPr>
            <a:spLocks noGrp="1"/>
          </p:cNvSpPr>
          <p:nvPr>
            <p:ph type="sldNum" sz="quarter" idx="12"/>
          </p:nvPr>
        </p:nvSpPr>
        <p:spPr>
          <a:xfrm>
            <a:off x="11549830" y="6524625"/>
            <a:ext cx="334195" cy="138499"/>
          </a:xfrm>
          <a:prstGeom prst="rect">
            <a:avLst/>
          </a:prstGeom>
        </p:spPr>
        <p:txBody>
          <a:bodyPr wrap="square" lIns="0" tIns="0" rIns="0" bIns="0" anchor="ctr" anchorCtr="0">
            <a:noAutofit/>
          </a:bodyPr>
          <a:lstStyle>
            <a:lvl1pPr marL="0" indent="0" algn="r">
              <a:lnSpc>
                <a:spcPct val="100000"/>
              </a:lnSpc>
              <a:spcBef>
                <a:spcPts val="0"/>
              </a:spcBef>
              <a:spcAft>
                <a:spcPts val="0"/>
              </a:spcAft>
              <a:buFontTx/>
              <a:buNone/>
              <a:defRPr sz="900" b="0" i="0">
                <a:solidFill>
                  <a:schemeClr val="tx2"/>
                </a:solidFill>
                <a:latin typeface="Graphik Regular" panose="020B0503030202060203" pitchFamily="34" charset="0"/>
              </a:defRPr>
            </a:lvl1pPr>
          </a:lstStyle>
          <a:p>
            <a:fld id="{3D7620F4-1EE3-4828-961B-F60A8C212044}" type="slidenum">
              <a:rPr lang="en-US" smtClean="0"/>
              <a:t>‹#›</a:t>
            </a:fld>
            <a:endParaRPr lang="en-US"/>
          </a:p>
        </p:txBody>
      </p:sp>
      <p:sp>
        <p:nvSpPr>
          <p:cNvPr id="3" name="Footer Placeholder 3">
            <a:extLst>
              <a:ext uri="{FF2B5EF4-FFF2-40B4-BE49-F238E27FC236}">
                <a16:creationId xmlns:a16="http://schemas.microsoft.com/office/drawing/2014/main" id="{F4E650E7-57B8-4C57-AAFA-6454723BE4CE}"/>
              </a:ext>
            </a:extLst>
          </p:cNvPr>
          <p:cNvSpPr>
            <a:spLocks noGrp="1"/>
          </p:cNvSpPr>
          <p:nvPr>
            <p:ph type="ftr" sz="quarter" idx="3"/>
          </p:nvPr>
        </p:nvSpPr>
        <p:spPr>
          <a:xfrm>
            <a:off x="381000" y="6540013"/>
            <a:ext cx="4114800" cy="138499"/>
          </a:xfrm>
          <a:prstGeom prst="rect">
            <a:avLst/>
          </a:prstGeom>
        </p:spPr>
        <p:txBody>
          <a:bodyPr vert="horz" wrap="square" lIns="0" tIns="0" rIns="0" bIns="0" rtlCol="0">
            <a:spAutoFit/>
          </a:bodyPr>
          <a:lstStyle>
            <a:lvl1pPr algn="l">
              <a:defRPr lang="en-AU" sz="900" b="0" i="0">
                <a:solidFill>
                  <a:schemeClr val="tx2"/>
                </a:solidFill>
                <a:latin typeface="+mn-lt"/>
              </a:defRPr>
            </a:lvl1pPr>
          </a:lstStyle>
          <a:p>
            <a:endParaRPr lang="en-US"/>
          </a:p>
        </p:txBody>
      </p:sp>
    </p:spTree>
    <p:extLst>
      <p:ext uri="{BB962C8B-B14F-4D97-AF65-F5344CB8AC3E}">
        <p14:creationId xmlns:p14="http://schemas.microsoft.com/office/powerpoint/2010/main" val="1823321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p:custDataLst>
              <p:tags r:id="rId16"/>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8" name="think-cell Folie" r:id="rId17" imgW="425" imgH="426" progId="TCLayout.ActiveDocument.1">
                  <p:embed/>
                </p:oleObj>
              </mc:Choice>
              <mc:Fallback>
                <p:oleObj name="think-cell Folie" r:id="rId17" imgW="425" imgH="426" progId="TCLayout.ActiveDocument.1">
                  <p:embed/>
                  <p:pic>
                    <p:nvPicPr>
                      <p:cNvPr id="6" name="Objekt 5"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360000" y="323849"/>
            <a:ext cx="11520487" cy="360000"/>
          </a:xfrm>
          <a:prstGeom prst="rect">
            <a:avLst/>
          </a:prstGeom>
        </p:spPr>
        <p:txBody>
          <a:bodyPr vert="horz" wrap="square" lIns="0" tIns="91440" rIns="0" bIns="45720" rtlCol="0" anchor="t" anchorCtr="0">
            <a:noAutofit/>
          </a:bodyPr>
          <a:lstStyle/>
          <a:p>
            <a:r>
              <a:rPr lang="en-US" dirty="0"/>
              <a:t>Click to edit Master title style</a:t>
            </a:r>
          </a:p>
        </p:txBody>
      </p:sp>
      <p:sp>
        <p:nvSpPr>
          <p:cNvPr id="3" name="Text Placeholder 2"/>
          <p:cNvSpPr>
            <a:spLocks noGrp="1"/>
          </p:cNvSpPr>
          <p:nvPr>
            <p:ph type="body" idx="1"/>
          </p:nvPr>
        </p:nvSpPr>
        <p:spPr>
          <a:xfrm>
            <a:off x="381000" y="1828800"/>
            <a:ext cx="11430000" cy="4552886"/>
          </a:xfrm>
          <a:prstGeom prst="rect">
            <a:avLst/>
          </a:prstGeom>
        </p:spPr>
        <p:txBody>
          <a:bodyPr vert="horz" lIns="0" tIns="91440" rIns="0" bIns="45720" rtlCol="0">
            <a:noAutofit/>
          </a:bodyPr>
          <a:lstStyle/>
          <a:p>
            <a:pPr lvl="0"/>
            <a:r>
              <a:rPr lang="en-US" dirty="0"/>
              <a:t>Edit Master text styles 1</a:t>
            </a:r>
          </a:p>
          <a:p>
            <a:pPr lvl="1"/>
            <a:r>
              <a:rPr lang="en-US" dirty="0"/>
              <a:t>Text 2</a:t>
            </a:r>
          </a:p>
          <a:p>
            <a:pPr lvl="2"/>
            <a:r>
              <a:rPr lang="en-US" dirty="0"/>
              <a:t>Text 3</a:t>
            </a:r>
          </a:p>
          <a:p>
            <a:pPr lvl="3"/>
            <a:r>
              <a:rPr lang="en-US" dirty="0"/>
              <a:t>Text 4</a:t>
            </a:r>
          </a:p>
          <a:p>
            <a:pPr lvl="4"/>
            <a:r>
              <a:rPr lang="en-US" dirty="0"/>
              <a:t>Text 5</a:t>
            </a:r>
          </a:p>
        </p:txBody>
      </p:sp>
      <p:sp>
        <p:nvSpPr>
          <p:cNvPr id="7" name="Slide Number Placeholder 4">
            <a:extLst>
              <a:ext uri="{FF2B5EF4-FFF2-40B4-BE49-F238E27FC236}">
                <a16:creationId xmlns:a16="http://schemas.microsoft.com/office/drawing/2014/main" id="{79380D1D-D285-4232-8AD5-EDB3A8BABF4D}"/>
              </a:ext>
            </a:extLst>
          </p:cNvPr>
          <p:cNvSpPr>
            <a:spLocks noGrp="1"/>
          </p:cNvSpPr>
          <p:nvPr>
            <p:ph type="sldNum" sz="quarter" idx="4"/>
          </p:nvPr>
        </p:nvSpPr>
        <p:spPr>
          <a:xfrm>
            <a:off x="11549830" y="6524625"/>
            <a:ext cx="334195" cy="138499"/>
          </a:xfrm>
          <a:prstGeom prst="rect">
            <a:avLst/>
          </a:prstGeom>
        </p:spPr>
        <p:txBody>
          <a:bodyPr wrap="square" lIns="0" tIns="0" rIns="0" bIns="0" anchor="ctr" anchorCtr="0">
            <a:noAutofit/>
          </a:bodyPr>
          <a:lstStyle>
            <a:lvl1pPr marL="0" indent="0" algn="r">
              <a:lnSpc>
                <a:spcPct val="100000"/>
              </a:lnSpc>
              <a:spcBef>
                <a:spcPts val="0"/>
              </a:spcBef>
              <a:spcAft>
                <a:spcPts val="0"/>
              </a:spcAft>
              <a:buFontTx/>
              <a:buNone/>
              <a:defRPr sz="900" b="0" i="0">
                <a:solidFill>
                  <a:schemeClr val="tx2"/>
                </a:solidFill>
                <a:latin typeface="Graphik Regular" panose="020B0503030202060203" pitchFamily="34" charset="0"/>
              </a:defRPr>
            </a:lvl1pPr>
          </a:lstStyle>
          <a:p>
            <a:fld id="{3D7620F4-1EE3-4828-961B-F60A8C212044}" type="slidenum">
              <a:rPr lang="en-US" smtClean="0"/>
              <a:t>‹#›</a:t>
            </a:fld>
            <a:endParaRPr lang="en-US"/>
          </a:p>
        </p:txBody>
      </p:sp>
      <p:sp>
        <p:nvSpPr>
          <p:cNvPr id="8" name="Footer Placeholder 3">
            <a:extLst>
              <a:ext uri="{FF2B5EF4-FFF2-40B4-BE49-F238E27FC236}">
                <a16:creationId xmlns:a16="http://schemas.microsoft.com/office/drawing/2014/main" id="{0AFF45E7-79CC-4AC9-8D4F-818E28532BFB}"/>
              </a:ext>
            </a:extLst>
          </p:cNvPr>
          <p:cNvSpPr>
            <a:spLocks noGrp="1"/>
          </p:cNvSpPr>
          <p:nvPr>
            <p:ph type="ftr" sz="quarter" idx="3"/>
          </p:nvPr>
        </p:nvSpPr>
        <p:spPr>
          <a:xfrm>
            <a:off x="381000" y="6540013"/>
            <a:ext cx="4114800" cy="138499"/>
          </a:xfrm>
          <a:prstGeom prst="rect">
            <a:avLst/>
          </a:prstGeom>
        </p:spPr>
        <p:txBody>
          <a:bodyPr vert="horz" wrap="square" lIns="0" tIns="0" rIns="0" bIns="0" rtlCol="0">
            <a:spAutoFit/>
          </a:bodyPr>
          <a:lstStyle>
            <a:lvl1pPr algn="l">
              <a:defRPr lang="en-AU" sz="900" b="0" i="0">
                <a:solidFill>
                  <a:schemeClr val="tx2"/>
                </a:solidFill>
                <a:latin typeface="+mn-lt"/>
              </a:defRPr>
            </a:lvl1pPr>
          </a:lstStyle>
          <a:p>
            <a:endParaRPr lang="en-US"/>
          </a:p>
        </p:txBody>
      </p:sp>
    </p:spTree>
    <p:extLst>
      <p:ext uri="{BB962C8B-B14F-4D97-AF65-F5344CB8AC3E}">
        <p14:creationId xmlns:p14="http://schemas.microsoft.com/office/powerpoint/2010/main" val="38410245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marL="0" indent="0" algn="l" defTabSz="914377" rtl="0" eaLnBrk="1" latinLnBrk="0" hangingPunct="1">
        <a:lnSpc>
          <a:spcPct val="80000"/>
        </a:lnSpc>
        <a:spcBef>
          <a:spcPct val="0"/>
        </a:spcBef>
        <a:spcAft>
          <a:spcPts val="600"/>
        </a:spcAft>
        <a:buFontTx/>
        <a:buNone/>
        <a:defRPr sz="3200" b="0" i="0" kern="1200" cap="all" baseline="0">
          <a:solidFill>
            <a:schemeClr val="accent1"/>
          </a:solidFill>
          <a:latin typeface="Graphik Black" panose="020B0A03030202060203" pitchFamily="34" charset="0"/>
          <a:ea typeface="+mj-ea"/>
          <a:cs typeface="+mj-cs"/>
        </a:defRPr>
      </a:lvl1pPr>
    </p:titleStyle>
    <p:body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4"/>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39">
          <p15:clr>
            <a:srgbClr val="F26B43"/>
          </p15:clr>
        </p15:guide>
        <p15:guide id="5" orient="horz" pos="240">
          <p15:clr>
            <a:srgbClr val="F26B43"/>
          </p15:clr>
        </p15:guide>
        <p15:guide id="9" pos="240">
          <p15:clr>
            <a:srgbClr val="F26B43"/>
          </p15:clr>
        </p15:guide>
        <p15:guide id="10" orient="horz" pos="3884">
          <p15:clr>
            <a:srgbClr val="F26B43"/>
          </p15:clr>
        </p15:guide>
        <p15:guide id="14" pos="74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0.xml"/><Relationship Id="rId1" Type="http://schemas.openxmlformats.org/officeDocument/2006/relationships/themeOverride" Target="../theme/themeOverride1.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sv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 Id="rId14" Type="http://schemas.openxmlformats.org/officeDocument/2006/relationships/image" Target="../media/image52.sv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5AEA362-7EB6-4089-9763-F67545C6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3400" y="765000"/>
            <a:ext cx="6012817" cy="4653000"/>
          </a:xfrm>
          <a:prstGeom prst="rect">
            <a:avLst/>
          </a:prstGeom>
        </p:spPr>
      </p:pic>
      <p:sp>
        <p:nvSpPr>
          <p:cNvPr id="14" name="Text Placeholder 9">
            <a:extLst>
              <a:ext uri="{FF2B5EF4-FFF2-40B4-BE49-F238E27FC236}">
                <a16:creationId xmlns:a16="http://schemas.microsoft.com/office/drawing/2014/main" id="{2AC00CC4-2322-4A25-A2EA-DB250B1401D0}"/>
              </a:ext>
            </a:extLst>
          </p:cNvPr>
          <p:cNvSpPr txBox="1">
            <a:spLocks/>
          </p:cNvSpPr>
          <p:nvPr/>
        </p:nvSpPr>
        <p:spPr>
          <a:xfrm>
            <a:off x="383943" y="6093000"/>
            <a:ext cx="5567594" cy="348440"/>
          </a:xfrm>
          <a:prstGeom prst="rect">
            <a:avLst/>
          </a:prstGeom>
        </p:spPr>
        <p:txBody>
          <a:bodyPr lIns="0" tIns="0" rIns="0" bIns="0"/>
          <a:lst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4"/>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sz="1800" cap="none" dirty="0">
                <a:solidFill>
                  <a:schemeClr val="bg1"/>
                </a:solidFill>
              </a:rPr>
              <a:t>Created by Piotr Myszkowski</a:t>
            </a:r>
          </a:p>
        </p:txBody>
      </p:sp>
      <p:sp>
        <p:nvSpPr>
          <p:cNvPr id="2" name="TextBox 1">
            <a:extLst>
              <a:ext uri="{FF2B5EF4-FFF2-40B4-BE49-F238E27FC236}">
                <a16:creationId xmlns:a16="http://schemas.microsoft.com/office/drawing/2014/main" id="{A5AAEC2D-750F-4C7C-996A-939843BBC39E}"/>
              </a:ext>
            </a:extLst>
          </p:cNvPr>
          <p:cNvSpPr txBox="1"/>
          <p:nvPr/>
        </p:nvSpPr>
        <p:spPr>
          <a:xfrm>
            <a:off x="383944" y="1634611"/>
            <a:ext cx="5567594" cy="2319814"/>
          </a:xfrm>
          <a:prstGeom prst="rect">
            <a:avLst/>
          </a:prstGeom>
          <a:noFill/>
        </p:spPr>
        <p:txBody>
          <a:bodyPr wrap="square" lIns="0" tIns="0" rIns="0" bIns="45720" rtlCol="0">
            <a:noAutofit/>
          </a:bodyPr>
          <a:lstStyle/>
          <a:p>
            <a:r>
              <a:rPr lang="en-US" sz="3500" b="1" dirty="0">
                <a:solidFill>
                  <a:schemeClr val="bg1"/>
                </a:solidFill>
                <a:latin typeface="+mj-lt"/>
              </a:rPr>
              <a:t>Belarusian State University of Informatics and Radioelectronics</a:t>
            </a:r>
            <a:r>
              <a:rPr lang="en-US" sz="3500" dirty="0">
                <a:solidFill>
                  <a:schemeClr val="bg1"/>
                </a:solidFill>
                <a:latin typeface="+mj-lt"/>
              </a:rPr>
              <a:t> </a:t>
            </a:r>
          </a:p>
        </p:txBody>
      </p:sp>
      <p:sp>
        <p:nvSpPr>
          <p:cNvPr id="15" name="TextBox 14">
            <a:extLst>
              <a:ext uri="{FF2B5EF4-FFF2-40B4-BE49-F238E27FC236}">
                <a16:creationId xmlns:a16="http://schemas.microsoft.com/office/drawing/2014/main" id="{80F19BB4-C881-423B-A666-68D7B0D3CE6E}"/>
              </a:ext>
            </a:extLst>
          </p:cNvPr>
          <p:cNvSpPr txBox="1"/>
          <p:nvPr/>
        </p:nvSpPr>
        <p:spPr>
          <a:xfrm>
            <a:off x="383944" y="765000"/>
            <a:ext cx="5567594" cy="433675"/>
          </a:xfrm>
          <a:prstGeom prst="rect">
            <a:avLst/>
          </a:prstGeom>
          <a:noFill/>
        </p:spPr>
        <p:txBody>
          <a:bodyPr wrap="square" lIns="0" tIns="0" rIns="0" bIns="45720" rtlCol="0">
            <a:noAutofit/>
          </a:bodyPr>
          <a:lstStyle/>
          <a:p>
            <a:r>
              <a:rPr lang="en-US" sz="2000" b="1" dirty="0">
                <a:solidFill>
                  <a:schemeClr val="bg1"/>
                </a:solidFill>
                <a:latin typeface="+mj-lt"/>
              </a:rPr>
              <a:t>Presentation of the graduation project for</a:t>
            </a:r>
            <a:endParaRPr lang="en-US" sz="2000" dirty="0">
              <a:solidFill>
                <a:schemeClr val="bg1"/>
              </a:solidFill>
              <a:latin typeface="+mj-lt"/>
            </a:endParaRPr>
          </a:p>
        </p:txBody>
      </p:sp>
      <p:pic>
        <p:nvPicPr>
          <p:cNvPr id="5" name="Picture 4">
            <a:extLst>
              <a:ext uri="{FF2B5EF4-FFF2-40B4-BE49-F238E27FC236}">
                <a16:creationId xmlns:a16="http://schemas.microsoft.com/office/drawing/2014/main" id="{594A8F5C-0361-4519-9CB1-3214199438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4756" y="3777886"/>
            <a:ext cx="1365967" cy="1626152"/>
          </a:xfrm>
          <a:prstGeom prst="rect">
            <a:avLst/>
          </a:prstGeom>
        </p:spPr>
      </p:pic>
    </p:spTree>
    <p:extLst>
      <p:ext uri="{BB962C8B-B14F-4D97-AF65-F5344CB8AC3E}">
        <p14:creationId xmlns:p14="http://schemas.microsoft.com/office/powerpoint/2010/main" val="1223465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95E77B1-86A6-4CC3-B5FA-7212C58B8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36000" y="0"/>
            <a:ext cx="12877072" cy="6858000"/>
          </a:xfrm>
          <a:prstGeom prst="rect">
            <a:avLst/>
          </a:prstGeom>
        </p:spPr>
      </p:pic>
      <p:sp>
        <p:nvSpPr>
          <p:cNvPr id="7" name="Rechteck 6">
            <a:extLst>
              <a:ext uri="{FF2B5EF4-FFF2-40B4-BE49-F238E27FC236}">
                <a16:creationId xmlns:a16="http://schemas.microsoft.com/office/drawing/2014/main" id="{EE2B1EF0-4663-4DFB-9D00-B89481E0B4BF}"/>
              </a:ext>
            </a:extLst>
          </p:cNvPr>
          <p:cNvSpPr/>
          <p:nvPr/>
        </p:nvSpPr>
        <p:spPr>
          <a:xfrm rot="16200000">
            <a:off x="1287000" y="-1622999"/>
            <a:ext cx="6858000" cy="10103999"/>
          </a:xfrm>
          <a:prstGeom prst="rect">
            <a:avLst/>
          </a:prstGeom>
          <a:gradFill>
            <a:gsLst>
              <a:gs pos="0">
                <a:schemeClr val="bg1">
                  <a:alpha val="59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CA219E4-ED0E-4FB9-BC91-BD036B96669E}"/>
              </a:ext>
            </a:extLst>
          </p:cNvPr>
          <p:cNvSpPr txBox="1">
            <a:spLocks/>
          </p:cNvSpPr>
          <p:nvPr/>
        </p:nvSpPr>
        <p:spPr>
          <a:xfrm>
            <a:off x="381000" y="2811105"/>
            <a:ext cx="11811000" cy="1212255"/>
          </a:xfrm>
          <a:prstGeom prst="rect">
            <a:avLst/>
          </a:prstGeom>
        </p:spPr>
        <p:txBody>
          <a:bodyPr vert="horz" wrap="square" lIns="0" tIns="0" rIns="0" bIns="45720" rtlCol="0" anchor="ctr" anchorCtr="0">
            <a:noAutofit/>
          </a:bodyPr>
          <a:lstStyle>
            <a:lvl1pPr marL="0" indent="0" algn="l" defTabSz="914377" rtl="0" eaLnBrk="1" latinLnBrk="0" hangingPunct="1">
              <a:lnSpc>
                <a:spcPct val="70000"/>
              </a:lnSpc>
              <a:spcBef>
                <a:spcPct val="0"/>
              </a:spcBef>
              <a:spcAft>
                <a:spcPts val="600"/>
              </a:spcAft>
              <a:buFontTx/>
              <a:buNone/>
              <a:defRPr sz="4800" b="0" i="0" kern="1200" cap="all" baseline="0">
                <a:solidFill>
                  <a:schemeClr val="tx1"/>
                </a:solidFill>
                <a:latin typeface="Graphik Black" panose="020B0A03030202060203" pitchFamily="34" charset="0"/>
                <a:ea typeface="+mj-ea"/>
                <a:cs typeface="+mj-cs"/>
              </a:defRPr>
            </a:lvl1pPr>
          </a:lstStyle>
          <a:p>
            <a:r>
              <a:rPr lang="en-US" sz="7500" dirty="0">
                <a:solidFill>
                  <a:srgbClr val="FFFFFF"/>
                </a:solidFill>
              </a:rPr>
              <a:t>architecture design</a:t>
            </a:r>
          </a:p>
        </p:txBody>
      </p:sp>
      <p:grpSp>
        <p:nvGrpSpPr>
          <p:cNvPr id="4" name="Group 3">
            <a:extLst>
              <a:ext uri="{FF2B5EF4-FFF2-40B4-BE49-F238E27FC236}">
                <a16:creationId xmlns:a16="http://schemas.microsoft.com/office/drawing/2014/main" id="{ACF7CB93-C5F9-4A46-A1B0-792C8A1E06D7}"/>
              </a:ext>
            </a:extLst>
          </p:cNvPr>
          <p:cNvGrpSpPr/>
          <p:nvPr/>
        </p:nvGrpSpPr>
        <p:grpSpPr>
          <a:xfrm>
            <a:off x="381000" y="169629"/>
            <a:ext cx="1571626" cy="415765"/>
            <a:chOff x="370714" y="149309"/>
            <a:chExt cx="1571626" cy="415765"/>
          </a:xfrm>
        </p:grpSpPr>
        <p:sp>
          <p:nvSpPr>
            <p:cNvPr id="3" name="TextBox 2">
              <a:extLst>
                <a:ext uri="{FF2B5EF4-FFF2-40B4-BE49-F238E27FC236}">
                  <a16:creationId xmlns:a16="http://schemas.microsoft.com/office/drawing/2014/main" id="{F04A072C-EFB6-49C6-957F-420ED8102D78}"/>
                </a:ext>
              </a:extLst>
            </p:cNvPr>
            <p:cNvSpPr txBox="1"/>
            <p:nvPr/>
          </p:nvSpPr>
          <p:spPr>
            <a:xfrm>
              <a:off x="370714" y="149309"/>
              <a:ext cx="1260497" cy="415765"/>
            </a:xfrm>
            <a:prstGeom prst="rect">
              <a:avLst/>
            </a:prstGeom>
            <a:noFill/>
          </p:spPr>
          <p:txBody>
            <a:bodyPr wrap="square" lIns="0" tIns="0" rIns="0" bIns="45720" rtlCol="0">
              <a:noAutofit/>
            </a:bodyPr>
            <a:lstStyle/>
            <a:p>
              <a:r>
                <a:rPr lang="en-US" sz="2800" dirty="0">
                  <a:latin typeface="+mj-lt"/>
                </a:rPr>
                <a:t>BSUIR</a:t>
              </a:r>
            </a:p>
          </p:txBody>
        </p:sp>
        <p:pic>
          <p:nvPicPr>
            <p:cNvPr id="15" name="Picture 14">
              <a:extLst>
                <a:ext uri="{FF2B5EF4-FFF2-40B4-BE49-F238E27FC236}">
                  <a16:creationId xmlns:a16="http://schemas.microsoft.com/office/drawing/2014/main" id="{B6AF3B15-12F2-45B3-8869-F88880DF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212" y="194683"/>
              <a:ext cx="311128" cy="370391"/>
            </a:xfrm>
            <a:prstGeom prst="rect">
              <a:avLst/>
            </a:prstGeom>
          </p:spPr>
        </p:pic>
      </p:grpSp>
    </p:spTree>
    <p:extLst>
      <p:ext uri="{BB962C8B-B14F-4D97-AF65-F5344CB8AC3E}">
        <p14:creationId xmlns:p14="http://schemas.microsoft.com/office/powerpoint/2010/main" val="165267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FA805AB6-0627-4F87-B036-711726F34CC8}"/>
              </a:ext>
            </a:extLst>
          </p:cNvPr>
          <p:cNvSpPr/>
          <p:nvPr/>
        </p:nvSpPr>
        <p:spPr>
          <a:xfrm>
            <a:off x="8016238" y="4740661"/>
            <a:ext cx="3241040" cy="146618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15AE5398-FF6E-0945-933E-5C68B649BA8F}"/>
              </a:ext>
            </a:extLst>
          </p:cNvPr>
          <p:cNvSpPr txBox="1"/>
          <p:nvPr/>
        </p:nvSpPr>
        <p:spPr>
          <a:xfrm>
            <a:off x="-12879" y="-1687132"/>
            <a:ext cx="0" cy="0"/>
          </a:xfrm>
          <a:prstGeom prst="rect">
            <a:avLst/>
          </a:prstGeom>
        </p:spPr>
        <p:txBody>
          <a:bodyPr vert="horz"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6" name="Graphic 5">
            <a:extLst>
              <a:ext uri="{FF2B5EF4-FFF2-40B4-BE49-F238E27FC236}">
                <a16:creationId xmlns:a16="http://schemas.microsoft.com/office/drawing/2014/main" id="{4017E4E1-C1D0-4C2A-9294-F24EAF9BFF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1758" y="5133982"/>
            <a:ext cx="1547814" cy="812389"/>
          </a:xfrm>
          <a:prstGeom prst="rect">
            <a:avLst/>
          </a:prstGeom>
        </p:spPr>
      </p:pic>
      <p:sp>
        <p:nvSpPr>
          <p:cNvPr id="27" name="Rectangle: Rounded Corners 26">
            <a:extLst>
              <a:ext uri="{FF2B5EF4-FFF2-40B4-BE49-F238E27FC236}">
                <a16:creationId xmlns:a16="http://schemas.microsoft.com/office/drawing/2014/main" id="{3668C1FC-17B7-45ED-BE4F-AF066D5EEF6B}"/>
              </a:ext>
            </a:extLst>
          </p:cNvPr>
          <p:cNvSpPr/>
          <p:nvPr/>
        </p:nvSpPr>
        <p:spPr>
          <a:xfrm>
            <a:off x="8016238" y="2629870"/>
            <a:ext cx="3241040" cy="146618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50C47BC-D6E8-4AF3-AA65-448615C46A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5945" y="2857119"/>
            <a:ext cx="1789221" cy="1215320"/>
          </a:xfrm>
          <a:prstGeom prst="rect">
            <a:avLst/>
          </a:prstGeom>
        </p:spPr>
      </p:pic>
      <p:sp>
        <p:nvSpPr>
          <p:cNvPr id="30" name="Rectangle: Rounded Corners 29">
            <a:extLst>
              <a:ext uri="{FF2B5EF4-FFF2-40B4-BE49-F238E27FC236}">
                <a16:creationId xmlns:a16="http://schemas.microsoft.com/office/drawing/2014/main" id="{A7436A70-95F5-40B7-9F48-FA55038AC0EA}"/>
              </a:ext>
            </a:extLst>
          </p:cNvPr>
          <p:cNvSpPr/>
          <p:nvPr/>
        </p:nvSpPr>
        <p:spPr>
          <a:xfrm>
            <a:off x="8016238" y="525549"/>
            <a:ext cx="3242402" cy="146618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2E535A58-EDB7-4656-BE1E-3083D22C3C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6891" y="775034"/>
            <a:ext cx="2593340" cy="1210225"/>
          </a:xfrm>
          <a:prstGeom prst="rect">
            <a:avLst/>
          </a:prstGeom>
        </p:spPr>
      </p:pic>
      <p:sp>
        <p:nvSpPr>
          <p:cNvPr id="35" name="Rectangle: Rounded Corners 34">
            <a:extLst>
              <a:ext uri="{FF2B5EF4-FFF2-40B4-BE49-F238E27FC236}">
                <a16:creationId xmlns:a16="http://schemas.microsoft.com/office/drawing/2014/main" id="{7E10E889-E01A-44A7-9BDB-6379C172FD52}"/>
              </a:ext>
            </a:extLst>
          </p:cNvPr>
          <p:cNvSpPr/>
          <p:nvPr/>
        </p:nvSpPr>
        <p:spPr>
          <a:xfrm>
            <a:off x="5527040" y="320634"/>
            <a:ext cx="6217656" cy="4104148"/>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593FEB2D-6B95-484C-881E-430890F615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6601" y="2636340"/>
            <a:ext cx="2932359" cy="1466180"/>
          </a:xfrm>
          <a:prstGeom prst="rect">
            <a:avLst/>
          </a:prstGeom>
        </p:spPr>
      </p:pic>
      <p:sp>
        <p:nvSpPr>
          <p:cNvPr id="31" name="Arrow: Up-Down 30">
            <a:extLst>
              <a:ext uri="{FF2B5EF4-FFF2-40B4-BE49-F238E27FC236}">
                <a16:creationId xmlns:a16="http://schemas.microsoft.com/office/drawing/2014/main" id="{6C4722D7-852E-42A8-A1EA-661DE27B8E6F}"/>
              </a:ext>
            </a:extLst>
          </p:cNvPr>
          <p:cNvSpPr/>
          <p:nvPr/>
        </p:nvSpPr>
        <p:spPr>
          <a:xfrm>
            <a:off x="9560556" y="4087502"/>
            <a:ext cx="254000" cy="661708"/>
          </a:xfrm>
          <a:prstGeom prst="upDown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Up-Down 40">
            <a:extLst>
              <a:ext uri="{FF2B5EF4-FFF2-40B4-BE49-F238E27FC236}">
                <a16:creationId xmlns:a16="http://schemas.microsoft.com/office/drawing/2014/main" id="{445ED2A7-7919-4081-919B-11732B4DE205}"/>
              </a:ext>
            </a:extLst>
          </p:cNvPr>
          <p:cNvSpPr/>
          <p:nvPr/>
        </p:nvSpPr>
        <p:spPr>
          <a:xfrm>
            <a:off x="9507851" y="2029023"/>
            <a:ext cx="257814" cy="565422"/>
          </a:xfrm>
          <a:prstGeom prst="upDownArrow">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BD98FF65-DB6C-4C4C-809B-54B95C8DAA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40333" y="4995880"/>
            <a:ext cx="2397753" cy="639001"/>
          </a:xfrm>
          <a:prstGeom prst="rect">
            <a:avLst/>
          </a:prstGeom>
        </p:spPr>
      </p:pic>
      <p:sp>
        <p:nvSpPr>
          <p:cNvPr id="37" name="TextBox 36">
            <a:extLst>
              <a:ext uri="{FF2B5EF4-FFF2-40B4-BE49-F238E27FC236}">
                <a16:creationId xmlns:a16="http://schemas.microsoft.com/office/drawing/2014/main" id="{CAE34969-A511-4EDC-8E28-C4AD5FC55606}"/>
              </a:ext>
            </a:extLst>
          </p:cNvPr>
          <p:cNvSpPr txBox="1"/>
          <p:nvPr/>
        </p:nvSpPr>
        <p:spPr>
          <a:xfrm>
            <a:off x="9230356" y="4873512"/>
            <a:ext cx="914400" cy="274320"/>
          </a:xfrm>
          <a:prstGeom prst="rect">
            <a:avLst/>
          </a:prstGeom>
          <a:noFill/>
        </p:spPr>
        <p:txBody>
          <a:bodyPr wrap="none" lIns="0" tIns="0" rIns="0" bIns="45720" rtlCol="0">
            <a:noAutofit/>
          </a:bodyPr>
          <a:lstStyle/>
          <a:p>
            <a:r>
              <a:rPr lang="en-US" sz="1600" dirty="0"/>
              <a:t>Database</a:t>
            </a:r>
          </a:p>
        </p:txBody>
      </p:sp>
      <p:sp>
        <p:nvSpPr>
          <p:cNvPr id="38" name="TextBox 37">
            <a:extLst>
              <a:ext uri="{FF2B5EF4-FFF2-40B4-BE49-F238E27FC236}">
                <a16:creationId xmlns:a16="http://schemas.microsoft.com/office/drawing/2014/main" id="{B75FB292-5591-4758-89BD-B755EFA006F0}"/>
              </a:ext>
            </a:extLst>
          </p:cNvPr>
          <p:cNvSpPr txBox="1"/>
          <p:nvPr/>
        </p:nvSpPr>
        <p:spPr>
          <a:xfrm>
            <a:off x="9230356" y="2693126"/>
            <a:ext cx="914400" cy="294640"/>
          </a:xfrm>
          <a:prstGeom prst="rect">
            <a:avLst/>
          </a:prstGeom>
          <a:noFill/>
        </p:spPr>
        <p:txBody>
          <a:bodyPr wrap="none" lIns="0" tIns="0" rIns="0" bIns="45720" rtlCol="0">
            <a:noAutofit/>
          </a:bodyPr>
          <a:lstStyle/>
          <a:p>
            <a:r>
              <a:rPr lang="en-US" sz="1600" dirty="0"/>
              <a:t>API layer</a:t>
            </a:r>
          </a:p>
        </p:txBody>
      </p:sp>
      <p:sp>
        <p:nvSpPr>
          <p:cNvPr id="48" name="TextBox 47">
            <a:extLst>
              <a:ext uri="{FF2B5EF4-FFF2-40B4-BE49-F238E27FC236}">
                <a16:creationId xmlns:a16="http://schemas.microsoft.com/office/drawing/2014/main" id="{DF1B2470-47B3-4B38-84F6-8A591054984B}"/>
              </a:ext>
            </a:extLst>
          </p:cNvPr>
          <p:cNvSpPr txBox="1"/>
          <p:nvPr/>
        </p:nvSpPr>
        <p:spPr>
          <a:xfrm>
            <a:off x="9179558" y="616188"/>
            <a:ext cx="914400" cy="294640"/>
          </a:xfrm>
          <a:prstGeom prst="rect">
            <a:avLst/>
          </a:prstGeom>
          <a:noFill/>
        </p:spPr>
        <p:txBody>
          <a:bodyPr wrap="none" lIns="0" tIns="0" rIns="0" bIns="45720" rtlCol="0">
            <a:noAutofit/>
          </a:bodyPr>
          <a:lstStyle/>
          <a:p>
            <a:r>
              <a:rPr lang="en-US" sz="1600" dirty="0"/>
              <a:t>UI layer</a:t>
            </a:r>
          </a:p>
        </p:txBody>
      </p:sp>
      <p:sp>
        <p:nvSpPr>
          <p:cNvPr id="49" name="Rectangle: Rounded Corners 48">
            <a:extLst>
              <a:ext uri="{FF2B5EF4-FFF2-40B4-BE49-F238E27FC236}">
                <a16:creationId xmlns:a16="http://schemas.microsoft.com/office/drawing/2014/main" id="{F3154883-20EA-4A1A-B6C8-ABA4234B1E2C}"/>
              </a:ext>
            </a:extLst>
          </p:cNvPr>
          <p:cNvSpPr/>
          <p:nvPr/>
        </p:nvSpPr>
        <p:spPr>
          <a:xfrm>
            <a:off x="2860044" y="162560"/>
            <a:ext cx="9210035" cy="6360160"/>
          </a:xfrm>
          <a:prstGeom prst="round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39">
            <a:extLst>
              <a:ext uri="{FF2B5EF4-FFF2-40B4-BE49-F238E27FC236}">
                <a16:creationId xmlns:a16="http://schemas.microsoft.com/office/drawing/2014/main" id="{3390CDA2-54CE-4AEC-BD66-062D9B08C9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3256" y="4990681"/>
            <a:ext cx="2660361" cy="1704759"/>
          </a:xfrm>
          <a:prstGeom prst="rect">
            <a:avLst/>
          </a:prstGeom>
        </p:spPr>
      </p:pic>
    </p:spTree>
    <p:extLst>
      <p:ext uri="{BB962C8B-B14F-4D97-AF65-F5344CB8AC3E}">
        <p14:creationId xmlns:p14="http://schemas.microsoft.com/office/powerpoint/2010/main" val="126572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95E77B1-86A6-4CC3-B5FA-7212C58B8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36000" y="0"/>
            <a:ext cx="12877072" cy="6858000"/>
          </a:xfrm>
          <a:prstGeom prst="rect">
            <a:avLst/>
          </a:prstGeom>
        </p:spPr>
      </p:pic>
      <p:sp>
        <p:nvSpPr>
          <p:cNvPr id="7" name="Rechteck 6">
            <a:extLst>
              <a:ext uri="{FF2B5EF4-FFF2-40B4-BE49-F238E27FC236}">
                <a16:creationId xmlns:a16="http://schemas.microsoft.com/office/drawing/2014/main" id="{EE2B1EF0-4663-4DFB-9D00-B89481E0B4BF}"/>
              </a:ext>
            </a:extLst>
          </p:cNvPr>
          <p:cNvSpPr/>
          <p:nvPr/>
        </p:nvSpPr>
        <p:spPr>
          <a:xfrm rot="16200000">
            <a:off x="1287000" y="-1622999"/>
            <a:ext cx="6858000" cy="10103999"/>
          </a:xfrm>
          <a:prstGeom prst="rect">
            <a:avLst/>
          </a:prstGeom>
          <a:gradFill>
            <a:gsLst>
              <a:gs pos="0">
                <a:schemeClr val="bg1">
                  <a:alpha val="59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CA219E4-ED0E-4FB9-BC91-BD036B96669E}"/>
              </a:ext>
            </a:extLst>
          </p:cNvPr>
          <p:cNvSpPr txBox="1">
            <a:spLocks/>
          </p:cNvSpPr>
          <p:nvPr/>
        </p:nvSpPr>
        <p:spPr>
          <a:xfrm>
            <a:off x="381000" y="2811105"/>
            <a:ext cx="11811000" cy="1212255"/>
          </a:xfrm>
          <a:prstGeom prst="rect">
            <a:avLst/>
          </a:prstGeom>
        </p:spPr>
        <p:txBody>
          <a:bodyPr vert="horz" wrap="square" lIns="0" tIns="0" rIns="0" bIns="45720" rtlCol="0" anchor="ctr" anchorCtr="0">
            <a:noAutofit/>
          </a:bodyPr>
          <a:lstStyle>
            <a:lvl1pPr marL="0" indent="0" algn="l" defTabSz="914377" rtl="0" eaLnBrk="1" latinLnBrk="0" hangingPunct="1">
              <a:lnSpc>
                <a:spcPct val="70000"/>
              </a:lnSpc>
              <a:spcBef>
                <a:spcPct val="0"/>
              </a:spcBef>
              <a:spcAft>
                <a:spcPts val="600"/>
              </a:spcAft>
              <a:buFontTx/>
              <a:buNone/>
              <a:defRPr sz="4800" b="0" i="0" kern="1200" cap="all" baseline="0">
                <a:solidFill>
                  <a:schemeClr val="tx1"/>
                </a:solidFill>
                <a:latin typeface="Graphik Black" panose="020B0A03030202060203" pitchFamily="34" charset="0"/>
                <a:ea typeface="+mj-ea"/>
                <a:cs typeface="+mj-cs"/>
              </a:defRPr>
            </a:lvl1pPr>
          </a:lstStyle>
          <a:p>
            <a:r>
              <a:rPr lang="en-US" sz="7500" dirty="0">
                <a:solidFill>
                  <a:srgbClr val="FFFFFF"/>
                </a:solidFill>
              </a:rPr>
              <a:t>What is next?</a:t>
            </a:r>
          </a:p>
        </p:txBody>
      </p:sp>
      <p:grpSp>
        <p:nvGrpSpPr>
          <p:cNvPr id="4" name="Group 3">
            <a:extLst>
              <a:ext uri="{FF2B5EF4-FFF2-40B4-BE49-F238E27FC236}">
                <a16:creationId xmlns:a16="http://schemas.microsoft.com/office/drawing/2014/main" id="{ACF7CB93-C5F9-4A46-A1B0-792C8A1E06D7}"/>
              </a:ext>
            </a:extLst>
          </p:cNvPr>
          <p:cNvGrpSpPr/>
          <p:nvPr/>
        </p:nvGrpSpPr>
        <p:grpSpPr>
          <a:xfrm>
            <a:off x="381000" y="169629"/>
            <a:ext cx="1571626" cy="415765"/>
            <a:chOff x="370714" y="149309"/>
            <a:chExt cx="1571626" cy="415765"/>
          </a:xfrm>
        </p:grpSpPr>
        <p:sp>
          <p:nvSpPr>
            <p:cNvPr id="3" name="TextBox 2">
              <a:extLst>
                <a:ext uri="{FF2B5EF4-FFF2-40B4-BE49-F238E27FC236}">
                  <a16:creationId xmlns:a16="http://schemas.microsoft.com/office/drawing/2014/main" id="{F04A072C-EFB6-49C6-957F-420ED8102D78}"/>
                </a:ext>
              </a:extLst>
            </p:cNvPr>
            <p:cNvSpPr txBox="1"/>
            <p:nvPr/>
          </p:nvSpPr>
          <p:spPr>
            <a:xfrm>
              <a:off x="370714" y="149309"/>
              <a:ext cx="1260497" cy="415765"/>
            </a:xfrm>
            <a:prstGeom prst="rect">
              <a:avLst/>
            </a:prstGeom>
            <a:noFill/>
          </p:spPr>
          <p:txBody>
            <a:bodyPr wrap="square" lIns="0" tIns="0" rIns="0" bIns="45720" rtlCol="0">
              <a:noAutofit/>
            </a:bodyPr>
            <a:lstStyle/>
            <a:p>
              <a:r>
                <a:rPr lang="en-US" sz="2800" dirty="0">
                  <a:latin typeface="+mj-lt"/>
                </a:rPr>
                <a:t>BSUIR</a:t>
              </a:r>
            </a:p>
          </p:txBody>
        </p:sp>
        <p:pic>
          <p:nvPicPr>
            <p:cNvPr id="15" name="Picture 14">
              <a:extLst>
                <a:ext uri="{FF2B5EF4-FFF2-40B4-BE49-F238E27FC236}">
                  <a16:creationId xmlns:a16="http://schemas.microsoft.com/office/drawing/2014/main" id="{B6AF3B15-12F2-45B3-8869-F88880DF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212" y="194683"/>
              <a:ext cx="311128" cy="370391"/>
            </a:xfrm>
            <a:prstGeom prst="rect">
              <a:avLst/>
            </a:prstGeom>
          </p:spPr>
        </p:pic>
      </p:grpSp>
    </p:spTree>
    <p:extLst>
      <p:ext uri="{BB962C8B-B14F-4D97-AF65-F5344CB8AC3E}">
        <p14:creationId xmlns:p14="http://schemas.microsoft.com/office/powerpoint/2010/main" val="85557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46039" y="223520"/>
            <a:ext cx="11699921" cy="457200"/>
          </a:xfrm>
        </p:spPr>
        <p:txBody>
          <a:bodyPr>
            <a:noAutofit/>
          </a:bodyPr>
          <a:lstStyle/>
          <a:p>
            <a:r>
              <a:rPr lang="en-US" sz="2800" dirty="0">
                <a:solidFill>
                  <a:schemeClr val="tx1"/>
                </a:solidFill>
              </a:rPr>
              <a:t>Blockchain as a decentralized ledger</a:t>
            </a:r>
            <a:endParaRPr lang="en-US" sz="3600" dirty="0">
              <a:solidFill>
                <a:schemeClr val="accent1"/>
              </a:solidFill>
            </a:endParaRPr>
          </a:p>
        </p:txBody>
      </p:sp>
      <p:pic>
        <p:nvPicPr>
          <p:cNvPr id="3" name="Picture 2">
            <a:extLst>
              <a:ext uri="{FF2B5EF4-FFF2-40B4-BE49-F238E27FC236}">
                <a16:creationId xmlns:a16="http://schemas.microsoft.com/office/drawing/2014/main" id="{A352BBEA-CBA6-4094-A9D5-7172F2B2C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5639" y="812800"/>
            <a:ext cx="2343150" cy="2362200"/>
          </a:xfrm>
          <a:prstGeom prst="rect">
            <a:avLst/>
          </a:prstGeom>
        </p:spPr>
      </p:pic>
      <p:sp>
        <p:nvSpPr>
          <p:cNvPr id="17" name="Text Placeholder 3">
            <a:extLst>
              <a:ext uri="{FF2B5EF4-FFF2-40B4-BE49-F238E27FC236}">
                <a16:creationId xmlns:a16="http://schemas.microsoft.com/office/drawing/2014/main" id="{6C0DD511-0FDC-4147-8AB4-59E81A602AE2}"/>
              </a:ext>
            </a:extLst>
          </p:cNvPr>
          <p:cNvSpPr txBox="1">
            <a:spLocks/>
          </p:cNvSpPr>
          <p:nvPr/>
        </p:nvSpPr>
        <p:spPr>
          <a:xfrm>
            <a:off x="246040" y="584200"/>
            <a:ext cx="11699921" cy="457200"/>
          </a:xfrm>
          <a:prstGeom prst="rect">
            <a:avLst/>
          </a:prstGeom>
        </p:spPr>
        <p:txBody>
          <a:bodyPr vert="horz" lIns="0" tIns="91440" rIns="0" bIns="45720" rtlCol="0">
            <a:noAutofit/>
          </a:bodyPr>
          <a:lst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4"/>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sz="2800" dirty="0">
                <a:solidFill>
                  <a:schemeClr val="accent1"/>
                </a:solidFill>
              </a:rPr>
              <a:t>Secured, verified, imputable database </a:t>
            </a:r>
          </a:p>
        </p:txBody>
      </p:sp>
      <p:sp>
        <p:nvSpPr>
          <p:cNvPr id="19" name="Textplatzhalter 7">
            <a:extLst>
              <a:ext uri="{FF2B5EF4-FFF2-40B4-BE49-F238E27FC236}">
                <a16:creationId xmlns:a16="http://schemas.microsoft.com/office/drawing/2014/main" id="{F914BDFA-40C1-4B38-A526-E5852136B2F6}"/>
              </a:ext>
            </a:extLst>
          </p:cNvPr>
          <p:cNvSpPr txBox="1">
            <a:spLocks/>
          </p:cNvSpPr>
          <p:nvPr/>
        </p:nvSpPr>
        <p:spPr>
          <a:xfrm>
            <a:off x="360363" y="3078480"/>
            <a:ext cx="2736000" cy="2949608"/>
          </a:xfrm>
          <a:prstGeom prst="rect">
            <a:avLst/>
          </a:prstGeom>
        </p:spPr>
        <p:txBody>
          <a:bodyPr/>
          <a:lst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4"/>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lvl="1" indent="0">
              <a:buNone/>
            </a:pPr>
            <a:r>
              <a:rPr lang="en-US" dirty="0">
                <a:cs typeface="Arial" panose="020B0604020202020204" pitchFamily="34" charset="0"/>
              </a:rPr>
              <a:t>Blockchain is an open, secure data structure of sequential blocks which are added, defined by, and shared among multiple parties in a multi-node network.</a:t>
            </a:r>
          </a:p>
          <a:p>
            <a:pPr marL="0" lvl="1" indent="0">
              <a:buFont typeface="Arial" panose="020B0604020202020204" pitchFamily="34" charset="0"/>
              <a:buNone/>
            </a:pPr>
            <a:endParaRPr lang="en-US" dirty="0"/>
          </a:p>
        </p:txBody>
      </p:sp>
      <p:sp>
        <p:nvSpPr>
          <p:cNvPr id="20" name="Textplatzhalter 8">
            <a:extLst>
              <a:ext uri="{FF2B5EF4-FFF2-40B4-BE49-F238E27FC236}">
                <a16:creationId xmlns:a16="http://schemas.microsoft.com/office/drawing/2014/main" id="{D29D5E17-8771-4A6D-8792-FDAC3F5F430C}"/>
              </a:ext>
            </a:extLst>
          </p:cNvPr>
          <p:cNvSpPr txBox="1">
            <a:spLocks/>
          </p:cNvSpPr>
          <p:nvPr/>
        </p:nvSpPr>
        <p:spPr>
          <a:xfrm>
            <a:off x="3288242" y="3078480"/>
            <a:ext cx="2736000" cy="2949608"/>
          </a:xfrm>
          <a:prstGeom prst="rect">
            <a:avLst/>
          </a:prstGeom>
        </p:spPr>
        <p:txBody>
          <a:bodyPr/>
          <a:lst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4"/>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lvl="1" indent="0">
              <a:buNone/>
            </a:pPr>
            <a:r>
              <a:rPr lang="en-US" dirty="0">
                <a:cs typeface="Arial" panose="020B0604020202020204" pitchFamily="34" charset="0"/>
              </a:rPr>
              <a:t>Cryptography and </a:t>
            </a:r>
            <a:br>
              <a:rPr lang="en-US" dirty="0">
                <a:cs typeface="Arial" panose="020B0604020202020204" pitchFamily="34" charset="0"/>
              </a:rPr>
            </a:br>
            <a:r>
              <a:rPr lang="en-US" dirty="0">
                <a:cs typeface="Arial" panose="020B0604020202020204" pitchFamily="34" charset="0"/>
              </a:rPr>
              <a:t>digital signatures ensures authenticity, proof-of-identity and enforces read/write access rights while allowing contributors to be anonymous	</a:t>
            </a:r>
          </a:p>
          <a:p>
            <a:pPr marL="0" lvl="1" indent="0">
              <a:buNone/>
            </a:pPr>
            <a:endParaRPr lang="en-US" dirty="0"/>
          </a:p>
          <a:p>
            <a:endParaRPr lang="en-US" dirty="0"/>
          </a:p>
        </p:txBody>
      </p:sp>
      <p:sp>
        <p:nvSpPr>
          <p:cNvPr id="22" name="Textplatzhalter 10">
            <a:extLst>
              <a:ext uri="{FF2B5EF4-FFF2-40B4-BE49-F238E27FC236}">
                <a16:creationId xmlns:a16="http://schemas.microsoft.com/office/drawing/2014/main" id="{B17E0942-4BC3-491A-B2A5-51089F8E2DB7}"/>
              </a:ext>
            </a:extLst>
          </p:cNvPr>
          <p:cNvSpPr txBox="1">
            <a:spLocks/>
          </p:cNvSpPr>
          <p:nvPr/>
        </p:nvSpPr>
        <p:spPr>
          <a:xfrm>
            <a:off x="6216121" y="3078480"/>
            <a:ext cx="2736000" cy="2949608"/>
          </a:xfrm>
          <a:prstGeom prst="rect">
            <a:avLst/>
          </a:prstGeom>
        </p:spPr>
        <p:txBody>
          <a:bodyPr/>
          <a:lst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4"/>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lvl="1" indent="0">
              <a:buNone/>
            </a:pPr>
            <a:r>
              <a:rPr lang="en-US" dirty="0">
                <a:cs typeface="Arial" panose="020B0604020202020204" pitchFamily="34" charset="0"/>
              </a:rPr>
              <a:t>Blocks are verified and added in near real-time eliminating arbitrage risks or data-sync problems</a:t>
            </a:r>
          </a:p>
          <a:p>
            <a:pPr lvl="1"/>
            <a:endParaRPr lang="en-US" dirty="0"/>
          </a:p>
          <a:p>
            <a:endParaRPr lang="en-US" dirty="0"/>
          </a:p>
        </p:txBody>
      </p:sp>
      <p:grpSp>
        <p:nvGrpSpPr>
          <p:cNvPr id="24" name="Group 51">
            <a:extLst>
              <a:ext uri="{FF2B5EF4-FFF2-40B4-BE49-F238E27FC236}">
                <a16:creationId xmlns:a16="http://schemas.microsoft.com/office/drawing/2014/main" id="{229A63BA-3382-42D3-A86F-A69656D2B406}"/>
              </a:ext>
            </a:extLst>
          </p:cNvPr>
          <p:cNvGrpSpPr>
            <a:grpSpLocks noChangeAspect="1"/>
          </p:cNvGrpSpPr>
          <p:nvPr/>
        </p:nvGrpSpPr>
        <p:grpSpPr bwMode="auto">
          <a:xfrm>
            <a:off x="1112520" y="1993900"/>
            <a:ext cx="807381" cy="789071"/>
            <a:chOff x="5687" y="591"/>
            <a:chExt cx="441" cy="431"/>
          </a:xfrm>
          <a:solidFill>
            <a:schemeClr val="accent2"/>
          </a:solidFill>
        </p:grpSpPr>
        <p:sp>
          <p:nvSpPr>
            <p:cNvPr id="25" name="Freeform 52">
              <a:extLst>
                <a:ext uri="{FF2B5EF4-FFF2-40B4-BE49-F238E27FC236}">
                  <a16:creationId xmlns:a16="http://schemas.microsoft.com/office/drawing/2014/main" id="{6BA107D7-98EE-4DD4-857E-33868723A94C}"/>
                </a:ext>
              </a:extLst>
            </p:cNvPr>
            <p:cNvSpPr>
              <a:spLocks noEditPoints="1"/>
            </p:cNvSpPr>
            <p:nvPr/>
          </p:nvSpPr>
          <p:spPr bwMode="auto">
            <a:xfrm>
              <a:off x="5944" y="950"/>
              <a:ext cx="129" cy="72"/>
            </a:xfrm>
            <a:custGeom>
              <a:avLst/>
              <a:gdLst>
                <a:gd name="T0" fmla="*/ 78 w 84"/>
                <a:gd name="T1" fmla="*/ 48 h 48"/>
                <a:gd name="T2" fmla="*/ 6 w 84"/>
                <a:gd name="T3" fmla="*/ 48 h 48"/>
                <a:gd name="T4" fmla="*/ 0 w 84"/>
                <a:gd name="T5" fmla="*/ 42 h 48"/>
                <a:gd name="T6" fmla="*/ 0 w 84"/>
                <a:gd name="T7" fmla="*/ 6 h 48"/>
                <a:gd name="T8" fmla="*/ 6 w 84"/>
                <a:gd name="T9" fmla="*/ 0 h 48"/>
                <a:gd name="T10" fmla="*/ 78 w 84"/>
                <a:gd name="T11" fmla="*/ 0 h 48"/>
                <a:gd name="T12" fmla="*/ 84 w 84"/>
                <a:gd name="T13" fmla="*/ 6 h 48"/>
                <a:gd name="T14" fmla="*/ 84 w 84"/>
                <a:gd name="T15" fmla="*/ 42 h 48"/>
                <a:gd name="T16" fmla="*/ 78 w 84"/>
                <a:gd name="T17" fmla="*/ 48 h 48"/>
                <a:gd name="T18" fmla="*/ 12 w 84"/>
                <a:gd name="T19" fmla="*/ 36 h 48"/>
                <a:gd name="T20" fmla="*/ 72 w 84"/>
                <a:gd name="T21" fmla="*/ 36 h 48"/>
                <a:gd name="T22" fmla="*/ 72 w 84"/>
                <a:gd name="T23" fmla="*/ 12 h 48"/>
                <a:gd name="T24" fmla="*/ 12 w 84"/>
                <a:gd name="T25" fmla="*/ 12 h 48"/>
                <a:gd name="T26" fmla="*/ 12 w 84"/>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8">
                  <a:moveTo>
                    <a:pt x="78" y="48"/>
                  </a:moveTo>
                  <a:cubicBezTo>
                    <a:pt x="6" y="48"/>
                    <a:pt x="6" y="48"/>
                    <a:pt x="6" y="48"/>
                  </a:cubicBezTo>
                  <a:cubicBezTo>
                    <a:pt x="3" y="48"/>
                    <a:pt x="0" y="46"/>
                    <a:pt x="0" y="42"/>
                  </a:cubicBezTo>
                  <a:cubicBezTo>
                    <a:pt x="0" y="6"/>
                    <a:pt x="0" y="6"/>
                    <a:pt x="0" y="6"/>
                  </a:cubicBezTo>
                  <a:cubicBezTo>
                    <a:pt x="0" y="3"/>
                    <a:pt x="3" y="0"/>
                    <a:pt x="6" y="0"/>
                  </a:cubicBezTo>
                  <a:cubicBezTo>
                    <a:pt x="78" y="0"/>
                    <a:pt x="78" y="0"/>
                    <a:pt x="78" y="0"/>
                  </a:cubicBezTo>
                  <a:cubicBezTo>
                    <a:pt x="82" y="0"/>
                    <a:pt x="84" y="3"/>
                    <a:pt x="84" y="6"/>
                  </a:cubicBezTo>
                  <a:cubicBezTo>
                    <a:pt x="84" y="42"/>
                    <a:pt x="84" y="42"/>
                    <a:pt x="84" y="42"/>
                  </a:cubicBezTo>
                  <a:cubicBezTo>
                    <a:pt x="84" y="46"/>
                    <a:pt x="82" y="48"/>
                    <a:pt x="78" y="48"/>
                  </a:cubicBezTo>
                  <a:close/>
                  <a:moveTo>
                    <a:pt x="12" y="36"/>
                  </a:moveTo>
                  <a:cubicBezTo>
                    <a:pt x="72" y="36"/>
                    <a:pt x="72" y="36"/>
                    <a:pt x="72" y="36"/>
                  </a:cubicBezTo>
                  <a:cubicBezTo>
                    <a:pt x="72" y="12"/>
                    <a:pt x="72" y="12"/>
                    <a:pt x="72" y="12"/>
                  </a:cubicBezTo>
                  <a:cubicBezTo>
                    <a:pt x="12" y="12"/>
                    <a:pt x="12" y="12"/>
                    <a:pt x="12" y="12"/>
                  </a:cubicBezTo>
                  <a:lnTo>
                    <a:pt x="12" y="36"/>
                  </a:lnTo>
                  <a:close/>
                </a:path>
              </a:pathLst>
            </a:custGeom>
            <a:grpFill/>
            <a:ln w="9525">
              <a:solidFill>
                <a:srgbClr val="A100FF"/>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sp>
          <p:nvSpPr>
            <p:cNvPr id="26" name="Freeform 53">
              <a:extLst>
                <a:ext uri="{FF2B5EF4-FFF2-40B4-BE49-F238E27FC236}">
                  <a16:creationId xmlns:a16="http://schemas.microsoft.com/office/drawing/2014/main" id="{975160BA-4E31-46D6-AB38-700EE278E8E2}"/>
                </a:ext>
              </a:extLst>
            </p:cNvPr>
            <p:cNvSpPr>
              <a:spLocks/>
            </p:cNvSpPr>
            <p:nvPr/>
          </p:nvSpPr>
          <p:spPr bwMode="auto">
            <a:xfrm>
              <a:off x="5963" y="704"/>
              <a:ext cx="165" cy="264"/>
            </a:xfrm>
            <a:custGeom>
              <a:avLst/>
              <a:gdLst>
                <a:gd name="T0" fmla="*/ 54 w 108"/>
                <a:gd name="T1" fmla="*/ 177 h 177"/>
                <a:gd name="T2" fmla="*/ 48 w 108"/>
                <a:gd name="T3" fmla="*/ 171 h 177"/>
                <a:gd name="T4" fmla="*/ 48 w 108"/>
                <a:gd name="T5" fmla="*/ 153 h 177"/>
                <a:gd name="T6" fmla="*/ 50 w 108"/>
                <a:gd name="T7" fmla="*/ 149 h 177"/>
                <a:gd name="T8" fmla="*/ 96 w 108"/>
                <a:gd name="T9" fmla="*/ 103 h 177"/>
                <a:gd name="T10" fmla="*/ 96 w 108"/>
                <a:gd name="T11" fmla="*/ 15 h 177"/>
                <a:gd name="T12" fmla="*/ 93 w 108"/>
                <a:gd name="T13" fmla="*/ 16 h 177"/>
                <a:gd name="T14" fmla="*/ 78 w 108"/>
                <a:gd name="T15" fmla="*/ 81 h 177"/>
                <a:gd name="T16" fmla="*/ 76 w 108"/>
                <a:gd name="T17" fmla="*/ 86 h 177"/>
                <a:gd name="T18" fmla="*/ 41 w 108"/>
                <a:gd name="T19" fmla="*/ 121 h 177"/>
                <a:gd name="T20" fmla="*/ 34 w 108"/>
                <a:gd name="T21" fmla="*/ 122 h 177"/>
                <a:gd name="T22" fmla="*/ 31 w 108"/>
                <a:gd name="T23" fmla="*/ 116 h 177"/>
                <a:gd name="T24" fmla="*/ 39 w 108"/>
                <a:gd name="T25" fmla="*/ 80 h 177"/>
                <a:gd name="T26" fmla="*/ 37 w 108"/>
                <a:gd name="T27" fmla="*/ 69 h 177"/>
                <a:gd name="T28" fmla="*/ 30 w 108"/>
                <a:gd name="T29" fmla="*/ 73 h 177"/>
                <a:gd name="T30" fmla="*/ 12 w 108"/>
                <a:gd name="T31" fmla="*/ 118 h 177"/>
                <a:gd name="T32" fmla="*/ 12 w 108"/>
                <a:gd name="T33" fmla="*/ 171 h 177"/>
                <a:gd name="T34" fmla="*/ 6 w 108"/>
                <a:gd name="T35" fmla="*/ 177 h 177"/>
                <a:gd name="T36" fmla="*/ 0 w 108"/>
                <a:gd name="T37" fmla="*/ 171 h 177"/>
                <a:gd name="T38" fmla="*/ 0 w 108"/>
                <a:gd name="T39" fmla="*/ 117 h 177"/>
                <a:gd name="T40" fmla="*/ 0 w 108"/>
                <a:gd name="T41" fmla="*/ 116 h 177"/>
                <a:gd name="T42" fmla="*/ 20 w 108"/>
                <a:gd name="T43" fmla="*/ 67 h 177"/>
                <a:gd name="T44" fmla="*/ 41 w 108"/>
                <a:gd name="T45" fmla="*/ 58 h 177"/>
                <a:gd name="T46" fmla="*/ 51 w 108"/>
                <a:gd name="T47" fmla="*/ 82 h 177"/>
                <a:gd name="T48" fmla="*/ 47 w 108"/>
                <a:gd name="T49" fmla="*/ 98 h 177"/>
                <a:gd name="T50" fmla="*/ 66 w 108"/>
                <a:gd name="T51" fmla="*/ 79 h 177"/>
                <a:gd name="T52" fmla="*/ 87 w 108"/>
                <a:gd name="T53" fmla="*/ 6 h 177"/>
                <a:gd name="T54" fmla="*/ 104 w 108"/>
                <a:gd name="T55" fmla="*/ 3 h 177"/>
                <a:gd name="T56" fmla="*/ 108 w 108"/>
                <a:gd name="T57" fmla="*/ 9 h 177"/>
                <a:gd name="T58" fmla="*/ 108 w 108"/>
                <a:gd name="T59" fmla="*/ 105 h 177"/>
                <a:gd name="T60" fmla="*/ 106 w 108"/>
                <a:gd name="T61" fmla="*/ 110 h 177"/>
                <a:gd name="T62" fmla="*/ 60 w 108"/>
                <a:gd name="T63" fmla="*/ 156 h 177"/>
                <a:gd name="T64" fmla="*/ 60 w 108"/>
                <a:gd name="T65" fmla="*/ 171 h 177"/>
                <a:gd name="T66" fmla="*/ 54 w 108"/>
                <a:gd name="T6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 h="177">
                  <a:moveTo>
                    <a:pt x="54" y="177"/>
                  </a:moveTo>
                  <a:cubicBezTo>
                    <a:pt x="51" y="177"/>
                    <a:pt x="48" y="175"/>
                    <a:pt x="48" y="171"/>
                  </a:cubicBezTo>
                  <a:cubicBezTo>
                    <a:pt x="48" y="153"/>
                    <a:pt x="48" y="153"/>
                    <a:pt x="48" y="153"/>
                  </a:cubicBezTo>
                  <a:cubicBezTo>
                    <a:pt x="48" y="151"/>
                    <a:pt x="49" y="150"/>
                    <a:pt x="50" y="149"/>
                  </a:cubicBezTo>
                  <a:cubicBezTo>
                    <a:pt x="50" y="149"/>
                    <a:pt x="84" y="115"/>
                    <a:pt x="96" y="103"/>
                  </a:cubicBezTo>
                  <a:cubicBezTo>
                    <a:pt x="96" y="15"/>
                    <a:pt x="96" y="15"/>
                    <a:pt x="96" y="15"/>
                  </a:cubicBezTo>
                  <a:cubicBezTo>
                    <a:pt x="95" y="15"/>
                    <a:pt x="94" y="16"/>
                    <a:pt x="93" y="16"/>
                  </a:cubicBezTo>
                  <a:cubicBezTo>
                    <a:pt x="88" y="21"/>
                    <a:pt x="78" y="35"/>
                    <a:pt x="78" y="81"/>
                  </a:cubicBezTo>
                  <a:cubicBezTo>
                    <a:pt x="78" y="83"/>
                    <a:pt x="78" y="85"/>
                    <a:pt x="76" y="86"/>
                  </a:cubicBezTo>
                  <a:cubicBezTo>
                    <a:pt x="41" y="121"/>
                    <a:pt x="41" y="121"/>
                    <a:pt x="41" y="121"/>
                  </a:cubicBezTo>
                  <a:cubicBezTo>
                    <a:pt x="39" y="123"/>
                    <a:pt x="36" y="124"/>
                    <a:pt x="34" y="122"/>
                  </a:cubicBezTo>
                  <a:cubicBezTo>
                    <a:pt x="31" y="121"/>
                    <a:pt x="30" y="118"/>
                    <a:pt x="31" y="116"/>
                  </a:cubicBezTo>
                  <a:cubicBezTo>
                    <a:pt x="39" y="80"/>
                    <a:pt x="39" y="80"/>
                    <a:pt x="39" y="80"/>
                  </a:cubicBezTo>
                  <a:cubicBezTo>
                    <a:pt x="40" y="74"/>
                    <a:pt x="39" y="70"/>
                    <a:pt x="37" y="69"/>
                  </a:cubicBezTo>
                  <a:cubicBezTo>
                    <a:pt x="34" y="68"/>
                    <a:pt x="32" y="70"/>
                    <a:pt x="30" y="73"/>
                  </a:cubicBezTo>
                  <a:cubicBezTo>
                    <a:pt x="24" y="82"/>
                    <a:pt x="15" y="108"/>
                    <a:pt x="12" y="118"/>
                  </a:cubicBezTo>
                  <a:cubicBezTo>
                    <a:pt x="12" y="171"/>
                    <a:pt x="12" y="171"/>
                    <a:pt x="12" y="171"/>
                  </a:cubicBezTo>
                  <a:cubicBezTo>
                    <a:pt x="12" y="175"/>
                    <a:pt x="10" y="177"/>
                    <a:pt x="6" y="177"/>
                  </a:cubicBezTo>
                  <a:cubicBezTo>
                    <a:pt x="3" y="177"/>
                    <a:pt x="0" y="175"/>
                    <a:pt x="0" y="171"/>
                  </a:cubicBezTo>
                  <a:cubicBezTo>
                    <a:pt x="0" y="117"/>
                    <a:pt x="0" y="117"/>
                    <a:pt x="0" y="117"/>
                  </a:cubicBezTo>
                  <a:cubicBezTo>
                    <a:pt x="0" y="117"/>
                    <a:pt x="0" y="116"/>
                    <a:pt x="0" y="116"/>
                  </a:cubicBezTo>
                  <a:cubicBezTo>
                    <a:pt x="1" y="114"/>
                    <a:pt x="11" y="79"/>
                    <a:pt x="20" y="67"/>
                  </a:cubicBezTo>
                  <a:cubicBezTo>
                    <a:pt x="26" y="57"/>
                    <a:pt x="35" y="55"/>
                    <a:pt x="41" y="58"/>
                  </a:cubicBezTo>
                  <a:cubicBezTo>
                    <a:pt x="48" y="61"/>
                    <a:pt x="54" y="70"/>
                    <a:pt x="51" y="82"/>
                  </a:cubicBezTo>
                  <a:cubicBezTo>
                    <a:pt x="47" y="98"/>
                    <a:pt x="47" y="98"/>
                    <a:pt x="47" y="98"/>
                  </a:cubicBezTo>
                  <a:cubicBezTo>
                    <a:pt x="66" y="79"/>
                    <a:pt x="66" y="79"/>
                    <a:pt x="66" y="79"/>
                  </a:cubicBezTo>
                  <a:cubicBezTo>
                    <a:pt x="67" y="40"/>
                    <a:pt x="73" y="16"/>
                    <a:pt x="87" y="6"/>
                  </a:cubicBezTo>
                  <a:cubicBezTo>
                    <a:pt x="95" y="0"/>
                    <a:pt x="103" y="3"/>
                    <a:pt x="104" y="3"/>
                  </a:cubicBezTo>
                  <a:cubicBezTo>
                    <a:pt x="107" y="4"/>
                    <a:pt x="108" y="6"/>
                    <a:pt x="108" y="9"/>
                  </a:cubicBezTo>
                  <a:cubicBezTo>
                    <a:pt x="108" y="105"/>
                    <a:pt x="108" y="105"/>
                    <a:pt x="108" y="105"/>
                  </a:cubicBezTo>
                  <a:cubicBezTo>
                    <a:pt x="108" y="107"/>
                    <a:pt x="108" y="109"/>
                    <a:pt x="106" y="110"/>
                  </a:cubicBezTo>
                  <a:cubicBezTo>
                    <a:pt x="98" y="118"/>
                    <a:pt x="68" y="148"/>
                    <a:pt x="60" y="156"/>
                  </a:cubicBezTo>
                  <a:cubicBezTo>
                    <a:pt x="60" y="171"/>
                    <a:pt x="60" y="171"/>
                    <a:pt x="60" y="171"/>
                  </a:cubicBezTo>
                  <a:cubicBezTo>
                    <a:pt x="60" y="175"/>
                    <a:pt x="58" y="177"/>
                    <a:pt x="54" y="177"/>
                  </a:cubicBezTo>
                  <a:close/>
                </a:path>
              </a:pathLst>
            </a:custGeom>
            <a:grpFill/>
            <a:ln w="9525">
              <a:solidFill>
                <a:srgbClr val="A100FF"/>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sp>
          <p:nvSpPr>
            <p:cNvPr id="27" name="Freeform 54">
              <a:extLst>
                <a:ext uri="{FF2B5EF4-FFF2-40B4-BE49-F238E27FC236}">
                  <a16:creationId xmlns:a16="http://schemas.microsoft.com/office/drawing/2014/main" id="{DC4E153A-3AB3-4D62-804E-3E9438331EF6}"/>
                </a:ext>
              </a:extLst>
            </p:cNvPr>
            <p:cNvSpPr>
              <a:spLocks noEditPoints="1"/>
            </p:cNvSpPr>
            <p:nvPr/>
          </p:nvSpPr>
          <p:spPr bwMode="auto">
            <a:xfrm>
              <a:off x="5742" y="950"/>
              <a:ext cx="129" cy="72"/>
            </a:xfrm>
            <a:custGeom>
              <a:avLst/>
              <a:gdLst>
                <a:gd name="T0" fmla="*/ 78 w 84"/>
                <a:gd name="T1" fmla="*/ 48 h 48"/>
                <a:gd name="T2" fmla="*/ 6 w 84"/>
                <a:gd name="T3" fmla="*/ 48 h 48"/>
                <a:gd name="T4" fmla="*/ 0 w 84"/>
                <a:gd name="T5" fmla="*/ 42 h 48"/>
                <a:gd name="T6" fmla="*/ 0 w 84"/>
                <a:gd name="T7" fmla="*/ 6 h 48"/>
                <a:gd name="T8" fmla="*/ 6 w 84"/>
                <a:gd name="T9" fmla="*/ 0 h 48"/>
                <a:gd name="T10" fmla="*/ 78 w 84"/>
                <a:gd name="T11" fmla="*/ 0 h 48"/>
                <a:gd name="T12" fmla="*/ 84 w 84"/>
                <a:gd name="T13" fmla="*/ 6 h 48"/>
                <a:gd name="T14" fmla="*/ 84 w 84"/>
                <a:gd name="T15" fmla="*/ 42 h 48"/>
                <a:gd name="T16" fmla="*/ 78 w 84"/>
                <a:gd name="T17" fmla="*/ 48 h 48"/>
                <a:gd name="T18" fmla="*/ 12 w 84"/>
                <a:gd name="T19" fmla="*/ 36 h 48"/>
                <a:gd name="T20" fmla="*/ 72 w 84"/>
                <a:gd name="T21" fmla="*/ 36 h 48"/>
                <a:gd name="T22" fmla="*/ 72 w 84"/>
                <a:gd name="T23" fmla="*/ 12 h 48"/>
                <a:gd name="T24" fmla="*/ 12 w 84"/>
                <a:gd name="T25" fmla="*/ 12 h 48"/>
                <a:gd name="T26" fmla="*/ 12 w 84"/>
                <a:gd name="T27"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48">
                  <a:moveTo>
                    <a:pt x="78" y="48"/>
                  </a:moveTo>
                  <a:cubicBezTo>
                    <a:pt x="6" y="48"/>
                    <a:pt x="6" y="48"/>
                    <a:pt x="6" y="48"/>
                  </a:cubicBezTo>
                  <a:cubicBezTo>
                    <a:pt x="3" y="48"/>
                    <a:pt x="0" y="46"/>
                    <a:pt x="0" y="42"/>
                  </a:cubicBezTo>
                  <a:cubicBezTo>
                    <a:pt x="0" y="6"/>
                    <a:pt x="0" y="6"/>
                    <a:pt x="0" y="6"/>
                  </a:cubicBezTo>
                  <a:cubicBezTo>
                    <a:pt x="0" y="3"/>
                    <a:pt x="3" y="0"/>
                    <a:pt x="6" y="0"/>
                  </a:cubicBezTo>
                  <a:cubicBezTo>
                    <a:pt x="78" y="0"/>
                    <a:pt x="78" y="0"/>
                    <a:pt x="78" y="0"/>
                  </a:cubicBezTo>
                  <a:cubicBezTo>
                    <a:pt x="82" y="0"/>
                    <a:pt x="84" y="3"/>
                    <a:pt x="84" y="6"/>
                  </a:cubicBezTo>
                  <a:cubicBezTo>
                    <a:pt x="84" y="42"/>
                    <a:pt x="84" y="42"/>
                    <a:pt x="84" y="42"/>
                  </a:cubicBezTo>
                  <a:cubicBezTo>
                    <a:pt x="84" y="46"/>
                    <a:pt x="82" y="48"/>
                    <a:pt x="78" y="48"/>
                  </a:cubicBezTo>
                  <a:close/>
                  <a:moveTo>
                    <a:pt x="12" y="36"/>
                  </a:moveTo>
                  <a:cubicBezTo>
                    <a:pt x="72" y="36"/>
                    <a:pt x="72" y="36"/>
                    <a:pt x="72" y="36"/>
                  </a:cubicBezTo>
                  <a:cubicBezTo>
                    <a:pt x="72" y="12"/>
                    <a:pt x="72" y="12"/>
                    <a:pt x="72" y="12"/>
                  </a:cubicBezTo>
                  <a:cubicBezTo>
                    <a:pt x="12" y="12"/>
                    <a:pt x="12" y="12"/>
                    <a:pt x="12" y="12"/>
                  </a:cubicBezTo>
                  <a:lnTo>
                    <a:pt x="12" y="36"/>
                  </a:lnTo>
                  <a:close/>
                </a:path>
              </a:pathLst>
            </a:custGeom>
            <a:grpFill/>
            <a:ln w="9525">
              <a:solidFill>
                <a:srgbClr val="A100FF"/>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sp>
          <p:nvSpPr>
            <p:cNvPr id="28" name="Freeform 55">
              <a:extLst>
                <a:ext uri="{FF2B5EF4-FFF2-40B4-BE49-F238E27FC236}">
                  <a16:creationId xmlns:a16="http://schemas.microsoft.com/office/drawing/2014/main" id="{56EFF8B4-69CB-4DAB-AB3B-0520A2CF19B6}"/>
                </a:ext>
              </a:extLst>
            </p:cNvPr>
            <p:cNvSpPr>
              <a:spLocks/>
            </p:cNvSpPr>
            <p:nvPr/>
          </p:nvSpPr>
          <p:spPr bwMode="auto">
            <a:xfrm>
              <a:off x="5687" y="704"/>
              <a:ext cx="165" cy="264"/>
            </a:xfrm>
            <a:custGeom>
              <a:avLst/>
              <a:gdLst>
                <a:gd name="T0" fmla="*/ 102 w 108"/>
                <a:gd name="T1" fmla="*/ 177 h 177"/>
                <a:gd name="T2" fmla="*/ 96 w 108"/>
                <a:gd name="T3" fmla="*/ 171 h 177"/>
                <a:gd name="T4" fmla="*/ 96 w 108"/>
                <a:gd name="T5" fmla="*/ 118 h 177"/>
                <a:gd name="T6" fmla="*/ 79 w 108"/>
                <a:gd name="T7" fmla="*/ 73 h 177"/>
                <a:gd name="T8" fmla="*/ 72 w 108"/>
                <a:gd name="T9" fmla="*/ 69 h 177"/>
                <a:gd name="T10" fmla="*/ 69 w 108"/>
                <a:gd name="T11" fmla="*/ 80 h 177"/>
                <a:gd name="T12" fmla="*/ 78 w 108"/>
                <a:gd name="T13" fmla="*/ 116 h 177"/>
                <a:gd name="T14" fmla="*/ 75 w 108"/>
                <a:gd name="T15" fmla="*/ 122 h 177"/>
                <a:gd name="T16" fmla="*/ 68 w 108"/>
                <a:gd name="T17" fmla="*/ 121 h 177"/>
                <a:gd name="T18" fmla="*/ 32 w 108"/>
                <a:gd name="T19" fmla="*/ 86 h 177"/>
                <a:gd name="T20" fmla="*/ 30 w 108"/>
                <a:gd name="T21" fmla="*/ 81 h 177"/>
                <a:gd name="T22" fmla="*/ 15 w 108"/>
                <a:gd name="T23" fmla="*/ 16 h 177"/>
                <a:gd name="T24" fmla="*/ 12 w 108"/>
                <a:gd name="T25" fmla="*/ 15 h 177"/>
                <a:gd name="T26" fmla="*/ 12 w 108"/>
                <a:gd name="T27" fmla="*/ 103 h 177"/>
                <a:gd name="T28" fmla="*/ 59 w 108"/>
                <a:gd name="T29" fmla="*/ 149 h 177"/>
                <a:gd name="T30" fmla="*/ 60 w 108"/>
                <a:gd name="T31" fmla="*/ 153 h 177"/>
                <a:gd name="T32" fmla="*/ 60 w 108"/>
                <a:gd name="T33" fmla="*/ 171 h 177"/>
                <a:gd name="T34" fmla="*/ 54 w 108"/>
                <a:gd name="T35" fmla="*/ 177 h 177"/>
                <a:gd name="T36" fmla="*/ 48 w 108"/>
                <a:gd name="T37" fmla="*/ 171 h 177"/>
                <a:gd name="T38" fmla="*/ 48 w 108"/>
                <a:gd name="T39" fmla="*/ 155 h 177"/>
                <a:gd name="T40" fmla="*/ 2 w 108"/>
                <a:gd name="T41" fmla="*/ 110 h 177"/>
                <a:gd name="T42" fmla="*/ 0 w 108"/>
                <a:gd name="T43" fmla="*/ 105 h 177"/>
                <a:gd name="T44" fmla="*/ 0 w 108"/>
                <a:gd name="T45" fmla="*/ 9 h 177"/>
                <a:gd name="T46" fmla="*/ 4 w 108"/>
                <a:gd name="T47" fmla="*/ 3 h 177"/>
                <a:gd name="T48" fmla="*/ 22 w 108"/>
                <a:gd name="T49" fmla="*/ 6 h 177"/>
                <a:gd name="T50" fmla="*/ 42 w 108"/>
                <a:gd name="T51" fmla="*/ 79 h 177"/>
                <a:gd name="T52" fmla="*/ 61 w 108"/>
                <a:gd name="T53" fmla="*/ 98 h 177"/>
                <a:gd name="T54" fmla="*/ 58 w 108"/>
                <a:gd name="T55" fmla="*/ 82 h 177"/>
                <a:gd name="T56" fmla="*/ 67 w 108"/>
                <a:gd name="T57" fmla="*/ 58 h 177"/>
                <a:gd name="T58" fmla="*/ 89 w 108"/>
                <a:gd name="T59" fmla="*/ 67 h 177"/>
                <a:gd name="T60" fmla="*/ 108 w 108"/>
                <a:gd name="T61" fmla="*/ 116 h 177"/>
                <a:gd name="T62" fmla="*/ 108 w 108"/>
                <a:gd name="T63" fmla="*/ 117 h 177"/>
                <a:gd name="T64" fmla="*/ 108 w 108"/>
                <a:gd name="T65" fmla="*/ 171 h 177"/>
                <a:gd name="T66" fmla="*/ 102 w 108"/>
                <a:gd name="T6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 h="177">
                  <a:moveTo>
                    <a:pt x="102" y="177"/>
                  </a:moveTo>
                  <a:cubicBezTo>
                    <a:pt x="99" y="177"/>
                    <a:pt x="96" y="175"/>
                    <a:pt x="96" y="171"/>
                  </a:cubicBezTo>
                  <a:cubicBezTo>
                    <a:pt x="96" y="118"/>
                    <a:pt x="96" y="118"/>
                    <a:pt x="96" y="118"/>
                  </a:cubicBezTo>
                  <a:cubicBezTo>
                    <a:pt x="93" y="108"/>
                    <a:pt x="85" y="82"/>
                    <a:pt x="79" y="73"/>
                  </a:cubicBezTo>
                  <a:cubicBezTo>
                    <a:pt x="77" y="70"/>
                    <a:pt x="74" y="68"/>
                    <a:pt x="72" y="69"/>
                  </a:cubicBezTo>
                  <a:cubicBezTo>
                    <a:pt x="70" y="70"/>
                    <a:pt x="68" y="74"/>
                    <a:pt x="69" y="80"/>
                  </a:cubicBezTo>
                  <a:cubicBezTo>
                    <a:pt x="78" y="116"/>
                    <a:pt x="78" y="116"/>
                    <a:pt x="78" y="116"/>
                  </a:cubicBezTo>
                  <a:cubicBezTo>
                    <a:pt x="78" y="118"/>
                    <a:pt x="77" y="121"/>
                    <a:pt x="75" y="122"/>
                  </a:cubicBezTo>
                  <a:cubicBezTo>
                    <a:pt x="72" y="124"/>
                    <a:pt x="70" y="123"/>
                    <a:pt x="68" y="121"/>
                  </a:cubicBezTo>
                  <a:cubicBezTo>
                    <a:pt x="32" y="86"/>
                    <a:pt x="32" y="86"/>
                    <a:pt x="32" y="86"/>
                  </a:cubicBezTo>
                  <a:cubicBezTo>
                    <a:pt x="31" y="85"/>
                    <a:pt x="30" y="83"/>
                    <a:pt x="30" y="81"/>
                  </a:cubicBezTo>
                  <a:cubicBezTo>
                    <a:pt x="30" y="35"/>
                    <a:pt x="21" y="21"/>
                    <a:pt x="15" y="16"/>
                  </a:cubicBezTo>
                  <a:cubicBezTo>
                    <a:pt x="14" y="16"/>
                    <a:pt x="13" y="15"/>
                    <a:pt x="12" y="15"/>
                  </a:cubicBezTo>
                  <a:cubicBezTo>
                    <a:pt x="12" y="103"/>
                    <a:pt x="12" y="103"/>
                    <a:pt x="12" y="103"/>
                  </a:cubicBezTo>
                  <a:cubicBezTo>
                    <a:pt x="26" y="115"/>
                    <a:pt x="57" y="147"/>
                    <a:pt x="59" y="149"/>
                  </a:cubicBezTo>
                  <a:cubicBezTo>
                    <a:pt x="60" y="150"/>
                    <a:pt x="60" y="152"/>
                    <a:pt x="60" y="153"/>
                  </a:cubicBezTo>
                  <a:cubicBezTo>
                    <a:pt x="60" y="171"/>
                    <a:pt x="60" y="171"/>
                    <a:pt x="60" y="171"/>
                  </a:cubicBezTo>
                  <a:cubicBezTo>
                    <a:pt x="60" y="175"/>
                    <a:pt x="58" y="177"/>
                    <a:pt x="54" y="177"/>
                  </a:cubicBezTo>
                  <a:cubicBezTo>
                    <a:pt x="51" y="177"/>
                    <a:pt x="48" y="175"/>
                    <a:pt x="48" y="171"/>
                  </a:cubicBezTo>
                  <a:cubicBezTo>
                    <a:pt x="48" y="155"/>
                    <a:pt x="48" y="155"/>
                    <a:pt x="48" y="155"/>
                  </a:cubicBezTo>
                  <a:cubicBezTo>
                    <a:pt x="41" y="148"/>
                    <a:pt x="13" y="118"/>
                    <a:pt x="2" y="110"/>
                  </a:cubicBezTo>
                  <a:cubicBezTo>
                    <a:pt x="1" y="109"/>
                    <a:pt x="0" y="107"/>
                    <a:pt x="0" y="105"/>
                  </a:cubicBezTo>
                  <a:cubicBezTo>
                    <a:pt x="0" y="9"/>
                    <a:pt x="0" y="9"/>
                    <a:pt x="0" y="9"/>
                  </a:cubicBezTo>
                  <a:cubicBezTo>
                    <a:pt x="0" y="6"/>
                    <a:pt x="2" y="4"/>
                    <a:pt x="4" y="3"/>
                  </a:cubicBezTo>
                  <a:cubicBezTo>
                    <a:pt x="5" y="3"/>
                    <a:pt x="13" y="0"/>
                    <a:pt x="22" y="6"/>
                  </a:cubicBezTo>
                  <a:cubicBezTo>
                    <a:pt x="35" y="16"/>
                    <a:pt x="42" y="40"/>
                    <a:pt x="42" y="79"/>
                  </a:cubicBezTo>
                  <a:cubicBezTo>
                    <a:pt x="61" y="98"/>
                    <a:pt x="61" y="98"/>
                    <a:pt x="61" y="98"/>
                  </a:cubicBezTo>
                  <a:cubicBezTo>
                    <a:pt x="58" y="82"/>
                    <a:pt x="58" y="82"/>
                    <a:pt x="58" y="82"/>
                  </a:cubicBezTo>
                  <a:cubicBezTo>
                    <a:pt x="55" y="70"/>
                    <a:pt x="60" y="61"/>
                    <a:pt x="67" y="58"/>
                  </a:cubicBezTo>
                  <a:cubicBezTo>
                    <a:pt x="74" y="55"/>
                    <a:pt x="83" y="57"/>
                    <a:pt x="89" y="67"/>
                  </a:cubicBezTo>
                  <a:cubicBezTo>
                    <a:pt x="97" y="79"/>
                    <a:pt x="108" y="114"/>
                    <a:pt x="108" y="116"/>
                  </a:cubicBezTo>
                  <a:cubicBezTo>
                    <a:pt x="108" y="116"/>
                    <a:pt x="108" y="117"/>
                    <a:pt x="108" y="117"/>
                  </a:cubicBezTo>
                  <a:cubicBezTo>
                    <a:pt x="108" y="171"/>
                    <a:pt x="108" y="171"/>
                    <a:pt x="108" y="171"/>
                  </a:cubicBezTo>
                  <a:cubicBezTo>
                    <a:pt x="108" y="175"/>
                    <a:pt x="106" y="177"/>
                    <a:pt x="102" y="177"/>
                  </a:cubicBezTo>
                  <a:close/>
                </a:path>
              </a:pathLst>
            </a:custGeom>
            <a:grpFill/>
            <a:ln w="9525">
              <a:solidFill>
                <a:srgbClr val="A100FF"/>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sp>
          <p:nvSpPr>
            <p:cNvPr id="29" name="Freeform 56">
              <a:extLst>
                <a:ext uri="{FF2B5EF4-FFF2-40B4-BE49-F238E27FC236}">
                  <a16:creationId xmlns:a16="http://schemas.microsoft.com/office/drawing/2014/main" id="{971397AF-7BC2-4B4F-82CE-43C6402AA093}"/>
                </a:ext>
              </a:extLst>
            </p:cNvPr>
            <p:cNvSpPr>
              <a:spLocks noEditPoints="1"/>
            </p:cNvSpPr>
            <p:nvPr/>
          </p:nvSpPr>
          <p:spPr bwMode="auto">
            <a:xfrm>
              <a:off x="5797" y="645"/>
              <a:ext cx="221" cy="180"/>
            </a:xfrm>
            <a:custGeom>
              <a:avLst/>
              <a:gdLst>
                <a:gd name="T0" fmla="*/ 66 w 144"/>
                <a:gd name="T1" fmla="*/ 120 h 120"/>
                <a:gd name="T2" fmla="*/ 63 w 144"/>
                <a:gd name="T3" fmla="*/ 120 h 120"/>
                <a:gd name="T4" fmla="*/ 3 w 144"/>
                <a:gd name="T5" fmla="*/ 84 h 120"/>
                <a:gd name="T6" fmla="*/ 0 w 144"/>
                <a:gd name="T7" fmla="*/ 78 h 120"/>
                <a:gd name="T8" fmla="*/ 0 w 144"/>
                <a:gd name="T9" fmla="*/ 6 h 120"/>
                <a:gd name="T10" fmla="*/ 3 w 144"/>
                <a:gd name="T11" fmla="*/ 1 h 120"/>
                <a:gd name="T12" fmla="*/ 9 w 144"/>
                <a:gd name="T13" fmla="*/ 1 h 120"/>
                <a:gd name="T14" fmla="*/ 67 w 144"/>
                <a:gd name="T15" fmla="*/ 36 h 120"/>
                <a:gd name="T16" fmla="*/ 136 w 144"/>
                <a:gd name="T17" fmla="*/ 1 h 120"/>
                <a:gd name="T18" fmla="*/ 141 w 144"/>
                <a:gd name="T19" fmla="*/ 1 h 120"/>
                <a:gd name="T20" fmla="*/ 144 w 144"/>
                <a:gd name="T21" fmla="*/ 6 h 120"/>
                <a:gd name="T22" fmla="*/ 144 w 144"/>
                <a:gd name="T23" fmla="*/ 78 h 120"/>
                <a:gd name="T24" fmla="*/ 141 w 144"/>
                <a:gd name="T25" fmla="*/ 84 h 120"/>
                <a:gd name="T26" fmla="*/ 69 w 144"/>
                <a:gd name="T27" fmla="*/ 120 h 120"/>
                <a:gd name="T28" fmla="*/ 66 w 144"/>
                <a:gd name="T29" fmla="*/ 120 h 120"/>
                <a:gd name="T30" fmla="*/ 12 w 144"/>
                <a:gd name="T31" fmla="*/ 75 h 120"/>
                <a:gd name="T32" fmla="*/ 67 w 144"/>
                <a:gd name="T33" fmla="*/ 108 h 120"/>
                <a:gd name="T34" fmla="*/ 132 w 144"/>
                <a:gd name="T35" fmla="*/ 75 h 120"/>
                <a:gd name="T36" fmla="*/ 132 w 144"/>
                <a:gd name="T37" fmla="*/ 16 h 120"/>
                <a:gd name="T38" fmla="*/ 69 w 144"/>
                <a:gd name="T39" fmla="*/ 48 h 120"/>
                <a:gd name="T40" fmla="*/ 63 w 144"/>
                <a:gd name="T41" fmla="*/ 48 h 120"/>
                <a:gd name="T42" fmla="*/ 12 w 144"/>
                <a:gd name="T43" fmla="*/ 17 h 120"/>
                <a:gd name="T44" fmla="*/ 12 w 144"/>
                <a:gd name="T45" fmla="*/ 7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120">
                  <a:moveTo>
                    <a:pt x="66" y="120"/>
                  </a:moveTo>
                  <a:cubicBezTo>
                    <a:pt x="65" y="120"/>
                    <a:pt x="64" y="120"/>
                    <a:pt x="63" y="120"/>
                  </a:cubicBezTo>
                  <a:cubicBezTo>
                    <a:pt x="3" y="84"/>
                    <a:pt x="3" y="84"/>
                    <a:pt x="3" y="84"/>
                  </a:cubicBezTo>
                  <a:cubicBezTo>
                    <a:pt x="1" y="83"/>
                    <a:pt x="0" y="81"/>
                    <a:pt x="0" y="78"/>
                  </a:cubicBezTo>
                  <a:cubicBezTo>
                    <a:pt x="0" y="6"/>
                    <a:pt x="0" y="6"/>
                    <a:pt x="0" y="6"/>
                  </a:cubicBezTo>
                  <a:cubicBezTo>
                    <a:pt x="0" y="4"/>
                    <a:pt x="1" y="2"/>
                    <a:pt x="3" y="1"/>
                  </a:cubicBezTo>
                  <a:cubicBezTo>
                    <a:pt x="5" y="0"/>
                    <a:pt x="7" y="0"/>
                    <a:pt x="9" y="1"/>
                  </a:cubicBezTo>
                  <a:cubicBezTo>
                    <a:pt x="67" y="36"/>
                    <a:pt x="67" y="36"/>
                    <a:pt x="67" y="36"/>
                  </a:cubicBezTo>
                  <a:cubicBezTo>
                    <a:pt x="136" y="1"/>
                    <a:pt x="136" y="1"/>
                    <a:pt x="136" y="1"/>
                  </a:cubicBezTo>
                  <a:cubicBezTo>
                    <a:pt x="137" y="0"/>
                    <a:pt x="140" y="0"/>
                    <a:pt x="141" y="1"/>
                  </a:cubicBezTo>
                  <a:cubicBezTo>
                    <a:pt x="143" y="2"/>
                    <a:pt x="144" y="4"/>
                    <a:pt x="144" y="6"/>
                  </a:cubicBezTo>
                  <a:cubicBezTo>
                    <a:pt x="144" y="78"/>
                    <a:pt x="144" y="78"/>
                    <a:pt x="144" y="78"/>
                  </a:cubicBezTo>
                  <a:cubicBezTo>
                    <a:pt x="144" y="81"/>
                    <a:pt x="143" y="83"/>
                    <a:pt x="141" y="84"/>
                  </a:cubicBezTo>
                  <a:cubicBezTo>
                    <a:pt x="69" y="120"/>
                    <a:pt x="69" y="120"/>
                    <a:pt x="69" y="120"/>
                  </a:cubicBezTo>
                  <a:cubicBezTo>
                    <a:pt x="68" y="120"/>
                    <a:pt x="67" y="120"/>
                    <a:pt x="66" y="120"/>
                  </a:cubicBezTo>
                  <a:close/>
                  <a:moveTo>
                    <a:pt x="12" y="75"/>
                  </a:moveTo>
                  <a:cubicBezTo>
                    <a:pt x="67" y="108"/>
                    <a:pt x="67" y="108"/>
                    <a:pt x="67" y="108"/>
                  </a:cubicBezTo>
                  <a:cubicBezTo>
                    <a:pt x="132" y="75"/>
                    <a:pt x="132" y="75"/>
                    <a:pt x="132" y="75"/>
                  </a:cubicBezTo>
                  <a:cubicBezTo>
                    <a:pt x="132" y="16"/>
                    <a:pt x="132" y="16"/>
                    <a:pt x="132" y="16"/>
                  </a:cubicBezTo>
                  <a:cubicBezTo>
                    <a:pt x="69" y="48"/>
                    <a:pt x="69" y="48"/>
                    <a:pt x="69" y="48"/>
                  </a:cubicBezTo>
                  <a:cubicBezTo>
                    <a:pt x="67" y="49"/>
                    <a:pt x="65" y="49"/>
                    <a:pt x="63" y="48"/>
                  </a:cubicBezTo>
                  <a:cubicBezTo>
                    <a:pt x="12" y="17"/>
                    <a:pt x="12" y="17"/>
                    <a:pt x="12" y="17"/>
                  </a:cubicBezTo>
                  <a:lnTo>
                    <a:pt x="12" y="75"/>
                  </a:lnTo>
                  <a:close/>
                </a:path>
              </a:pathLst>
            </a:custGeom>
            <a:grpFill/>
            <a:ln w="9525">
              <a:solidFill>
                <a:srgbClr val="A100FF"/>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sp>
          <p:nvSpPr>
            <p:cNvPr id="30" name="Freeform 57">
              <a:extLst>
                <a:ext uri="{FF2B5EF4-FFF2-40B4-BE49-F238E27FC236}">
                  <a16:creationId xmlns:a16="http://schemas.microsoft.com/office/drawing/2014/main" id="{BE59E2B1-F8CA-4634-AF83-67305CBE1F40}"/>
                </a:ext>
              </a:extLst>
            </p:cNvPr>
            <p:cNvSpPr>
              <a:spLocks noEditPoints="1"/>
            </p:cNvSpPr>
            <p:nvPr/>
          </p:nvSpPr>
          <p:spPr bwMode="auto">
            <a:xfrm>
              <a:off x="5797" y="591"/>
              <a:ext cx="221" cy="126"/>
            </a:xfrm>
            <a:custGeom>
              <a:avLst/>
              <a:gdLst>
                <a:gd name="T0" fmla="*/ 66 w 144"/>
                <a:gd name="T1" fmla="*/ 84 h 84"/>
                <a:gd name="T2" fmla="*/ 63 w 144"/>
                <a:gd name="T3" fmla="*/ 84 h 84"/>
                <a:gd name="T4" fmla="*/ 3 w 144"/>
                <a:gd name="T5" fmla="*/ 48 h 84"/>
                <a:gd name="T6" fmla="*/ 0 w 144"/>
                <a:gd name="T7" fmla="*/ 42 h 84"/>
                <a:gd name="T8" fmla="*/ 3 w 144"/>
                <a:gd name="T9" fmla="*/ 37 h 84"/>
                <a:gd name="T10" fmla="*/ 69 w 144"/>
                <a:gd name="T11" fmla="*/ 1 h 84"/>
                <a:gd name="T12" fmla="*/ 75 w 144"/>
                <a:gd name="T13" fmla="*/ 1 h 84"/>
                <a:gd name="T14" fmla="*/ 141 w 144"/>
                <a:gd name="T15" fmla="*/ 37 h 84"/>
                <a:gd name="T16" fmla="*/ 144 w 144"/>
                <a:gd name="T17" fmla="*/ 43 h 84"/>
                <a:gd name="T18" fmla="*/ 141 w 144"/>
                <a:gd name="T19" fmla="*/ 48 h 84"/>
                <a:gd name="T20" fmla="*/ 69 w 144"/>
                <a:gd name="T21" fmla="*/ 84 h 84"/>
                <a:gd name="T22" fmla="*/ 66 w 144"/>
                <a:gd name="T23" fmla="*/ 84 h 84"/>
                <a:gd name="T24" fmla="*/ 18 w 144"/>
                <a:gd name="T25" fmla="*/ 43 h 84"/>
                <a:gd name="T26" fmla="*/ 67 w 144"/>
                <a:gd name="T27" fmla="*/ 72 h 84"/>
                <a:gd name="T28" fmla="*/ 125 w 144"/>
                <a:gd name="T29" fmla="*/ 42 h 84"/>
                <a:gd name="T30" fmla="*/ 72 w 144"/>
                <a:gd name="T31" fmla="*/ 13 h 84"/>
                <a:gd name="T32" fmla="*/ 18 w 144"/>
                <a:gd name="T33" fmla="*/ 4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4" h="84">
                  <a:moveTo>
                    <a:pt x="66" y="84"/>
                  </a:moveTo>
                  <a:cubicBezTo>
                    <a:pt x="65" y="84"/>
                    <a:pt x="64" y="84"/>
                    <a:pt x="63" y="84"/>
                  </a:cubicBezTo>
                  <a:cubicBezTo>
                    <a:pt x="3" y="48"/>
                    <a:pt x="3" y="48"/>
                    <a:pt x="3" y="48"/>
                  </a:cubicBezTo>
                  <a:cubicBezTo>
                    <a:pt x="1" y="46"/>
                    <a:pt x="0" y="44"/>
                    <a:pt x="0" y="42"/>
                  </a:cubicBezTo>
                  <a:cubicBezTo>
                    <a:pt x="0" y="40"/>
                    <a:pt x="1" y="38"/>
                    <a:pt x="3" y="37"/>
                  </a:cubicBezTo>
                  <a:cubicBezTo>
                    <a:pt x="69" y="1"/>
                    <a:pt x="69" y="1"/>
                    <a:pt x="69" y="1"/>
                  </a:cubicBezTo>
                  <a:cubicBezTo>
                    <a:pt x="71" y="0"/>
                    <a:pt x="73" y="0"/>
                    <a:pt x="75" y="1"/>
                  </a:cubicBezTo>
                  <a:cubicBezTo>
                    <a:pt x="141" y="37"/>
                    <a:pt x="141" y="37"/>
                    <a:pt x="141" y="37"/>
                  </a:cubicBezTo>
                  <a:cubicBezTo>
                    <a:pt x="143" y="38"/>
                    <a:pt x="144" y="40"/>
                    <a:pt x="144" y="43"/>
                  </a:cubicBezTo>
                  <a:cubicBezTo>
                    <a:pt x="144" y="45"/>
                    <a:pt x="143" y="47"/>
                    <a:pt x="141" y="48"/>
                  </a:cubicBezTo>
                  <a:cubicBezTo>
                    <a:pt x="69" y="84"/>
                    <a:pt x="69" y="84"/>
                    <a:pt x="69" y="84"/>
                  </a:cubicBezTo>
                  <a:cubicBezTo>
                    <a:pt x="68" y="84"/>
                    <a:pt x="67" y="84"/>
                    <a:pt x="66" y="84"/>
                  </a:cubicBezTo>
                  <a:close/>
                  <a:moveTo>
                    <a:pt x="18" y="43"/>
                  </a:moveTo>
                  <a:cubicBezTo>
                    <a:pt x="67" y="72"/>
                    <a:pt x="67" y="72"/>
                    <a:pt x="67" y="72"/>
                  </a:cubicBezTo>
                  <a:cubicBezTo>
                    <a:pt x="125" y="42"/>
                    <a:pt x="125" y="42"/>
                    <a:pt x="125" y="42"/>
                  </a:cubicBezTo>
                  <a:cubicBezTo>
                    <a:pt x="72" y="13"/>
                    <a:pt x="72" y="13"/>
                    <a:pt x="72" y="13"/>
                  </a:cubicBezTo>
                  <a:lnTo>
                    <a:pt x="18" y="43"/>
                  </a:lnTo>
                  <a:close/>
                </a:path>
              </a:pathLst>
            </a:custGeom>
            <a:grpFill/>
            <a:ln w="9525">
              <a:solidFill>
                <a:srgbClr val="A100FF"/>
              </a:solidFill>
              <a:round/>
              <a:headEnd/>
              <a:tailEnd/>
            </a:ln>
            <a:extLst/>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sp>
          <p:nvSpPr>
            <p:cNvPr id="31" name="Rectangle 58">
              <a:extLst>
                <a:ext uri="{FF2B5EF4-FFF2-40B4-BE49-F238E27FC236}">
                  <a16:creationId xmlns:a16="http://schemas.microsoft.com/office/drawing/2014/main" id="{EFDA4D98-24C0-4A98-96F6-EDB23C23AABC}"/>
                </a:ext>
              </a:extLst>
            </p:cNvPr>
            <p:cNvSpPr>
              <a:spLocks noChangeArrowheads="1"/>
            </p:cNvSpPr>
            <p:nvPr/>
          </p:nvSpPr>
          <p:spPr bwMode="auto">
            <a:xfrm>
              <a:off x="5889" y="708"/>
              <a:ext cx="18" cy="108"/>
            </a:xfrm>
            <a:prstGeom prst="rect">
              <a:avLst/>
            </a:prstGeom>
            <a:grpFill/>
            <a:ln w="9525">
              <a:solidFill>
                <a:srgbClr val="A100FF"/>
              </a:solidFill>
              <a:miter lim="800000"/>
              <a:headEnd/>
              <a:tailEnd/>
            </a:ln>
            <a:extLst/>
          </p:spPr>
          <p:txBody>
            <a:bodyPr vert="horz" wrap="square" lIns="91440" tIns="45720" rIns="91440" bIns="45720" numCol="1" anchor="t" anchorCtr="0" compatLnSpc="1">
              <a:prstTxWarp prst="textNoShape">
                <a:avLst/>
              </a:prstTxWarp>
            </a:bodyPr>
            <a:lstStyle/>
            <a:p>
              <a:endParaRPr lang="en-US" dirty="0">
                <a:solidFill>
                  <a:schemeClr val="accent1"/>
                </a:solidFill>
              </a:endParaRPr>
            </a:p>
          </p:txBody>
        </p:sp>
      </p:grpSp>
      <p:grpSp>
        <p:nvGrpSpPr>
          <p:cNvPr id="32" name="Group 193">
            <a:extLst>
              <a:ext uri="{FF2B5EF4-FFF2-40B4-BE49-F238E27FC236}">
                <a16:creationId xmlns:a16="http://schemas.microsoft.com/office/drawing/2014/main" id="{7A2E2AC0-76EF-4EE2-B228-45A39812DBF2}"/>
              </a:ext>
            </a:extLst>
          </p:cNvPr>
          <p:cNvGrpSpPr>
            <a:grpSpLocks noChangeAspect="1"/>
          </p:cNvGrpSpPr>
          <p:nvPr/>
        </p:nvGrpSpPr>
        <p:grpSpPr bwMode="auto">
          <a:xfrm>
            <a:off x="3690135" y="2141417"/>
            <a:ext cx="810488" cy="641554"/>
            <a:chOff x="346" y="3040"/>
            <a:chExt cx="427" cy="338"/>
          </a:xfrm>
          <a:solidFill>
            <a:srgbClr val="A100FF"/>
          </a:solidFill>
        </p:grpSpPr>
        <p:sp>
          <p:nvSpPr>
            <p:cNvPr id="33" name="Freeform 194">
              <a:extLst>
                <a:ext uri="{FF2B5EF4-FFF2-40B4-BE49-F238E27FC236}">
                  <a16:creationId xmlns:a16="http://schemas.microsoft.com/office/drawing/2014/main" id="{19477B45-5A90-49FF-9188-AEB5F0216D88}"/>
                </a:ext>
              </a:extLst>
            </p:cNvPr>
            <p:cNvSpPr>
              <a:spLocks/>
            </p:cNvSpPr>
            <p:nvPr/>
          </p:nvSpPr>
          <p:spPr bwMode="auto">
            <a:xfrm>
              <a:off x="346" y="3040"/>
              <a:ext cx="427" cy="178"/>
            </a:xfrm>
            <a:custGeom>
              <a:avLst/>
              <a:gdLst>
                <a:gd name="T0" fmla="*/ 126 w 288"/>
                <a:gd name="T1" fmla="*/ 120 h 120"/>
                <a:gd name="T2" fmla="*/ 6 w 288"/>
                <a:gd name="T3" fmla="*/ 120 h 120"/>
                <a:gd name="T4" fmla="*/ 0 w 288"/>
                <a:gd name="T5" fmla="*/ 114 h 120"/>
                <a:gd name="T6" fmla="*/ 0 w 288"/>
                <a:gd name="T7" fmla="*/ 6 h 120"/>
                <a:gd name="T8" fmla="*/ 6 w 288"/>
                <a:gd name="T9" fmla="*/ 0 h 120"/>
                <a:gd name="T10" fmla="*/ 282 w 288"/>
                <a:gd name="T11" fmla="*/ 0 h 120"/>
                <a:gd name="T12" fmla="*/ 288 w 288"/>
                <a:gd name="T13" fmla="*/ 6 h 120"/>
                <a:gd name="T14" fmla="*/ 288 w 288"/>
                <a:gd name="T15" fmla="*/ 78 h 120"/>
                <a:gd name="T16" fmla="*/ 282 w 288"/>
                <a:gd name="T17" fmla="*/ 84 h 120"/>
                <a:gd name="T18" fmla="*/ 276 w 288"/>
                <a:gd name="T19" fmla="*/ 78 h 120"/>
                <a:gd name="T20" fmla="*/ 276 w 288"/>
                <a:gd name="T21" fmla="*/ 12 h 120"/>
                <a:gd name="T22" fmla="*/ 12 w 288"/>
                <a:gd name="T23" fmla="*/ 12 h 120"/>
                <a:gd name="T24" fmla="*/ 12 w 288"/>
                <a:gd name="T25" fmla="*/ 108 h 120"/>
                <a:gd name="T26" fmla="*/ 126 w 288"/>
                <a:gd name="T27" fmla="*/ 108 h 120"/>
                <a:gd name="T28" fmla="*/ 132 w 288"/>
                <a:gd name="T29" fmla="*/ 114 h 120"/>
                <a:gd name="T30" fmla="*/ 126 w 288"/>
                <a:gd name="T3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20">
                  <a:moveTo>
                    <a:pt x="126" y="120"/>
                  </a:moveTo>
                  <a:cubicBezTo>
                    <a:pt x="6" y="120"/>
                    <a:pt x="6" y="120"/>
                    <a:pt x="6" y="120"/>
                  </a:cubicBezTo>
                  <a:cubicBezTo>
                    <a:pt x="3" y="120"/>
                    <a:pt x="0" y="118"/>
                    <a:pt x="0" y="114"/>
                  </a:cubicBezTo>
                  <a:cubicBezTo>
                    <a:pt x="0" y="6"/>
                    <a:pt x="0" y="6"/>
                    <a:pt x="0" y="6"/>
                  </a:cubicBezTo>
                  <a:cubicBezTo>
                    <a:pt x="0" y="3"/>
                    <a:pt x="3" y="0"/>
                    <a:pt x="6" y="0"/>
                  </a:cubicBezTo>
                  <a:cubicBezTo>
                    <a:pt x="282" y="0"/>
                    <a:pt x="282" y="0"/>
                    <a:pt x="282" y="0"/>
                  </a:cubicBezTo>
                  <a:cubicBezTo>
                    <a:pt x="285" y="0"/>
                    <a:pt x="288" y="3"/>
                    <a:pt x="288" y="6"/>
                  </a:cubicBezTo>
                  <a:cubicBezTo>
                    <a:pt x="288" y="78"/>
                    <a:pt x="288" y="78"/>
                    <a:pt x="288" y="78"/>
                  </a:cubicBezTo>
                  <a:cubicBezTo>
                    <a:pt x="288" y="82"/>
                    <a:pt x="285" y="84"/>
                    <a:pt x="282" y="84"/>
                  </a:cubicBezTo>
                  <a:cubicBezTo>
                    <a:pt x="279" y="84"/>
                    <a:pt x="276" y="82"/>
                    <a:pt x="276" y="78"/>
                  </a:cubicBezTo>
                  <a:cubicBezTo>
                    <a:pt x="276" y="12"/>
                    <a:pt x="276" y="12"/>
                    <a:pt x="276" y="12"/>
                  </a:cubicBezTo>
                  <a:cubicBezTo>
                    <a:pt x="12" y="12"/>
                    <a:pt x="12" y="12"/>
                    <a:pt x="12" y="12"/>
                  </a:cubicBezTo>
                  <a:cubicBezTo>
                    <a:pt x="12" y="108"/>
                    <a:pt x="12" y="108"/>
                    <a:pt x="12" y="108"/>
                  </a:cubicBezTo>
                  <a:cubicBezTo>
                    <a:pt x="126" y="108"/>
                    <a:pt x="126" y="108"/>
                    <a:pt x="126" y="108"/>
                  </a:cubicBezTo>
                  <a:cubicBezTo>
                    <a:pt x="129" y="108"/>
                    <a:pt x="132" y="111"/>
                    <a:pt x="132" y="114"/>
                  </a:cubicBezTo>
                  <a:cubicBezTo>
                    <a:pt x="132" y="118"/>
                    <a:pt x="129" y="120"/>
                    <a:pt x="126"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4" name="Freeform 195">
              <a:extLst>
                <a:ext uri="{FF2B5EF4-FFF2-40B4-BE49-F238E27FC236}">
                  <a16:creationId xmlns:a16="http://schemas.microsoft.com/office/drawing/2014/main" id="{7007B69A-87F7-42B9-A5E6-CB29C1090EB1}"/>
                </a:ext>
              </a:extLst>
            </p:cNvPr>
            <p:cNvSpPr>
              <a:spLocks/>
            </p:cNvSpPr>
            <p:nvPr/>
          </p:nvSpPr>
          <p:spPr bwMode="auto">
            <a:xfrm>
              <a:off x="417" y="3085"/>
              <a:ext cx="18" cy="88"/>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9" y="0"/>
                    <a:pt x="12" y="3"/>
                    <a:pt x="12" y="6"/>
                  </a:cubicBezTo>
                  <a:cubicBezTo>
                    <a:pt x="12" y="54"/>
                    <a:pt x="12" y="54"/>
                    <a:pt x="12" y="54"/>
                  </a:cubicBezTo>
                  <a:cubicBezTo>
                    <a:pt x="12" y="58"/>
                    <a:pt x="9"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5" name="Freeform 196">
              <a:extLst>
                <a:ext uri="{FF2B5EF4-FFF2-40B4-BE49-F238E27FC236}">
                  <a16:creationId xmlns:a16="http://schemas.microsoft.com/office/drawing/2014/main" id="{9B7BEDED-DDFC-44CA-9D1D-B146A70E3FBC}"/>
                </a:ext>
              </a:extLst>
            </p:cNvPr>
            <p:cNvSpPr>
              <a:spLocks/>
            </p:cNvSpPr>
            <p:nvPr/>
          </p:nvSpPr>
          <p:spPr bwMode="auto">
            <a:xfrm>
              <a:off x="386" y="3099"/>
              <a:ext cx="80" cy="58"/>
            </a:xfrm>
            <a:custGeom>
              <a:avLst/>
              <a:gdLst>
                <a:gd name="T0" fmla="*/ 7 w 54"/>
                <a:gd name="T1" fmla="*/ 39 h 39"/>
                <a:gd name="T2" fmla="*/ 2 w 54"/>
                <a:gd name="T3" fmla="*/ 37 h 39"/>
                <a:gd name="T4" fmla="*/ 4 w 54"/>
                <a:gd name="T5" fmla="*/ 28 h 39"/>
                <a:gd name="T6" fmla="*/ 44 w 54"/>
                <a:gd name="T7" fmla="*/ 2 h 39"/>
                <a:gd name="T8" fmla="*/ 52 w 54"/>
                <a:gd name="T9" fmla="*/ 4 h 39"/>
                <a:gd name="T10" fmla="*/ 50 w 54"/>
                <a:gd name="T11" fmla="*/ 12 h 39"/>
                <a:gd name="T12" fmla="*/ 10 w 54"/>
                <a:gd name="T13" fmla="*/ 38 h 39"/>
                <a:gd name="T14" fmla="*/ 7 w 54"/>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9">
                  <a:moveTo>
                    <a:pt x="7" y="39"/>
                  </a:moveTo>
                  <a:cubicBezTo>
                    <a:pt x="5" y="39"/>
                    <a:pt x="3" y="38"/>
                    <a:pt x="2" y="37"/>
                  </a:cubicBezTo>
                  <a:cubicBezTo>
                    <a:pt x="0" y="34"/>
                    <a:pt x="1" y="30"/>
                    <a:pt x="4" y="28"/>
                  </a:cubicBezTo>
                  <a:cubicBezTo>
                    <a:pt x="44" y="2"/>
                    <a:pt x="44" y="2"/>
                    <a:pt x="44" y="2"/>
                  </a:cubicBezTo>
                  <a:cubicBezTo>
                    <a:pt x="47" y="0"/>
                    <a:pt x="50" y="1"/>
                    <a:pt x="52" y="4"/>
                  </a:cubicBezTo>
                  <a:cubicBezTo>
                    <a:pt x="54" y="7"/>
                    <a:pt x="53" y="10"/>
                    <a:pt x="50" y="12"/>
                  </a:cubicBezTo>
                  <a:cubicBezTo>
                    <a:pt x="10" y="38"/>
                    <a:pt x="10" y="38"/>
                    <a:pt x="10" y="38"/>
                  </a:cubicBezTo>
                  <a:cubicBezTo>
                    <a:pt x="9" y="39"/>
                    <a:pt x="8" y="39"/>
                    <a:pt x="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6" name="Freeform 197">
              <a:extLst>
                <a:ext uri="{FF2B5EF4-FFF2-40B4-BE49-F238E27FC236}">
                  <a16:creationId xmlns:a16="http://schemas.microsoft.com/office/drawing/2014/main" id="{16E260BE-AEFA-4CDA-8A84-BBCB1270286C}"/>
                </a:ext>
              </a:extLst>
            </p:cNvPr>
            <p:cNvSpPr>
              <a:spLocks/>
            </p:cNvSpPr>
            <p:nvPr/>
          </p:nvSpPr>
          <p:spPr bwMode="auto">
            <a:xfrm>
              <a:off x="386" y="3099"/>
              <a:ext cx="80" cy="60"/>
            </a:xfrm>
            <a:custGeom>
              <a:avLst/>
              <a:gdLst>
                <a:gd name="T0" fmla="*/ 47 w 54"/>
                <a:gd name="T1" fmla="*/ 40 h 40"/>
                <a:gd name="T2" fmla="*/ 44 w 54"/>
                <a:gd name="T3" fmla="*/ 39 h 40"/>
                <a:gd name="T4" fmla="*/ 4 w 54"/>
                <a:gd name="T5" fmla="*/ 12 h 40"/>
                <a:gd name="T6" fmla="*/ 2 w 54"/>
                <a:gd name="T7" fmla="*/ 4 h 40"/>
                <a:gd name="T8" fmla="*/ 10 w 54"/>
                <a:gd name="T9" fmla="*/ 2 h 40"/>
                <a:gd name="T10" fmla="*/ 50 w 54"/>
                <a:gd name="T11" fmla="*/ 29 h 40"/>
                <a:gd name="T12" fmla="*/ 52 w 54"/>
                <a:gd name="T13" fmla="*/ 37 h 40"/>
                <a:gd name="T14" fmla="*/ 47 w 54"/>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0">
                  <a:moveTo>
                    <a:pt x="47" y="40"/>
                  </a:moveTo>
                  <a:cubicBezTo>
                    <a:pt x="46" y="40"/>
                    <a:pt x="45" y="39"/>
                    <a:pt x="44" y="39"/>
                  </a:cubicBezTo>
                  <a:cubicBezTo>
                    <a:pt x="4" y="12"/>
                    <a:pt x="4" y="12"/>
                    <a:pt x="4" y="12"/>
                  </a:cubicBezTo>
                  <a:cubicBezTo>
                    <a:pt x="1" y="10"/>
                    <a:pt x="0" y="6"/>
                    <a:pt x="2" y="4"/>
                  </a:cubicBezTo>
                  <a:cubicBezTo>
                    <a:pt x="4" y="1"/>
                    <a:pt x="8" y="0"/>
                    <a:pt x="10" y="2"/>
                  </a:cubicBezTo>
                  <a:cubicBezTo>
                    <a:pt x="50" y="29"/>
                    <a:pt x="50" y="29"/>
                    <a:pt x="50" y="29"/>
                  </a:cubicBezTo>
                  <a:cubicBezTo>
                    <a:pt x="53" y="30"/>
                    <a:pt x="54" y="34"/>
                    <a:pt x="52" y="37"/>
                  </a:cubicBezTo>
                  <a:cubicBezTo>
                    <a:pt x="51" y="39"/>
                    <a:pt x="49" y="40"/>
                    <a:pt x="47"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7" name="Freeform 198">
              <a:extLst>
                <a:ext uri="{FF2B5EF4-FFF2-40B4-BE49-F238E27FC236}">
                  <a16:creationId xmlns:a16="http://schemas.microsoft.com/office/drawing/2014/main" id="{F7092AF8-92BD-4770-BFD0-ED37DD0537BA}"/>
                </a:ext>
              </a:extLst>
            </p:cNvPr>
            <p:cNvSpPr>
              <a:spLocks/>
            </p:cNvSpPr>
            <p:nvPr/>
          </p:nvSpPr>
          <p:spPr bwMode="auto">
            <a:xfrm>
              <a:off x="524" y="3085"/>
              <a:ext cx="18" cy="88"/>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9" y="0"/>
                    <a:pt x="12" y="3"/>
                    <a:pt x="12" y="6"/>
                  </a:cubicBezTo>
                  <a:cubicBezTo>
                    <a:pt x="12" y="54"/>
                    <a:pt x="12" y="54"/>
                    <a:pt x="12" y="54"/>
                  </a:cubicBezTo>
                  <a:cubicBezTo>
                    <a:pt x="12" y="58"/>
                    <a:pt x="9"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8" name="Freeform 199">
              <a:extLst>
                <a:ext uri="{FF2B5EF4-FFF2-40B4-BE49-F238E27FC236}">
                  <a16:creationId xmlns:a16="http://schemas.microsoft.com/office/drawing/2014/main" id="{58C14E15-E3BE-4C57-8270-D7CB9EA21F16}"/>
                </a:ext>
              </a:extLst>
            </p:cNvPr>
            <p:cNvSpPr>
              <a:spLocks/>
            </p:cNvSpPr>
            <p:nvPr/>
          </p:nvSpPr>
          <p:spPr bwMode="auto">
            <a:xfrm>
              <a:off x="493" y="3099"/>
              <a:ext cx="80" cy="58"/>
            </a:xfrm>
            <a:custGeom>
              <a:avLst/>
              <a:gdLst>
                <a:gd name="T0" fmla="*/ 7 w 54"/>
                <a:gd name="T1" fmla="*/ 39 h 39"/>
                <a:gd name="T2" fmla="*/ 2 w 54"/>
                <a:gd name="T3" fmla="*/ 37 h 39"/>
                <a:gd name="T4" fmla="*/ 4 w 54"/>
                <a:gd name="T5" fmla="*/ 28 h 39"/>
                <a:gd name="T6" fmla="*/ 44 w 54"/>
                <a:gd name="T7" fmla="*/ 2 h 39"/>
                <a:gd name="T8" fmla="*/ 52 w 54"/>
                <a:gd name="T9" fmla="*/ 4 h 39"/>
                <a:gd name="T10" fmla="*/ 50 w 54"/>
                <a:gd name="T11" fmla="*/ 12 h 39"/>
                <a:gd name="T12" fmla="*/ 10 w 54"/>
                <a:gd name="T13" fmla="*/ 38 h 39"/>
                <a:gd name="T14" fmla="*/ 7 w 54"/>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9">
                  <a:moveTo>
                    <a:pt x="7" y="39"/>
                  </a:moveTo>
                  <a:cubicBezTo>
                    <a:pt x="5" y="39"/>
                    <a:pt x="3" y="38"/>
                    <a:pt x="2" y="37"/>
                  </a:cubicBezTo>
                  <a:cubicBezTo>
                    <a:pt x="0" y="34"/>
                    <a:pt x="1" y="30"/>
                    <a:pt x="4" y="28"/>
                  </a:cubicBezTo>
                  <a:cubicBezTo>
                    <a:pt x="44" y="2"/>
                    <a:pt x="44" y="2"/>
                    <a:pt x="44" y="2"/>
                  </a:cubicBezTo>
                  <a:cubicBezTo>
                    <a:pt x="47" y="0"/>
                    <a:pt x="50" y="1"/>
                    <a:pt x="52" y="4"/>
                  </a:cubicBezTo>
                  <a:cubicBezTo>
                    <a:pt x="54" y="7"/>
                    <a:pt x="53" y="10"/>
                    <a:pt x="50" y="12"/>
                  </a:cubicBezTo>
                  <a:cubicBezTo>
                    <a:pt x="10" y="38"/>
                    <a:pt x="10" y="38"/>
                    <a:pt x="10" y="38"/>
                  </a:cubicBezTo>
                  <a:cubicBezTo>
                    <a:pt x="9" y="39"/>
                    <a:pt x="8" y="39"/>
                    <a:pt x="7"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39" name="Freeform 200">
              <a:extLst>
                <a:ext uri="{FF2B5EF4-FFF2-40B4-BE49-F238E27FC236}">
                  <a16:creationId xmlns:a16="http://schemas.microsoft.com/office/drawing/2014/main" id="{4352883C-5017-4454-B032-A382683477FB}"/>
                </a:ext>
              </a:extLst>
            </p:cNvPr>
            <p:cNvSpPr>
              <a:spLocks/>
            </p:cNvSpPr>
            <p:nvPr/>
          </p:nvSpPr>
          <p:spPr bwMode="auto">
            <a:xfrm>
              <a:off x="493" y="3099"/>
              <a:ext cx="80" cy="60"/>
            </a:xfrm>
            <a:custGeom>
              <a:avLst/>
              <a:gdLst>
                <a:gd name="T0" fmla="*/ 47 w 54"/>
                <a:gd name="T1" fmla="*/ 40 h 40"/>
                <a:gd name="T2" fmla="*/ 44 w 54"/>
                <a:gd name="T3" fmla="*/ 39 h 40"/>
                <a:gd name="T4" fmla="*/ 4 w 54"/>
                <a:gd name="T5" fmla="*/ 12 h 40"/>
                <a:gd name="T6" fmla="*/ 2 w 54"/>
                <a:gd name="T7" fmla="*/ 4 h 40"/>
                <a:gd name="T8" fmla="*/ 10 w 54"/>
                <a:gd name="T9" fmla="*/ 2 h 40"/>
                <a:gd name="T10" fmla="*/ 50 w 54"/>
                <a:gd name="T11" fmla="*/ 29 h 40"/>
                <a:gd name="T12" fmla="*/ 52 w 54"/>
                <a:gd name="T13" fmla="*/ 37 h 40"/>
                <a:gd name="T14" fmla="*/ 47 w 54"/>
                <a:gd name="T15" fmla="*/ 4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40">
                  <a:moveTo>
                    <a:pt x="47" y="40"/>
                  </a:moveTo>
                  <a:cubicBezTo>
                    <a:pt x="46" y="40"/>
                    <a:pt x="45" y="39"/>
                    <a:pt x="44" y="39"/>
                  </a:cubicBezTo>
                  <a:cubicBezTo>
                    <a:pt x="4" y="12"/>
                    <a:pt x="4" y="12"/>
                    <a:pt x="4" y="12"/>
                  </a:cubicBezTo>
                  <a:cubicBezTo>
                    <a:pt x="1" y="10"/>
                    <a:pt x="0" y="6"/>
                    <a:pt x="2" y="4"/>
                  </a:cubicBezTo>
                  <a:cubicBezTo>
                    <a:pt x="4" y="1"/>
                    <a:pt x="8" y="0"/>
                    <a:pt x="10" y="2"/>
                  </a:cubicBezTo>
                  <a:cubicBezTo>
                    <a:pt x="50" y="29"/>
                    <a:pt x="50" y="29"/>
                    <a:pt x="50" y="29"/>
                  </a:cubicBezTo>
                  <a:cubicBezTo>
                    <a:pt x="53" y="30"/>
                    <a:pt x="54" y="34"/>
                    <a:pt x="52" y="37"/>
                  </a:cubicBezTo>
                  <a:cubicBezTo>
                    <a:pt x="51" y="39"/>
                    <a:pt x="49" y="40"/>
                    <a:pt x="47"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0" name="Freeform 201">
              <a:extLst>
                <a:ext uri="{FF2B5EF4-FFF2-40B4-BE49-F238E27FC236}">
                  <a16:creationId xmlns:a16="http://schemas.microsoft.com/office/drawing/2014/main" id="{F842AAD0-0A47-4A8D-A5A5-8DAA983154C2}"/>
                </a:ext>
              </a:extLst>
            </p:cNvPr>
            <p:cNvSpPr>
              <a:spLocks noEditPoints="1"/>
            </p:cNvSpPr>
            <p:nvPr/>
          </p:nvSpPr>
          <p:spPr bwMode="auto">
            <a:xfrm>
              <a:off x="577" y="3218"/>
              <a:ext cx="196" cy="160"/>
            </a:xfrm>
            <a:custGeom>
              <a:avLst/>
              <a:gdLst>
                <a:gd name="T0" fmla="*/ 126 w 132"/>
                <a:gd name="T1" fmla="*/ 108 h 108"/>
                <a:gd name="T2" fmla="*/ 6 w 132"/>
                <a:gd name="T3" fmla="*/ 108 h 108"/>
                <a:gd name="T4" fmla="*/ 0 w 132"/>
                <a:gd name="T5" fmla="*/ 102 h 108"/>
                <a:gd name="T6" fmla="*/ 0 w 132"/>
                <a:gd name="T7" fmla="*/ 6 h 108"/>
                <a:gd name="T8" fmla="*/ 6 w 132"/>
                <a:gd name="T9" fmla="*/ 0 h 108"/>
                <a:gd name="T10" fmla="*/ 126 w 132"/>
                <a:gd name="T11" fmla="*/ 0 h 108"/>
                <a:gd name="T12" fmla="*/ 132 w 132"/>
                <a:gd name="T13" fmla="*/ 6 h 108"/>
                <a:gd name="T14" fmla="*/ 132 w 132"/>
                <a:gd name="T15" fmla="*/ 102 h 108"/>
                <a:gd name="T16" fmla="*/ 126 w 132"/>
                <a:gd name="T17" fmla="*/ 108 h 108"/>
                <a:gd name="T18" fmla="*/ 12 w 132"/>
                <a:gd name="T19" fmla="*/ 96 h 108"/>
                <a:gd name="T20" fmla="*/ 120 w 132"/>
                <a:gd name="T21" fmla="*/ 96 h 108"/>
                <a:gd name="T22" fmla="*/ 120 w 132"/>
                <a:gd name="T23" fmla="*/ 12 h 108"/>
                <a:gd name="T24" fmla="*/ 12 w 132"/>
                <a:gd name="T25" fmla="*/ 12 h 108"/>
                <a:gd name="T26" fmla="*/ 12 w 132"/>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108">
                  <a:moveTo>
                    <a:pt x="126" y="108"/>
                  </a:moveTo>
                  <a:cubicBezTo>
                    <a:pt x="6" y="108"/>
                    <a:pt x="6" y="108"/>
                    <a:pt x="6" y="108"/>
                  </a:cubicBezTo>
                  <a:cubicBezTo>
                    <a:pt x="3" y="108"/>
                    <a:pt x="0" y="106"/>
                    <a:pt x="0" y="102"/>
                  </a:cubicBezTo>
                  <a:cubicBezTo>
                    <a:pt x="0" y="6"/>
                    <a:pt x="0" y="6"/>
                    <a:pt x="0" y="6"/>
                  </a:cubicBezTo>
                  <a:cubicBezTo>
                    <a:pt x="0" y="3"/>
                    <a:pt x="3" y="0"/>
                    <a:pt x="6" y="0"/>
                  </a:cubicBezTo>
                  <a:cubicBezTo>
                    <a:pt x="126" y="0"/>
                    <a:pt x="126" y="0"/>
                    <a:pt x="126" y="0"/>
                  </a:cubicBezTo>
                  <a:cubicBezTo>
                    <a:pt x="129" y="0"/>
                    <a:pt x="132" y="3"/>
                    <a:pt x="132" y="6"/>
                  </a:cubicBezTo>
                  <a:cubicBezTo>
                    <a:pt x="132" y="102"/>
                    <a:pt x="132" y="102"/>
                    <a:pt x="132" y="102"/>
                  </a:cubicBezTo>
                  <a:cubicBezTo>
                    <a:pt x="132" y="106"/>
                    <a:pt x="129" y="108"/>
                    <a:pt x="126" y="108"/>
                  </a:cubicBezTo>
                  <a:close/>
                  <a:moveTo>
                    <a:pt x="12" y="96"/>
                  </a:moveTo>
                  <a:cubicBezTo>
                    <a:pt x="120" y="96"/>
                    <a:pt x="120" y="96"/>
                    <a:pt x="120" y="96"/>
                  </a:cubicBezTo>
                  <a:cubicBezTo>
                    <a:pt x="120" y="12"/>
                    <a:pt x="120" y="12"/>
                    <a:pt x="120"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1" name="Freeform 202">
              <a:extLst>
                <a:ext uri="{FF2B5EF4-FFF2-40B4-BE49-F238E27FC236}">
                  <a16:creationId xmlns:a16="http://schemas.microsoft.com/office/drawing/2014/main" id="{072DE6E7-0D4A-4166-8896-C31E1C1370A1}"/>
                </a:ext>
              </a:extLst>
            </p:cNvPr>
            <p:cNvSpPr>
              <a:spLocks/>
            </p:cNvSpPr>
            <p:nvPr/>
          </p:nvSpPr>
          <p:spPr bwMode="auto">
            <a:xfrm>
              <a:off x="666" y="3277"/>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2" y="36"/>
                    <a:pt x="0" y="33"/>
                    <a:pt x="0" y="30"/>
                  </a:cubicBezTo>
                  <a:cubicBezTo>
                    <a:pt x="0" y="6"/>
                    <a:pt x="0" y="6"/>
                    <a:pt x="0" y="6"/>
                  </a:cubicBezTo>
                  <a:cubicBezTo>
                    <a:pt x="0" y="2"/>
                    <a:pt x="2" y="0"/>
                    <a:pt x="6" y="0"/>
                  </a:cubicBezTo>
                  <a:cubicBezTo>
                    <a:pt x="9" y="0"/>
                    <a:pt x="12" y="2"/>
                    <a:pt x="12" y="6"/>
                  </a:cubicBezTo>
                  <a:cubicBezTo>
                    <a:pt x="12" y="30"/>
                    <a:pt x="12" y="30"/>
                    <a:pt x="12" y="30"/>
                  </a:cubicBezTo>
                  <a:cubicBezTo>
                    <a:pt x="12" y="33"/>
                    <a:pt x="9"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2" name="Freeform 203">
              <a:extLst>
                <a:ext uri="{FF2B5EF4-FFF2-40B4-BE49-F238E27FC236}">
                  <a16:creationId xmlns:a16="http://schemas.microsoft.com/office/drawing/2014/main" id="{23DE3C0F-7904-499E-998D-26B00326B3C2}"/>
                </a:ext>
              </a:extLst>
            </p:cNvPr>
            <p:cNvSpPr>
              <a:spLocks/>
            </p:cNvSpPr>
            <p:nvPr/>
          </p:nvSpPr>
          <p:spPr bwMode="auto">
            <a:xfrm>
              <a:off x="613" y="3147"/>
              <a:ext cx="124" cy="89"/>
            </a:xfrm>
            <a:custGeom>
              <a:avLst/>
              <a:gdLst>
                <a:gd name="T0" fmla="*/ 78 w 84"/>
                <a:gd name="T1" fmla="*/ 60 h 60"/>
                <a:gd name="T2" fmla="*/ 72 w 84"/>
                <a:gd name="T3" fmla="*/ 54 h 60"/>
                <a:gd name="T4" fmla="*/ 72 w 84"/>
                <a:gd name="T5" fmla="*/ 42 h 60"/>
                <a:gd name="T6" fmla="*/ 42 w 84"/>
                <a:gd name="T7" fmla="*/ 12 h 60"/>
                <a:gd name="T8" fmla="*/ 12 w 84"/>
                <a:gd name="T9" fmla="*/ 42 h 60"/>
                <a:gd name="T10" fmla="*/ 12 w 84"/>
                <a:gd name="T11" fmla="*/ 54 h 60"/>
                <a:gd name="T12" fmla="*/ 6 w 84"/>
                <a:gd name="T13" fmla="*/ 60 h 60"/>
                <a:gd name="T14" fmla="*/ 0 w 84"/>
                <a:gd name="T15" fmla="*/ 54 h 60"/>
                <a:gd name="T16" fmla="*/ 0 w 84"/>
                <a:gd name="T17" fmla="*/ 42 h 60"/>
                <a:gd name="T18" fmla="*/ 42 w 84"/>
                <a:gd name="T19" fmla="*/ 0 h 60"/>
                <a:gd name="T20" fmla="*/ 84 w 84"/>
                <a:gd name="T21" fmla="*/ 42 h 60"/>
                <a:gd name="T22" fmla="*/ 84 w 84"/>
                <a:gd name="T23" fmla="*/ 54 h 60"/>
                <a:gd name="T24" fmla="*/ 78 w 84"/>
                <a:gd name="T2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60">
                  <a:moveTo>
                    <a:pt x="78" y="60"/>
                  </a:moveTo>
                  <a:cubicBezTo>
                    <a:pt x="74" y="60"/>
                    <a:pt x="72" y="58"/>
                    <a:pt x="72" y="54"/>
                  </a:cubicBezTo>
                  <a:cubicBezTo>
                    <a:pt x="72" y="42"/>
                    <a:pt x="72" y="42"/>
                    <a:pt x="72" y="42"/>
                  </a:cubicBezTo>
                  <a:cubicBezTo>
                    <a:pt x="72" y="26"/>
                    <a:pt x="58" y="12"/>
                    <a:pt x="42" y="12"/>
                  </a:cubicBezTo>
                  <a:cubicBezTo>
                    <a:pt x="25" y="12"/>
                    <a:pt x="12" y="26"/>
                    <a:pt x="12" y="42"/>
                  </a:cubicBezTo>
                  <a:cubicBezTo>
                    <a:pt x="12" y="54"/>
                    <a:pt x="12" y="54"/>
                    <a:pt x="12" y="54"/>
                  </a:cubicBezTo>
                  <a:cubicBezTo>
                    <a:pt x="12" y="58"/>
                    <a:pt x="9" y="60"/>
                    <a:pt x="6" y="60"/>
                  </a:cubicBezTo>
                  <a:cubicBezTo>
                    <a:pt x="2" y="60"/>
                    <a:pt x="0" y="58"/>
                    <a:pt x="0" y="54"/>
                  </a:cubicBezTo>
                  <a:cubicBezTo>
                    <a:pt x="0" y="42"/>
                    <a:pt x="0" y="42"/>
                    <a:pt x="0" y="42"/>
                  </a:cubicBezTo>
                  <a:cubicBezTo>
                    <a:pt x="0" y="19"/>
                    <a:pt x="19" y="0"/>
                    <a:pt x="42" y="0"/>
                  </a:cubicBezTo>
                  <a:cubicBezTo>
                    <a:pt x="65" y="0"/>
                    <a:pt x="84" y="19"/>
                    <a:pt x="84" y="42"/>
                  </a:cubicBezTo>
                  <a:cubicBezTo>
                    <a:pt x="84" y="54"/>
                    <a:pt x="84" y="54"/>
                    <a:pt x="84" y="54"/>
                  </a:cubicBezTo>
                  <a:cubicBezTo>
                    <a:pt x="84" y="58"/>
                    <a:pt x="81" y="60"/>
                    <a:pt x="78"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43" name="Freeform 204">
              <a:extLst>
                <a:ext uri="{FF2B5EF4-FFF2-40B4-BE49-F238E27FC236}">
                  <a16:creationId xmlns:a16="http://schemas.microsoft.com/office/drawing/2014/main" id="{02AD0F8C-9F8C-46E5-8D4C-C8E5BA8025C0}"/>
                </a:ext>
              </a:extLst>
            </p:cNvPr>
            <p:cNvSpPr>
              <a:spLocks noEditPoints="1"/>
            </p:cNvSpPr>
            <p:nvPr/>
          </p:nvSpPr>
          <p:spPr bwMode="auto">
            <a:xfrm>
              <a:off x="657" y="3259"/>
              <a:ext cx="36" cy="36"/>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12 h 24"/>
                <a:gd name="T12" fmla="*/ 12 w 2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24" h="24">
                  <a:moveTo>
                    <a:pt x="12" y="24"/>
                  </a:moveTo>
                  <a:cubicBezTo>
                    <a:pt x="5" y="24"/>
                    <a:pt x="0" y="18"/>
                    <a:pt x="0" y="12"/>
                  </a:cubicBezTo>
                  <a:cubicBezTo>
                    <a:pt x="0" y="5"/>
                    <a:pt x="5" y="0"/>
                    <a:pt x="12" y="0"/>
                  </a:cubicBezTo>
                  <a:cubicBezTo>
                    <a:pt x="18" y="0"/>
                    <a:pt x="24" y="5"/>
                    <a:pt x="24" y="12"/>
                  </a:cubicBezTo>
                  <a:cubicBezTo>
                    <a:pt x="24" y="18"/>
                    <a:pt x="18" y="24"/>
                    <a:pt x="12" y="24"/>
                  </a:cubicBezTo>
                  <a:close/>
                  <a:moveTo>
                    <a:pt x="12" y="12"/>
                  </a:moveTo>
                  <a:cubicBezTo>
                    <a:pt x="12" y="12"/>
                    <a:pt x="12" y="12"/>
                    <a:pt x="1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grpSp>
      <p:grpSp>
        <p:nvGrpSpPr>
          <p:cNvPr id="44" name="Group 178">
            <a:extLst>
              <a:ext uri="{FF2B5EF4-FFF2-40B4-BE49-F238E27FC236}">
                <a16:creationId xmlns:a16="http://schemas.microsoft.com/office/drawing/2014/main" id="{7C227998-80B1-4483-85A3-90FB4D95F95F}"/>
              </a:ext>
            </a:extLst>
          </p:cNvPr>
          <p:cNvGrpSpPr>
            <a:grpSpLocks noChangeAspect="1"/>
          </p:cNvGrpSpPr>
          <p:nvPr/>
        </p:nvGrpSpPr>
        <p:grpSpPr bwMode="auto">
          <a:xfrm>
            <a:off x="7006803" y="2096782"/>
            <a:ext cx="571826" cy="686189"/>
            <a:chOff x="5541" y="440"/>
            <a:chExt cx="355" cy="426"/>
          </a:xfrm>
          <a:solidFill>
            <a:srgbClr val="A100FF"/>
          </a:solidFill>
        </p:grpSpPr>
        <p:sp>
          <p:nvSpPr>
            <p:cNvPr id="45" name="Freeform 179">
              <a:extLst>
                <a:ext uri="{FF2B5EF4-FFF2-40B4-BE49-F238E27FC236}">
                  <a16:creationId xmlns:a16="http://schemas.microsoft.com/office/drawing/2014/main" id="{8AFF14FE-C652-4415-9042-8248F3BE7900}"/>
                </a:ext>
              </a:extLst>
            </p:cNvPr>
            <p:cNvSpPr>
              <a:spLocks noEditPoints="1"/>
            </p:cNvSpPr>
            <p:nvPr/>
          </p:nvSpPr>
          <p:spPr bwMode="auto">
            <a:xfrm>
              <a:off x="5541" y="440"/>
              <a:ext cx="355" cy="426"/>
            </a:xfrm>
            <a:custGeom>
              <a:avLst/>
              <a:gdLst>
                <a:gd name="T0" fmla="*/ 209 w 240"/>
                <a:gd name="T1" fmla="*/ 88 h 288"/>
                <a:gd name="T2" fmla="*/ 222 w 240"/>
                <a:gd name="T3" fmla="*/ 75 h 288"/>
                <a:gd name="T4" fmla="*/ 224 w 240"/>
                <a:gd name="T5" fmla="*/ 77 h 288"/>
                <a:gd name="T6" fmla="*/ 228 w 240"/>
                <a:gd name="T7" fmla="*/ 78 h 288"/>
                <a:gd name="T8" fmla="*/ 232 w 240"/>
                <a:gd name="T9" fmla="*/ 77 h 288"/>
                <a:gd name="T10" fmla="*/ 232 w 240"/>
                <a:gd name="T11" fmla="*/ 68 h 288"/>
                <a:gd name="T12" fmla="*/ 220 w 240"/>
                <a:gd name="T13" fmla="*/ 56 h 288"/>
                <a:gd name="T14" fmla="*/ 212 w 240"/>
                <a:gd name="T15" fmla="*/ 56 h 288"/>
                <a:gd name="T16" fmla="*/ 212 w 240"/>
                <a:gd name="T17" fmla="*/ 65 h 288"/>
                <a:gd name="T18" fmla="*/ 214 w 240"/>
                <a:gd name="T19" fmla="*/ 66 h 288"/>
                <a:gd name="T20" fmla="*/ 201 w 240"/>
                <a:gd name="T21" fmla="*/ 79 h 288"/>
                <a:gd name="T22" fmla="*/ 144 w 240"/>
                <a:gd name="T23" fmla="*/ 51 h 288"/>
                <a:gd name="T24" fmla="*/ 144 w 240"/>
                <a:gd name="T25" fmla="*/ 12 h 288"/>
                <a:gd name="T26" fmla="*/ 156 w 240"/>
                <a:gd name="T27" fmla="*/ 12 h 288"/>
                <a:gd name="T28" fmla="*/ 162 w 240"/>
                <a:gd name="T29" fmla="*/ 6 h 288"/>
                <a:gd name="T30" fmla="*/ 156 w 240"/>
                <a:gd name="T31" fmla="*/ 0 h 288"/>
                <a:gd name="T32" fmla="*/ 138 w 240"/>
                <a:gd name="T33" fmla="*/ 0 h 288"/>
                <a:gd name="T34" fmla="*/ 102 w 240"/>
                <a:gd name="T35" fmla="*/ 0 h 288"/>
                <a:gd name="T36" fmla="*/ 84 w 240"/>
                <a:gd name="T37" fmla="*/ 0 h 288"/>
                <a:gd name="T38" fmla="*/ 78 w 240"/>
                <a:gd name="T39" fmla="*/ 6 h 288"/>
                <a:gd name="T40" fmla="*/ 84 w 240"/>
                <a:gd name="T41" fmla="*/ 12 h 288"/>
                <a:gd name="T42" fmla="*/ 96 w 240"/>
                <a:gd name="T43" fmla="*/ 12 h 288"/>
                <a:gd name="T44" fmla="*/ 96 w 240"/>
                <a:gd name="T45" fmla="*/ 51 h 288"/>
                <a:gd name="T46" fmla="*/ 0 w 240"/>
                <a:gd name="T47" fmla="*/ 168 h 288"/>
                <a:gd name="T48" fmla="*/ 120 w 240"/>
                <a:gd name="T49" fmla="*/ 288 h 288"/>
                <a:gd name="T50" fmla="*/ 240 w 240"/>
                <a:gd name="T51" fmla="*/ 168 h 288"/>
                <a:gd name="T52" fmla="*/ 209 w 240"/>
                <a:gd name="T53" fmla="*/ 88 h 288"/>
                <a:gd name="T54" fmla="*/ 108 w 240"/>
                <a:gd name="T55" fmla="*/ 12 h 288"/>
                <a:gd name="T56" fmla="*/ 132 w 240"/>
                <a:gd name="T57" fmla="*/ 12 h 288"/>
                <a:gd name="T58" fmla="*/ 132 w 240"/>
                <a:gd name="T59" fmla="*/ 49 h 288"/>
                <a:gd name="T60" fmla="*/ 120 w 240"/>
                <a:gd name="T61" fmla="*/ 48 h 288"/>
                <a:gd name="T62" fmla="*/ 108 w 240"/>
                <a:gd name="T63" fmla="*/ 49 h 288"/>
                <a:gd name="T64" fmla="*/ 108 w 240"/>
                <a:gd name="T65" fmla="*/ 12 h 288"/>
                <a:gd name="T66" fmla="*/ 120 w 240"/>
                <a:gd name="T67" fmla="*/ 276 h 288"/>
                <a:gd name="T68" fmla="*/ 12 w 240"/>
                <a:gd name="T69" fmla="*/ 168 h 288"/>
                <a:gd name="T70" fmla="*/ 120 w 240"/>
                <a:gd name="T71" fmla="*/ 60 h 288"/>
                <a:gd name="T72" fmla="*/ 228 w 240"/>
                <a:gd name="T73" fmla="*/ 168 h 288"/>
                <a:gd name="T74" fmla="*/ 120 w 240"/>
                <a:gd name="T75"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0" h="288">
                  <a:moveTo>
                    <a:pt x="209" y="88"/>
                  </a:moveTo>
                  <a:cubicBezTo>
                    <a:pt x="222" y="75"/>
                    <a:pt x="222" y="75"/>
                    <a:pt x="222" y="75"/>
                  </a:cubicBezTo>
                  <a:cubicBezTo>
                    <a:pt x="224" y="77"/>
                    <a:pt x="224" y="77"/>
                    <a:pt x="224" y="77"/>
                  </a:cubicBezTo>
                  <a:cubicBezTo>
                    <a:pt x="225" y="78"/>
                    <a:pt x="227" y="78"/>
                    <a:pt x="228" y="78"/>
                  </a:cubicBezTo>
                  <a:cubicBezTo>
                    <a:pt x="230" y="78"/>
                    <a:pt x="231" y="78"/>
                    <a:pt x="232" y="77"/>
                  </a:cubicBezTo>
                  <a:cubicBezTo>
                    <a:pt x="235" y="74"/>
                    <a:pt x="235" y="71"/>
                    <a:pt x="232" y="68"/>
                  </a:cubicBezTo>
                  <a:cubicBezTo>
                    <a:pt x="220" y="56"/>
                    <a:pt x="220" y="56"/>
                    <a:pt x="220" y="56"/>
                  </a:cubicBezTo>
                  <a:cubicBezTo>
                    <a:pt x="218" y="54"/>
                    <a:pt x="214" y="54"/>
                    <a:pt x="212" y="56"/>
                  </a:cubicBezTo>
                  <a:cubicBezTo>
                    <a:pt x="210" y="59"/>
                    <a:pt x="210" y="62"/>
                    <a:pt x="212" y="65"/>
                  </a:cubicBezTo>
                  <a:cubicBezTo>
                    <a:pt x="214" y="66"/>
                    <a:pt x="214" y="66"/>
                    <a:pt x="214" y="66"/>
                  </a:cubicBezTo>
                  <a:cubicBezTo>
                    <a:pt x="201" y="79"/>
                    <a:pt x="201" y="79"/>
                    <a:pt x="201" y="79"/>
                  </a:cubicBezTo>
                  <a:cubicBezTo>
                    <a:pt x="185" y="65"/>
                    <a:pt x="166" y="55"/>
                    <a:pt x="144" y="51"/>
                  </a:cubicBezTo>
                  <a:cubicBezTo>
                    <a:pt x="144" y="12"/>
                    <a:pt x="144" y="12"/>
                    <a:pt x="144" y="12"/>
                  </a:cubicBezTo>
                  <a:cubicBezTo>
                    <a:pt x="156" y="12"/>
                    <a:pt x="156" y="12"/>
                    <a:pt x="156" y="12"/>
                  </a:cubicBezTo>
                  <a:cubicBezTo>
                    <a:pt x="159" y="12"/>
                    <a:pt x="162" y="10"/>
                    <a:pt x="162" y="6"/>
                  </a:cubicBezTo>
                  <a:cubicBezTo>
                    <a:pt x="162" y="3"/>
                    <a:pt x="159" y="0"/>
                    <a:pt x="156" y="0"/>
                  </a:cubicBezTo>
                  <a:cubicBezTo>
                    <a:pt x="138" y="0"/>
                    <a:pt x="138" y="0"/>
                    <a:pt x="138" y="0"/>
                  </a:cubicBezTo>
                  <a:cubicBezTo>
                    <a:pt x="102" y="0"/>
                    <a:pt x="102" y="0"/>
                    <a:pt x="102" y="0"/>
                  </a:cubicBezTo>
                  <a:cubicBezTo>
                    <a:pt x="84" y="0"/>
                    <a:pt x="84" y="0"/>
                    <a:pt x="84" y="0"/>
                  </a:cubicBezTo>
                  <a:cubicBezTo>
                    <a:pt x="81" y="0"/>
                    <a:pt x="78" y="3"/>
                    <a:pt x="78" y="6"/>
                  </a:cubicBezTo>
                  <a:cubicBezTo>
                    <a:pt x="78" y="10"/>
                    <a:pt x="81" y="12"/>
                    <a:pt x="84" y="12"/>
                  </a:cubicBezTo>
                  <a:cubicBezTo>
                    <a:pt x="96" y="12"/>
                    <a:pt x="96" y="12"/>
                    <a:pt x="96" y="12"/>
                  </a:cubicBezTo>
                  <a:cubicBezTo>
                    <a:pt x="96" y="51"/>
                    <a:pt x="96" y="51"/>
                    <a:pt x="96" y="51"/>
                  </a:cubicBezTo>
                  <a:cubicBezTo>
                    <a:pt x="41" y="62"/>
                    <a:pt x="0" y="110"/>
                    <a:pt x="0" y="168"/>
                  </a:cubicBezTo>
                  <a:cubicBezTo>
                    <a:pt x="0" y="235"/>
                    <a:pt x="54" y="288"/>
                    <a:pt x="120" y="288"/>
                  </a:cubicBezTo>
                  <a:cubicBezTo>
                    <a:pt x="186" y="288"/>
                    <a:pt x="240" y="235"/>
                    <a:pt x="240" y="168"/>
                  </a:cubicBezTo>
                  <a:cubicBezTo>
                    <a:pt x="240" y="138"/>
                    <a:pt x="228" y="109"/>
                    <a:pt x="209" y="88"/>
                  </a:cubicBezTo>
                  <a:close/>
                  <a:moveTo>
                    <a:pt x="108" y="12"/>
                  </a:moveTo>
                  <a:cubicBezTo>
                    <a:pt x="132" y="12"/>
                    <a:pt x="132" y="12"/>
                    <a:pt x="132" y="12"/>
                  </a:cubicBezTo>
                  <a:cubicBezTo>
                    <a:pt x="132" y="49"/>
                    <a:pt x="132" y="49"/>
                    <a:pt x="132" y="49"/>
                  </a:cubicBezTo>
                  <a:cubicBezTo>
                    <a:pt x="128" y="49"/>
                    <a:pt x="124" y="48"/>
                    <a:pt x="120" y="48"/>
                  </a:cubicBezTo>
                  <a:cubicBezTo>
                    <a:pt x="116" y="48"/>
                    <a:pt x="112" y="49"/>
                    <a:pt x="108" y="49"/>
                  </a:cubicBezTo>
                  <a:lnTo>
                    <a:pt x="108" y="12"/>
                  </a:lnTo>
                  <a:close/>
                  <a:moveTo>
                    <a:pt x="120" y="276"/>
                  </a:moveTo>
                  <a:cubicBezTo>
                    <a:pt x="61" y="276"/>
                    <a:pt x="12" y="228"/>
                    <a:pt x="12" y="168"/>
                  </a:cubicBezTo>
                  <a:cubicBezTo>
                    <a:pt x="12" y="109"/>
                    <a:pt x="61" y="60"/>
                    <a:pt x="120" y="60"/>
                  </a:cubicBezTo>
                  <a:cubicBezTo>
                    <a:pt x="180" y="60"/>
                    <a:pt x="228" y="109"/>
                    <a:pt x="228" y="168"/>
                  </a:cubicBezTo>
                  <a:cubicBezTo>
                    <a:pt x="228" y="228"/>
                    <a:pt x="180" y="276"/>
                    <a:pt x="120" y="276"/>
                  </a:cubicBezTo>
                  <a:close/>
                </a:path>
              </a:pathLst>
            </a:custGeom>
            <a:grpFill/>
            <a:ln w="9525">
              <a:solidFill>
                <a:srgbClr val="A100FF"/>
              </a:solidFill>
              <a:round/>
              <a:headEnd/>
              <a:tailEnd/>
            </a:ln>
            <a:extLst/>
          </p:spPr>
          <p:txBody>
            <a:bodyPr vert="horz" wrap="square" lIns="91440" tIns="45720" rIns="91440" bIns="45720" numCol="1" anchor="t" anchorCtr="0" compatLnSpc="1">
              <a:prstTxWarp prst="textNoShape">
                <a:avLst/>
              </a:prstTxWarp>
            </a:bodyPr>
            <a:lstStyle/>
            <a:p>
              <a:endParaRPr lang="en-AU" dirty="0">
                <a:solidFill>
                  <a:schemeClr val="bg1"/>
                </a:solidFill>
              </a:endParaRPr>
            </a:p>
          </p:txBody>
        </p:sp>
        <p:sp>
          <p:nvSpPr>
            <p:cNvPr id="46" name="Freeform 180">
              <a:extLst>
                <a:ext uri="{FF2B5EF4-FFF2-40B4-BE49-F238E27FC236}">
                  <a16:creationId xmlns:a16="http://schemas.microsoft.com/office/drawing/2014/main" id="{88C05C4B-319C-419C-A422-D1B94C0645A0}"/>
                </a:ext>
              </a:extLst>
            </p:cNvPr>
            <p:cNvSpPr>
              <a:spLocks noEditPoints="1"/>
            </p:cNvSpPr>
            <p:nvPr/>
          </p:nvSpPr>
          <p:spPr bwMode="auto">
            <a:xfrm>
              <a:off x="5659" y="585"/>
              <a:ext cx="125" cy="210"/>
            </a:xfrm>
            <a:custGeom>
              <a:avLst/>
              <a:gdLst>
                <a:gd name="T0" fmla="*/ 78 w 84"/>
                <a:gd name="T1" fmla="*/ 55 h 142"/>
                <a:gd name="T2" fmla="*/ 54 w 84"/>
                <a:gd name="T3" fmla="*/ 55 h 142"/>
                <a:gd name="T4" fmla="*/ 70 w 84"/>
                <a:gd name="T5" fmla="*/ 8 h 142"/>
                <a:gd name="T6" fmla="*/ 68 w 84"/>
                <a:gd name="T7" fmla="*/ 1 h 142"/>
                <a:gd name="T8" fmla="*/ 60 w 84"/>
                <a:gd name="T9" fmla="*/ 2 h 142"/>
                <a:gd name="T10" fmla="*/ 2 w 84"/>
                <a:gd name="T11" fmla="*/ 76 h 142"/>
                <a:gd name="T12" fmla="*/ 1 w 84"/>
                <a:gd name="T13" fmla="*/ 82 h 142"/>
                <a:gd name="T14" fmla="*/ 6 w 84"/>
                <a:gd name="T15" fmla="*/ 85 h 142"/>
                <a:gd name="T16" fmla="*/ 24 w 84"/>
                <a:gd name="T17" fmla="*/ 85 h 142"/>
                <a:gd name="T18" fmla="*/ 11 w 84"/>
                <a:gd name="T19" fmla="*/ 134 h 142"/>
                <a:gd name="T20" fmla="*/ 14 w 84"/>
                <a:gd name="T21" fmla="*/ 141 h 142"/>
                <a:gd name="T22" fmla="*/ 16 w 84"/>
                <a:gd name="T23" fmla="*/ 142 h 142"/>
                <a:gd name="T24" fmla="*/ 21 w 84"/>
                <a:gd name="T25" fmla="*/ 140 h 142"/>
                <a:gd name="T26" fmla="*/ 83 w 84"/>
                <a:gd name="T27" fmla="*/ 65 h 142"/>
                <a:gd name="T28" fmla="*/ 83 w 84"/>
                <a:gd name="T29" fmla="*/ 59 h 142"/>
                <a:gd name="T30" fmla="*/ 78 w 84"/>
                <a:gd name="T31" fmla="*/ 55 h 142"/>
                <a:gd name="T32" fmla="*/ 29 w 84"/>
                <a:gd name="T33" fmla="*/ 112 h 142"/>
                <a:gd name="T34" fmla="*/ 37 w 84"/>
                <a:gd name="T35" fmla="*/ 81 h 142"/>
                <a:gd name="T36" fmla="*/ 36 w 84"/>
                <a:gd name="T37" fmla="*/ 76 h 142"/>
                <a:gd name="T38" fmla="*/ 31 w 84"/>
                <a:gd name="T39" fmla="*/ 74 h 142"/>
                <a:gd name="T40" fmla="*/ 19 w 84"/>
                <a:gd name="T41" fmla="*/ 74 h 142"/>
                <a:gd name="T42" fmla="*/ 48 w 84"/>
                <a:gd name="T43" fmla="*/ 36 h 142"/>
                <a:gd name="T44" fmla="*/ 41 w 84"/>
                <a:gd name="T45" fmla="*/ 59 h 142"/>
                <a:gd name="T46" fmla="*/ 41 w 84"/>
                <a:gd name="T47" fmla="*/ 65 h 142"/>
                <a:gd name="T48" fmla="*/ 46 w 84"/>
                <a:gd name="T49" fmla="*/ 67 h 142"/>
                <a:gd name="T50" fmla="*/ 66 w 84"/>
                <a:gd name="T51" fmla="*/ 67 h 142"/>
                <a:gd name="T52" fmla="*/ 29 w 84"/>
                <a:gd name="T53" fmla="*/ 11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4" h="142">
                  <a:moveTo>
                    <a:pt x="78" y="55"/>
                  </a:moveTo>
                  <a:cubicBezTo>
                    <a:pt x="54" y="55"/>
                    <a:pt x="54" y="55"/>
                    <a:pt x="54" y="55"/>
                  </a:cubicBezTo>
                  <a:cubicBezTo>
                    <a:pt x="70" y="8"/>
                    <a:pt x="70" y="8"/>
                    <a:pt x="70" y="8"/>
                  </a:cubicBezTo>
                  <a:cubicBezTo>
                    <a:pt x="71" y="5"/>
                    <a:pt x="70" y="2"/>
                    <a:pt x="68" y="1"/>
                  </a:cubicBezTo>
                  <a:cubicBezTo>
                    <a:pt x="65" y="0"/>
                    <a:pt x="62" y="0"/>
                    <a:pt x="60" y="2"/>
                  </a:cubicBezTo>
                  <a:cubicBezTo>
                    <a:pt x="2" y="76"/>
                    <a:pt x="2" y="76"/>
                    <a:pt x="2" y="76"/>
                  </a:cubicBezTo>
                  <a:cubicBezTo>
                    <a:pt x="0" y="78"/>
                    <a:pt x="0" y="80"/>
                    <a:pt x="1" y="82"/>
                  </a:cubicBezTo>
                  <a:cubicBezTo>
                    <a:pt x="2" y="84"/>
                    <a:pt x="4" y="85"/>
                    <a:pt x="6" y="85"/>
                  </a:cubicBezTo>
                  <a:cubicBezTo>
                    <a:pt x="24" y="85"/>
                    <a:pt x="24" y="85"/>
                    <a:pt x="24" y="85"/>
                  </a:cubicBezTo>
                  <a:cubicBezTo>
                    <a:pt x="11" y="134"/>
                    <a:pt x="11" y="134"/>
                    <a:pt x="11" y="134"/>
                  </a:cubicBezTo>
                  <a:cubicBezTo>
                    <a:pt x="10" y="137"/>
                    <a:pt x="11" y="140"/>
                    <a:pt x="14" y="141"/>
                  </a:cubicBezTo>
                  <a:cubicBezTo>
                    <a:pt x="14" y="142"/>
                    <a:pt x="15" y="142"/>
                    <a:pt x="16" y="142"/>
                  </a:cubicBezTo>
                  <a:cubicBezTo>
                    <a:pt x="18" y="142"/>
                    <a:pt x="20" y="141"/>
                    <a:pt x="21" y="140"/>
                  </a:cubicBezTo>
                  <a:cubicBezTo>
                    <a:pt x="83" y="65"/>
                    <a:pt x="83" y="65"/>
                    <a:pt x="83" y="65"/>
                  </a:cubicBezTo>
                  <a:cubicBezTo>
                    <a:pt x="84" y="63"/>
                    <a:pt x="84" y="61"/>
                    <a:pt x="83" y="59"/>
                  </a:cubicBezTo>
                  <a:cubicBezTo>
                    <a:pt x="82" y="57"/>
                    <a:pt x="80" y="55"/>
                    <a:pt x="78" y="55"/>
                  </a:cubicBezTo>
                  <a:close/>
                  <a:moveTo>
                    <a:pt x="29" y="112"/>
                  </a:moveTo>
                  <a:cubicBezTo>
                    <a:pt x="37" y="81"/>
                    <a:pt x="37" y="81"/>
                    <a:pt x="37" y="81"/>
                  </a:cubicBezTo>
                  <a:cubicBezTo>
                    <a:pt x="37" y="79"/>
                    <a:pt x="37" y="77"/>
                    <a:pt x="36" y="76"/>
                  </a:cubicBezTo>
                  <a:cubicBezTo>
                    <a:pt x="35" y="75"/>
                    <a:pt x="33" y="74"/>
                    <a:pt x="31" y="74"/>
                  </a:cubicBezTo>
                  <a:cubicBezTo>
                    <a:pt x="19" y="74"/>
                    <a:pt x="19" y="74"/>
                    <a:pt x="19" y="74"/>
                  </a:cubicBezTo>
                  <a:cubicBezTo>
                    <a:pt x="48" y="36"/>
                    <a:pt x="48" y="36"/>
                    <a:pt x="48" y="36"/>
                  </a:cubicBezTo>
                  <a:cubicBezTo>
                    <a:pt x="41" y="59"/>
                    <a:pt x="41" y="59"/>
                    <a:pt x="41" y="59"/>
                  </a:cubicBezTo>
                  <a:cubicBezTo>
                    <a:pt x="40" y="61"/>
                    <a:pt x="40" y="63"/>
                    <a:pt x="41" y="65"/>
                  </a:cubicBezTo>
                  <a:cubicBezTo>
                    <a:pt x="42" y="66"/>
                    <a:pt x="44" y="67"/>
                    <a:pt x="46" y="67"/>
                  </a:cubicBezTo>
                  <a:cubicBezTo>
                    <a:pt x="66" y="67"/>
                    <a:pt x="66" y="67"/>
                    <a:pt x="66" y="67"/>
                  </a:cubicBezTo>
                  <a:lnTo>
                    <a:pt x="29" y="112"/>
                  </a:lnTo>
                  <a:close/>
                </a:path>
              </a:pathLst>
            </a:custGeom>
            <a:grpFill/>
            <a:ln w="9525">
              <a:solidFill>
                <a:srgbClr val="A100FF"/>
              </a:solidFill>
              <a:round/>
              <a:headEnd/>
              <a:tailEnd/>
            </a:ln>
            <a:extLst/>
          </p:spPr>
          <p:txBody>
            <a:bodyPr vert="horz" wrap="square" lIns="91440" tIns="45720" rIns="91440" bIns="45720" numCol="1" anchor="t" anchorCtr="0" compatLnSpc="1">
              <a:prstTxWarp prst="textNoShape">
                <a:avLst/>
              </a:prstTxWarp>
            </a:bodyPr>
            <a:lstStyle/>
            <a:p>
              <a:endParaRPr lang="en-AU" dirty="0">
                <a:solidFill>
                  <a:schemeClr val="bg1"/>
                </a:solidFill>
              </a:endParaRPr>
            </a:p>
          </p:txBody>
        </p:sp>
      </p:grpSp>
    </p:spTree>
    <p:extLst>
      <p:ext uri="{BB962C8B-B14F-4D97-AF65-F5344CB8AC3E}">
        <p14:creationId xmlns:p14="http://schemas.microsoft.com/office/powerpoint/2010/main" val="194736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46039" y="223520"/>
            <a:ext cx="11699921" cy="457200"/>
          </a:xfrm>
        </p:spPr>
        <p:txBody>
          <a:bodyPr>
            <a:noAutofit/>
          </a:bodyPr>
          <a:lstStyle/>
          <a:p>
            <a:r>
              <a:rPr lang="en-US" sz="2800" dirty="0">
                <a:solidFill>
                  <a:schemeClr val="tx1"/>
                </a:solidFill>
              </a:rPr>
              <a:t>Combining blockchain with other technologies</a:t>
            </a:r>
            <a:endParaRPr lang="en-US" sz="3600" dirty="0">
              <a:solidFill>
                <a:schemeClr val="accent1"/>
              </a:solidFill>
            </a:endParaRPr>
          </a:p>
        </p:txBody>
      </p:sp>
      <p:sp>
        <p:nvSpPr>
          <p:cNvPr id="17" name="Text Placeholder 3">
            <a:extLst>
              <a:ext uri="{FF2B5EF4-FFF2-40B4-BE49-F238E27FC236}">
                <a16:creationId xmlns:a16="http://schemas.microsoft.com/office/drawing/2014/main" id="{6C0DD511-0FDC-4147-8AB4-59E81A602AE2}"/>
              </a:ext>
            </a:extLst>
          </p:cNvPr>
          <p:cNvSpPr txBox="1">
            <a:spLocks/>
          </p:cNvSpPr>
          <p:nvPr/>
        </p:nvSpPr>
        <p:spPr>
          <a:xfrm>
            <a:off x="246040" y="584200"/>
            <a:ext cx="11699921" cy="457200"/>
          </a:xfrm>
          <a:prstGeom prst="rect">
            <a:avLst/>
          </a:prstGeom>
        </p:spPr>
        <p:txBody>
          <a:bodyPr vert="horz" lIns="0" tIns="91440" rIns="0" bIns="45720" rtlCol="0">
            <a:noAutofit/>
          </a:bodyPr>
          <a:lst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4"/>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sz="2800" dirty="0">
                <a:solidFill>
                  <a:schemeClr val="accent1"/>
                </a:solidFill>
              </a:rPr>
              <a:t>To reach the quartile 0 supply chain</a:t>
            </a:r>
          </a:p>
        </p:txBody>
      </p:sp>
      <p:grpSp>
        <p:nvGrpSpPr>
          <p:cNvPr id="51" name="Group 50">
            <a:extLst>
              <a:ext uri="{FF2B5EF4-FFF2-40B4-BE49-F238E27FC236}">
                <a16:creationId xmlns:a16="http://schemas.microsoft.com/office/drawing/2014/main" id="{CFB7843D-2164-4CA0-B3B2-5FAF064407D1}"/>
              </a:ext>
            </a:extLst>
          </p:cNvPr>
          <p:cNvGrpSpPr/>
          <p:nvPr/>
        </p:nvGrpSpPr>
        <p:grpSpPr>
          <a:xfrm>
            <a:off x="6015307" y="1574724"/>
            <a:ext cx="5930653" cy="5059756"/>
            <a:chOff x="6015307" y="1574724"/>
            <a:chExt cx="5930653" cy="5059756"/>
          </a:xfrm>
        </p:grpSpPr>
        <p:pic>
          <p:nvPicPr>
            <p:cNvPr id="15" name="Graphic 14">
              <a:extLst>
                <a:ext uri="{FF2B5EF4-FFF2-40B4-BE49-F238E27FC236}">
                  <a16:creationId xmlns:a16="http://schemas.microsoft.com/office/drawing/2014/main" id="{127B4CA9-D30A-4974-BBC7-023C6C9819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40200" y="3728720"/>
              <a:ext cx="2905760" cy="2905760"/>
            </a:xfrm>
            <a:prstGeom prst="rect">
              <a:avLst/>
            </a:prstGeom>
          </p:spPr>
        </p:pic>
        <p:pic>
          <p:nvPicPr>
            <p:cNvPr id="5" name="Graphic 4">
              <a:extLst>
                <a:ext uri="{FF2B5EF4-FFF2-40B4-BE49-F238E27FC236}">
                  <a16:creationId xmlns:a16="http://schemas.microsoft.com/office/drawing/2014/main" id="{DF384836-9769-427D-BF71-4B67DFAE5E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01157" y="4386773"/>
              <a:ext cx="644882" cy="912589"/>
            </a:xfrm>
            <a:prstGeom prst="rect">
              <a:avLst/>
            </a:prstGeom>
          </p:spPr>
        </p:pic>
        <p:pic>
          <p:nvPicPr>
            <p:cNvPr id="9" name="Graphic 8">
              <a:extLst>
                <a:ext uri="{FF2B5EF4-FFF2-40B4-BE49-F238E27FC236}">
                  <a16:creationId xmlns:a16="http://schemas.microsoft.com/office/drawing/2014/main" id="{30E801E1-D5A6-4B6D-BD4D-42BC543DA74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45495" y="4843068"/>
              <a:ext cx="589916" cy="589916"/>
            </a:xfrm>
            <a:prstGeom prst="rect">
              <a:avLst/>
            </a:prstGeom>
          </p:spPr>
        </p:pic>
        <p:pic>
          <p:nvPicPr>
            <p:cNvPr id="11" name="Graphic 10">
              <a:extLst>
                <a:ext uri="{FF2B5EF4-FFF2-40B4-BE49-F238E27FC236}">
                  <a16:creationId xmlns:a16="http://schemas.microsoft.com/office/drawing/2014/main" id="{1887E875-FFA4-4EA6-B3C6-B63323BE67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5307" y="1591868"/>
              <a:ext cx="1584960" cy="1584960"/>
            </a:xfrm>
            <a:prstGeom prst="rect">
              <a:avLst/>
            </a:prstGeom>
          </p:spPr>
        </p:pic>
        <p:pic>
          <p:nvPicPr>
            <p:cNvPr id="18" name="Graphic 17">
              <a:extLst>
                <a:ext uri="{FF2B5EF4-FFF2-40B4-BE49-F238E27FC236}">
                  <a16:creationId xmlns:a16="http://schemas.microsoft.com/office/drawing/2014/main" id="{EB57C3BA-B22D-4F71-AF58-F35091456C9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8021414" y="3072285"/>
              <a:ext cx="859635" cy="859635"/>
            </a:xfrm>
            <a:prstGeom prst="rect">
              <a:avLst/>
            </a:prstGeom>
          </p:spPr>
        </p:pic>
        <p:pic>
          <p:nvPicPr>
            <p:cNvPr id="47" name="Graphic 46">
              <a:extLst>
                <a:ext uri="{FF2B5EF4-FFF2-40B4-BE49-F238E27FC236}">
                  <a16:creationId xmlns:a16="http://schemas.microsoft.com/office/drawing/2014/main" id="{7FC3687B-11B3-4F56-A705-42E3731ABE1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487240" y="1574724"/>
              <a:ext cx="1188858" cy="1188858"/>
            </a:xfrm>
            <a:prstGeom prst="rect">
              <a:avLst/>
            </a:prstGeom>
          </p:spPr>
        </p:pic>
        <p:sp>
          <p:nvSpPr>
            <p:cNvPr id="48" name="Arrow: Left-Right 47">
              <a:extLst>
                <a:ext uri="{FF2B5EF4-FFF2-40B4-BE49-F238E27FC236}">
                  <a16:creationId xmlns:a16="http://schemas.microsoft.com/office/drawing/2014/main" id="{B21C3E9D-DA01-49C9-AE5C-AD46505554F0}"/>
                </a:ext>
              </a:extLst>
            </p:cNvPr>
            <p:cNvSpPr/>
            <p:nvPr/>
          </p:nvSpPr>
          <p:spPr>
            <a:xfrm rot="20986235">
              <a:off x="7791913" y="2110028"/>
              <a:ext cx="1503680" cy="274320"/>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platzhalter 3">
            <a:extLst>
              <a:ext uri="{FF2B5EF4-FFF2-40B4-BE49-F238E27FC236}">
                <a16:creationId xmlns:a16="http://schemas.microsoft.com/office/drawing/2014/main" id="{C5211918-B18A-4813-AB1A-DF359DC52D21}"/>
              </a:ext>
            </a:extLst>
          </p:cNvPr>
          <p:cNvSpPr txBox="1">
            <a:spLocks/>
          </p:cNvSpPr>
          <p:nvPr/>
        </p:nvSpPr>
        <p:spPr>
          <a:xfrm>
            <a:off x="277681" y="1591868"/>
            <a:ext cx="5578475" cy="4320000"/>
          </a:xfrm>
          <a:prstGeom prst="rect">
            <a:avLst/>
          </a:prstGeom>
        </p:spPr>
        <p:txBody>
          <a:bodyPr/>
          <a:lstStyle>
            <a:lvl1pPr marL="0" indent="0" algn="l" defTabSz="914377" rtl="0" eaLnBrk="1" latinLnBrk="0" hangingPunct="1">
              <a:lnSpc>
                <a:spcPct val="80000"/>
              </a:lnSpc>
              <a:spcBef>
                <a:spcPts val="0"/>
              </a:spcBef>
              <a:spcAft>
                <a:spcPts val="600"/>
              </a:spcAft>
              <a:buFont typeface="Arial" panose="020B0604020202020204" pitchFamily="34" charset="0"/>
              <a:buNone/>
              <a:defRPr sz="2400" b="0" kern="1200" cap="all" baseline="0">
                <a:solidFill>
                  <a:schemeClr val="accent4"/>
                </a:solidFill>
                <a:latin typeface="+mj-lt"/>
                <a:ea typeface="+mn-ea"/>
                <a:cs typeface="+mn-cs"/>
              </a:defRPr>
            </a:lvl1pPr>
            <a:lvl2pPr marL="182563" indent="-182563"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358775" indent="-176213"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68275" algn="l" defTabSz="914377"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720725" indent="-176213" algn="l" defTabSz="914377" rtl="0" eaLnBrk="1" latinLnBrk="0" hangingPunct="1">
              <a:lnSpc>
                <a:spcPct val="100000"/>
              </a:lnSpc>
              <a:spcBef>
                <a:spcPts val="0"/>
              </a:spcBef>
              <a:spcAft>
                <a:spcPts val="600"/>
              </a:spcAft>
              <a:buFont typeface="Graphik"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r>
              <a:rPr lang="en-US" dirty="0"/>
              <a:t>Connecting together</a:t>
            </a:r>
          </a:p>
          <a:p>
            <a:pPr lvl="1"/>
            <a:r>
              <a:rPr lang="en-US" dirty="0"/>
              <a:t>Combining IoT, AI and Blockchain together is one of the most popular use case when presenting these technologies</a:t>
            </a:r>
          </a:p>
          <a:p>
            <a:pPr lvl="1"/>
            <a:r>
              <a:rPr lang="en-US" dirty="0"/>
              <a:t>With IoT device installed in the trailer or truck we can track real time the temperature, humidity, location of the freight that is being transported </a:t>
            </a:r>
          </a:p>
          <a:p>
            <a:pPr lvl="1"/>
            <a:r>
              <a:rPr lang="en-US" dirty="0"/>
              <a:t>If we leverage AI with IoT device we can predict maintenance on the truck or trailer, monitor driver behavior and notify the main office about illegal  </a:t>
            </a:r>
          </a:p>
          <a:p>
            <a:pPr lvl="1"/>
            <a:r>
              <a:rPr lang="en-US" dirty="0"/>
              <a:t>Different parties like Manufacture, Supplier, Customer with guarantee that everything is secure   </a:t>
            </a:r>
          </a:p>
          <a:p>
            <a:pPr lvl="1"/>
            <a:endParaRPr lang="en-US" dirty="0"/>
          </a:p>
        </p:txBody>
      </p:sp>
    </p:spTree>
    <p:extLst>
      <p:ext uri="{BB962C8B-B14F-4D97-AF65-F5344CB8AC3E}">
        <p14:creationId xmlns:p14="http://schemas.microsoft.com/office/powerpoint/2010/main" val="86267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95E77B1-86A6-4CC3-B5FA-7212C58B8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36000" y="0"/>
            <a:ext cx="12877072" cy="6858000"/>
          </a:xfrm>
          <a:prstGeom prst="rect">
            <a:avLst/>
          </a:prstGeom>
        </p:spPr>
      </p:pic>
      <p:sp>
        <p:nvSpPr>
          <p:cNvPr id="7" name="Rechteck 6">
            <a:extLst>
              <a:ext uri="{FF2B5EF4-FFF2-40B4-BE49-F238E27FC236}">
                <a16:creationId xmlns:a16="http://schemas.microsoft.com/office/drawing/2014/main" id="{EE2B1EF0-4663-4DFB-9D00-B89481E0B4BF}"/>
              </a:ext>
            </a:extLst>
          </p:cNvPr>
          <p:cNvSpPr/>
          <p:nvPr/>
        </p:nvSpPr>
        <p:spPr>
          <a:xfrm rot="16200000">
            <a:off x="1287000" y="-1622999"/>
            <a:ext cx="6858000" cy="10103999"/>
          </a:xfrm>
          <a:prstGeom prst="rect">
            <a:avLst/>
          </a:prstGeom>
          <a:gradFill>
            <a:gsLst>
              <a:gs pos="0">
                <a:schemeClr val="bg1">
                  <a:alpha val="59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CA219E4-ED0E-4FB9-BC91-BD036B96669E}"/>
              </a:ext>
            </a:extLst>
          </p:cNvPr>
          <p:cNvSpPr txBox="1">
            <a:spLocks/>
          </p:cNvSpPr>
          <p:nvPr/>
        </p:nvSpPr>
        <p:spPr>
          <a:xfrm>
            <a:off x="381000" y="2811105"/>
            <a:ext cx="8205492" cy="1212255"/>
          </a:xfrm>
          <a:prstGeom prst="rect">
            <a:avLst/>
          </a:prstGeom>
        </p:spPr>
        <p:txBody>
          <a:bodyPr vert="horz" wrap="square" lIns="0" tIns="0" rIns="0" bIns="45720" rtlCol="0" anchor="ctr" anchorCtr="0">
            <a:noAutofit/>
          </a:bodyPr>
          <a:lstStyle>
            <a:lvl1pPr marL="0" indent="0" algn="l" defTabSz="914377" rtl="0" eaLnBrk="1" latinLnBrk="0" hangingPunct="1">
              <a:lnSpc>
                <a:spcPct val="70000"/>
              </a:lnSpc>
              <a:spcBef>
                <a:spcPct val="0"/>
              </a:spcBef>
              <a:spcAft>
                <a:spcPts val="600"/>
              </a:spcAft>
              <a:buFontTx/>
              <a:buNone/>
              <a:defRPr sz="4800" b="0" i="0" kern="1200" cap="all" baseline="0">
                <a:solidFill>
                  <a:schemeClr val="tx1"/>
                </a:solidFill>
                <a:latin typeface="Graphik Black" panose="020B0A03030202060203" pitchFamily="34" charset="0"/>
                <a:ea typeface="+mj-ea"/>
                <a:cs typeface="+mj-cs"/>
              </a:defRPr>
            </a:lvl1pPr>
          </a:lstStyle>
          <a:p>
            <a:r>
              <a:rPr lang="en-US" sz="7500" dirty="0">
                <a:solidFill>
                  <a:srgbClr val="FFFFFF"/>
                </a:solidFill>
              </a:rPr>
              <a:t>Introduction</a:t>
            </a:r>
          </a:p>
        </p:txBody>
      </p:sp>
      <p:grpSp>
        <p:nvGrpSpPr>
          <p:cNvPr id="4" name="Group 3">
            <a:extLst>
              <a:ext uri="{FF2B5EF4-FFF2-40B4-BE49-F238E27FC236}">
                <a16:creationId xmlns:a16="http://schemas.microsoft.com/office/drawing/2014/main" id="{ACF7CB93-C5F9-4A46-A1B0-792C8A1E06D7}"/>
              </a:ext>
            </a:extLst>
          </p:cNvPr>
          <p:cNvGrpSpPr/>
          <p:nvPr/>
        </p:nvGrpSpPr>
        <p:grpSpPr>
          <a:xfrm>
            <a:off x="381000" y="169629"/>
            <a:ext cx="1571626" cy="415765"/>
            <a:chOff x="370714" y="149309"/>
            <a:chExt cx="1571626" cy="415765"/>
          </a:xfrm>
        </p:grpSpPr>
        <p:sp>
          <p:nvSpPr>
            <p:cNvPr id="3" name="TextBox 2">
              <a:extLst>
                <a:ext uri="{FF2B5EF4-FFF2-40B4-BE49-F238E27FC236}">
                  <a16:creationId xmlns:a16="http://schemas.microsoft.com/office/drawing/2014/main" id="{F04A072C-EFB6-49C6-957F-420ED8102D78}"/>
                </a:ext>
              </a:extLst>
            </p:cNvPr>
            <p:cNvSpPr txBox="1"/>
            <p:nvPr/>
          </p:nvSpPr>
          <p:spPr>
            <a:xfrm>
              <a:off x="370714" y="149309"/>
              <a:ext cx="1260497" cy="415765"/>
            </a:xfrm>
            <a:prstGeom prst="rect">
              <a:avLst/>
            </a:prstGeom>
            <a:noFill/>
          </p:spPr>
          <p:txBody>
            <a:bodyPr wrap="square" lIns="0" tIns="0" rIns="0" bIns="45720" rtlCol="0">
              <a:noAutofit/>
            </a:bodyPr>
            <a:lstStyle/>
            <a:p>
              <a:r>
                <a:rPr lang="en-US" sz="2800" dirty="0">
                  <a:latin typeface="+mj-lt"/>
                </a:rPr>
                <a:t>BSUIR</a:t>
              </a:r>
            </a:p>
          </p:txBody>
        </p:sp>
        <p:pic>
          <p:nvPicPr>
            <p:cNvPr id="15" name="Picture 14">
              <a:extLst>
                <a:ext uri="{FF2B5EF4-FFF2-40B4-BE49-F238E27FC236}">
                  <a16:creationId xmlns:a16="http://schemas.microsoft.com/office/drawing/2014/main" id="{B6AF3B15-12F2-45B3-8869-F88880DF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212" y="194683"/>
              <a:ext cx="311128" cy="370391"/>
            </a:xfrm>
            <a:prstGeom prst="rect">
              <a:avLst/>
            </a:prstGeom>
          </p:spPr>
        </p:pic>
      </p:grpSp>
    </p:spTree>
    <p:extLst>
      <p:ext uri="{BB962C8B-B14F-4D97-AF65-F5344CB8AC3E}">
        <p14:creationId xmlns:p14="http://schemas.microsoft.com/office/powerpoint/2010/main" val="292524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reihandform: Form 26">
            <a:extLst>
              <a:ext uri="{FF2B5EF4-FFF2-40B4-BE49-F238E27FC236}">
                <a16:creationId xmlns:a16="http://schemas.microsoft.com/office/drawing/2014/main" id="{E05304F8-61AF-418B-8E1F-27D60EC3F276}"/>
              </a:ext>
            </a:extLst>
          </p:cNvPr>
          <p:cNvSpPr/>
          <p:nvPr/>
        </p:nvSpPr>
        <p:spPr>
          <a:xfrm rot="10800000">
            <a:off x="2155435" y="5419256"/>
            <a:ext cx="1235075" cy="1094445"/>
          </a:xfrm>
          <a:custGeom>
            <a:avLst/>
            <a:gdLst>
              <a:gd name="connsiteX0" fmla="*/ 1080291 w 1235075"/>
              <a:gd name="connsiteY0" fmla="*/ 1146648 h 1146648"/>
              <a:gd name="connsiteX1" fmla="*/ 154784 w 1235075"/>
              <a:gd name="connsiteY1" fmla="*/ 1146648 h 1146648"/>
              <a:gd name="connsiteX2" fmla="*/ 154779 w 1235075"/>
              <a:gd name="connsiteY2" fmla="*/ 1146647 h 1146648"/>
              <a:gd name="connsiteX3" fmla="*/ 0 w 1235075"/>
              <a:gd name="connsiteY3" fmla="*/ 1146647 h 1146648"/>
              <a:gd name="connsiteX4" fmla="*/ 0 w 1235075"/>
              <a:gd name="connsiteY4" fmla="*/ 991864 h 1146648"/>
              <a:gd name="connsiteX5" fmla="*/ 0 w 1235075"/>
              <a:gd name="connsiteY5" fmla="*/ 372745 h 1146648"/>
              <a:gd name="connsiteX6" fmla="*/ 0 w 1235075"/>
              <a:gd name="connsiteY6" fmla="*/ 225424 h 1146648"/>
              <a:gd name="connsiteX7" fmla="*/ 0 w 1235075"/>
              <a:gd name="connsiteY7" fmla="*/ 217960 h 1146648"/>
              <a:gd name="connsiteX8" fmla="*/ 0 w 1235075"/>
              <a:gd name="connsiteY8" fmla="*/ 0 h 1146648"/>
              <a:gd name="connsiteX9" fmla="*/ 347145 w 1235075"/>
              <a:gd name="connsiteY9" fmla="*/ 217960 h 1146648"/>
              <a:gd name="connsiteX10" fmla="*/ 952500 w 1235075"/>
              <a:gd name="connsiteY10" fmla="*/ 217960 h 1146648"/>
              <a:gd name="connsiteX11" fmla="*/ 952500 w 1235075"/>
              <a:gd name="connsiteY11" fmla="*/ 217961 h 1146648"/>
              <a:gd name="connsiteX12" fmla="*/ 1080291 w 1235075"/>
              <a:gd name="connsiteY12" fmla="*/ 217961 h 1146648"/>
              <a:gd name="connsiteX13" fmla="*/ 1235075 w 1235075"/>
              <a:gd name="connsiteY13" fmla="*/ 372745 h 1146648"/>
              <a:gd name="connsiteX14" fmla="*/ 1235075 w 1235075"/>
              <a:gd name="connsiteY14" fmla="*/ 991864 h 1146648"/>
              <a:gd name="connsiteX15" fmla="*/ 1080291 w 1235075"/>
              <a:gd name="connsiteY15" fmla="*/ 1146648 h 11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5075" h="1146648">
                <a:moveTo>
                  <a:pt x="1080291" y="1146648"/>
                </a:moveTo>
                <a:lnTo>
                  <a:pt x="154784" y="1146648"/>
                </a:lnTo>
                <a:lnTo>
                  <a:pt x="154779" y="1146647"/>
                </a:lnTo>
                <a:lnTo>
                  <a:pt x="0" y="1146647"/>
                </a:lnTo>
                <a:lnTo>
                  <a:pt x="0" y="991864"/>
                </a:lnTo>
                <a:lnTo>
                  <a:pt x="0" y="372745"/>
                </a:lnTo>
                <a:lnTo>
                  <a:pt x="0" y="225424"/>
                </a:lnTo>
                <a:lnTo>
                  <a:pt x="0" y="217960"/>
                </a:lnTo>
                <a:lnTo>
                  <a:pt x="0" y="0"/>
                </a:lnTo>
                <a:lnTo>
                  <a:pt x="347145" y="217960"/>
                </a:lnTo>
                <a:lnTo>
                  <a:pt x="952500" y="217960"/>
                </a:lnTo>
                <a:lnTo>
                  <a:pt x="952500" y="217961"/>
                </a:lnTo>
                <a:lnTo>
                  <a:pt x="1080291" y="217961"/>
                </a:lnTo>
                <a:cubicBezTo>
                  <a:pt x="1165776" y="217961"/>
                  <a:pt x="1235075" y="287260"/>
                  <a:pt x="1235075" y="372745"/>
                </a:cubicBezTo>
                <a:lnTo>
                  <a:pt x="1235075" y="991864"/>
                </a:lnTo>
                <a:cubicBezTo>
                  <a:pt x="1235075" y="1077349"/>
                  <a:pt x="1165776" y="1146648"/>
                  <a:pt x="1080291" y="1146648"/>
                </a:cubicBezTo>
                <a:close/>
              </a:path>
            </a:pathLst>
          </a:custGeom>
          <a:solidFill>
            <a:srgbClr val="008E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Freihandform: Form 27">
            <a:extLst>
              <a:ext uri="{FF2B5EF4-FFF2-40B4-BE49-F238E27FC236}">
                <a16:creationId xmlns:a16="http://schemas.microsoft.com/office/drawing/2014/main" id="{56CB551F-36A6-41A7-BF68-7C036FD8CF8B}"/>
              </a:ext>
            </a:extLst>
          </p:cNvPr>
          <p:cNvSpPr/>
          <p:nvPr/>
        </p:nvSpPr>
        <p:spPr>
          <a:xfrm rot="10800000" flipH="1">
            <a:off x="3390507" y="5419258"/>
            <a:ext cx="6646057" cy="1094446"/>
          </a:xfrm>
          <a:custGeom>
            <a:avLst/>
            <a:gdLst>
              <a:gd name="connsiteX0" fmla="*/ 5565766 w 6646057"/>
              <a:gd name="connsiteY0" fmla="*/ 1146649 h 1146649"/>
              <a:gd name="connsiteX1" fmla="*/ 6491273 w 6646057"/>
              <a:gd name="connsiteY1" fmla="*/ 1146649 h 1146649"/>
              <a:gd name="connsiteX2" fmla="*/ 6646057 w 6646057"/>
              <a:gd name="connsiteY2" fmla="*/ 991865 h 1146649"/>
              <a:gd name="connsiteX3" fmla="*/ 6646057 w 6646057"/>
              <a:gd name="connsiteY3" fmla="*/ 372746 h 1146649"/>
              <a:gd name="connsiteX4" fmla="*/ 6491273 w 6646057"/>
              <a:gd name="connsiteY4" fmla="*/ 217962 h 1146649"/>
              <a:gd name="connsiteX5" fmla="*/ 6363482 w 6646057"/>
              <a:gd name="connsiteY5" fmla="*/ 217962 h 1146649"/>
              <a:gd name="connsiteX6" fmla="*/ 6363482 w 6646057"/>
              <a:gd name="connsiteY6" fmla="*/ 217961 h 1146649"/>
              <a:gd name="connsiteX7" fmla="*/ 5848511 w 6646057"/>
              <a:gd name="connsiteY7" fmla="*/ 217961 h 1146649"/>
              <a:gd name="connsiteX8" fmla="*/ 5848511 w 6646057"/>
              <a:gd name="connsiteY8" fmla="*/ 217960 h 1146649"/>
              <a:gd name="connsiteX9" fmla="*/ 347145 w 6646057"/>
              <a:gd name="connsiteY9" fmla="*/ 217960 h 1146649"/>
              <a:gd name="connsiteX10" fmla="*/ 0 w 6646057"/>
              <a:gd name="connsiteY10" fmla="*/ 0 h 1146649"/>
              <a:gd name="connsiteX11" fmla="*/ 0 w 6646057"/>
              <a:gd name="connsiteY11" fmla="*/ 217960 h 1146649"/>
              <a:gd name="connsiteX12" fmla="*/ 0 w 6646057"/>
              <a:gd name="connsiteY12" fmla="*/ 225424 h 1146649"/>
              <a:gd name="connsiteX13" fmla="*/ 0 w 6646057"/>
              <a:gd name="connsiteY13" fmla="*/ 1146648 h 1146649"/>
              <a:gd name="connsiteX14" fmla="*/ 5410982 w 6646057"/>
              <a:gd name="connsiteY14" fmla="*/ 1146648 h 1146649"/>
              <a:gd name="connsiteX15" fmla="*/ 5565761 w 6646057"/>
              <a:gd name="connsiteY15" fmla="*/ 1146648 h 114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46057" h="1146649">
                <a:moveTo>
                  <a:pt x="5565766" y="1146649"/>
                </a:moveTo>
                <a:lnTo>
                  <a:pt x="6491273" y="1146649"/>
                </a:lnTo>
                <a:cubicBezTo>
                  <a:pt x="6576758" y="1146649"/>
                  <a:pt x="6646057" y="1077350"/>
                  <a:pt x="6646057" y="991865"/>
                </a:cubicBezTo>
                <a:lnTo>
                  <a:pt x="6646057" y="372746"/>
                </a:lnTo>
                <a:cubicBezTo>
                  <a:pt x="6646057" y="287261"/>
                  <a:pt x="6576758" y="217962"/>
                  <a:pt x="6491273" y="217962"/>
                </a:cubicBezTo>
                <a:lnTo>
                  <a:pt x="6363482" y="217962"/>
                </a:lnTo>
                <a:lnTo>
                  <a:pt x="6363482" y="217961"/>
                </a:lnTo>
                <a:lnTo>
                  <a:pt x="5848511" y="217961"/>
                </a:lnTo>
                <a:lnTo>
                  <a:pt x="5848511" y="217960"/>
                </a:lnTo>
                <a:lnTo>
                  <a:pt x="347145" y="217960"/>
                </a:lnTo>
                <a:lnTo>
                  <a:pt x="0" y="0"/>
                </a:lnTo>
                <a:lnTo>
                  <a:pt x="0" y="217960"/>
                </a:lnTo>
                <a:lnTo>
                  <a:pt x="0" y="225424"/>
                </a:lnTo>
                <a:lnTo>
                  <a:pt x="0" y="1146648"/>
                </a:lnTo>
                <a:lnTo>
                  <a:pt x="5410982" y="1146648"/>
                </a:lnTo>
                <a:lnTo>
                  <a:pt x="5565761" y="1146648"/>
                </a:lnTo>
                <a:close/>
              </a:path>
            </a:pathLst>
          </a:cu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Textfeld 28">
            <a:extLst>
              <a:ext uri="{FF2B5EF4-FFF2-40B4-BE49-F238E27FC236}">
                <a16:creationId xmlns:a16="http://schemas.microsoft.com/office/drawing/2014/main" id="{69FB2C7A-7885-47E6-89CC-B06556516B81}"/>
              </a:ext>
            </a:extLst>
          </p:cNvPr>
          <p:cNvSpPr txBox="1"/>
          <p:nvPr/>
        </p:nvSpPr>
        <p:spPr>
          <a:xfrm>
            <a:off x="2155435" y="5419256"/>
            <a:ext cx="1235072" cy="881001"/>
          </a:xfrm>
          <a:prstGeom prst="rect">
            <a:avLst/>
          </a:prstGeom>
        </p:spPr>
        <p:txBody>
          <a:bodyPr vert="horz" wrap="square" lIns="0" tIns="0" rIns="0" bIns="0" rtlCol="0" anchor="ctr">
            <a:noAutofit/>
          </a:bodyPr>
          <a:lstStyle/>
          <a:p>
            <a:pPr algn="ctr"/>
            <a:r>
              <a:rPr lang="en-US" sz="4000" dirty="0">
                <a:solidFill>
                  <a:schemeClr val="bg1"/>
                </a:solidFill>
                <a:latin typeface="+mj-lt"/>
              </a:rPr>
              <a:t>06</a:t>
            </a:r>
          </a:p>
        </p:txBody>
      </p:sp>
      <p:sp>
        <p:nvSpPr>
          <p:cNvPr id="65" name="Textfeld 29">
            <a:extLst>
              <a:ext uri="{FF2B5EF4-FFF2-40B4-BE49-F238E27FC236}">
                <a16:creationId xmlns:a16="http://schemas.microsoft.com/office/drawing/2014/main" id="{CD8AE5FD-C1D1-4292-B6E6-D7D13617C29E}"/>
              </a:ext>
            </a:extLst>
          </p:cNvPr>
          <p:cNvSpPr txBox="1"/>
          <p:nvPr/>
        </p:nvSpPr>
        <p:spPr>
          <a:xfrm>
            <a:off x="3390506" y="5419256"/>
            <a:ext cx="6646057" cy="881001"/>
          </a:xfrm>
          <a:prstGeom prst="rect">
            <a:avLst/>
          </a:prstGeom>
        </p:spPr>
        <p:txBody>
          <a:bodyPr vert="horz" wrap="square" lIns="180000" tIns="0" rIns="0" bIns="0" rtlCol="0" anchor="ctr">
            <a:noAutofit/>
          </a:bodyPr>
          <a:lstStyle/>
          <a:p>
            <a:r>
              <a:rPr lang="en-US" sz="2800" dirty="0">
                <a:solidFill>
                  <a:schemeClr val="bg1"/>
                </a:solidFill>
                <a:latin typeface="+mj-lt"/>
              </a:rPr>
              <a:t>Insurance</a:t>
            </a:r>
          </a:p>
        </p:txBody>
      </p:sp>
      <p:grpSp>
        <p:nvGrpSpPr>
          <p:cNvPr id="20" name="Gruppieren 19">
            <a:extLst>
              <a:ext uri="{FF2B5EF4-FFF2-40B4-BE49-F238E27FC236}">
                <a16:creationId xmlns:a16="http://schemas.microsoft.com/office/drawing/2014/main" id="{1163E3F2-E496-4603-9D60-F31F5549E4D5}"/>
              </a:ext>
            </a:extLst>
          </p:cNvPr>
          <p:cNvGrpSpPr/>
          <p:nvPr/>
        </p:nvGrpSpPr>
        <p:grpSpPr>
          <a:xfrm>
            <a:off x="2155437" y="4581885"/>
            <a:ext cx="7881129" cy="1094448"/>
            <a:chOff x="2497437" y="4703419"/>
            <a:chExt cx="7881129" cy="1146651"/>
          </a:xfrm>
          <a:effectLst>
            <a:outerShdw blurRad="50800" dist="38100" dir="2700000" algn="tl" rotWithShape="0">
              <a:prstClr val="black">
                <a:alpha val="40000"/>
              </a:prstClr>
            </a:outerShdw>
          </a:effectLst>
        </p:grpSpPr>
        <p:sp>
          <p:nvSpPr>
            <p:cNvPr id="27" name="Freihandform: Form 26">
              <a:extLst>
                <a:ext uri="{FF2B5EF4-FFF2-40B4-BE49-F238E27FC236}">
                  <a16:creationId xmlns:a16="http://schemas.microsoft.com/office/drawing/2014/main" id="{A4E69218-7AF6-46EC-9E90-DB66770DB61D}"/>
                </a:ext>
              </a:extLst>
            </p:cNvPr>
            <p:cNvSpPr/>
            <p:nvPr/>
          </p:nvSpPr>
          <p:spPr>
            <a:xfrm rot="10800000">
              <a:off x="2497437" y="4703419"/>
              <a:ext cx="1235075" cy="1146648"/>
            </a:xfrm>
            <a:custGeom>
              <a:avLst/>
              <a:gdLst>
                <a:gd name="connsiteX0" fmla="*/ 1080291 w 1235075"/>
                <a:gd name="connsiteY0" fmla="*/ 1146648 h 1146648"/>
                <a:gd name="connsiteX1" fmla="*/ 154784 w 1235075"/>
                <a:gd name="connsiteY1" fmla="*/ 1146648 h 1146648"/>
                <a:gd name="connsiteX2" fmla="*/ 154779 w 1235075"/>
                <a:gd name="connsiteY2" fmla="*/ 1146647 h 1146648"/>
                <a:gd name="connsiteX3" fmla="*/ 0 w 1235075"/>
                <a:gd name="connsiteY3" fmla="*/ 1146647 h 1146648"/>
                <a:gd name="connsiteX4" fmla="*/ 0 w 1235075"/>
                <a:gd name="connsiteY4" fmla="*/ 991864 h 1146648"/>
                <a:gd name="connsiteX5" fmla="*/ 0 w 1235075"/>
                <a:gd name="connsiteY5" fmla="*/ 372745 h 1146648"/>
                <a:gd name="connsiteX6" fmla="*/ 0 w 1235075"/>
                <a:gd name="connsiteY6" fmla="*/ 225424 h 1146648"/>
                <a:gd name="connsiteX7" fmla="*/ 0 w 1235075"/>
                <a:gd name="connsiteY7" fmla="*/ 217960 h 1146648"/>
                <a:gd name="connsiteX8" fmla="*/ 0 w 1235075"/>
                <a:gd name="connsiteY8" fmla="*/ 0 h 1146648"/>
                <a:gd name="connsiteX9" fmla="*/ 347145 w 1235075"/>
                <a:gd name="connsiteY9" fmla="*/ 217960 h 1146648"/>
                <a:gd name="connsiteX10" fmla="*/ 952500 w 1235075"/>
                <a:gd name="connsiteY10" fmla="*/ 217960 h 1146648"/>
                <a:gd name="connsiteX11" fmla="*/ 952500 w 1235075"/>
                <a:gd name="connsiteY11" fmla="*/ 217961 h 1146648"/>
                <a:gd name="connsiteX12" fmla="*/ 1080291 w 1235075"/>
                <a:gd name="connsiteY12" fmla="*/ 217961 h 1146648"/>
                <a:gd name="connsiteX13" fmla="*/ 1235075 w 1235075"/>
                <a:gd name="connsiteY13" fmla="*/ 372745 h 1146648"/>
                <a:gd name="connsiteX14" fmla="*/ 1235075 w 1235075"/>
                <a:gd name="connsiteY14" fmla="*/ 991864 h 1146648"/>
                <a:gd name="connsiteX15" fmla="*/ 1080291 w 1235075"/>
                <a:gd name="connsiteY15" fmla="*/ 1146648 h 11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5075" h="1146648">
                  <a:moveTo>
                    <a:pt x="1080291" y="1146648"/>
                  </a:moveTo>
                  <a:lnTo>
                    <a:pt x="154784" y="1146648"/>
                  </a:lnTo>
                  <a:lnTo>
                    <a:pt x="154779" y="1146647"/>
                  </a:lnTo>
                  <a:lnTo>
                    <a:pt x="0" y="1146647"/>
                  </a:lnTo>
                  <a:lnTo>
                    <a:pt x="0" y="991864"/>
                  </a:lnTo>
                  <a:lnTo>
                    <a:pt x="0" y="372745"/>
                  </a:lnTo>
                  <a:lnTo>
                    <a:pt x="0" y="225424"/>
                  </a:lnTo>
                  <a:lnTo>
                    <a:pt x="0" y="217960"/>
                  </a:lnTo>
                  <a:lnTo>
                    <a:pt x="0" y="0"/>
                  </a:lnTo>
                  <a:lnTo>
                    <a:pt x="347145" y="217960"/>
                  </a:lnTo>
                  <a:lnTo>
                    <a:pt x="952500" y="217960"/>
                  </a:lnTo>
                  <a:lnTo>
                    <a:pt x="952500" y="217961"/>
                  </a:lnTo>
                  <a:lnTo>
                    <a:pt x="1080291" y="217961"/>
                  </a:lnTo>
                  <a:cubicBezTo>
                    <a:pt x="1165776" y="217961"/>
                    <a:pt x="1235075" y="287260"/>
                    <a:pt x="1235075" y="372745"/>
                  </a:cubicBezTo>
                  <a:lnTo>
                    <a:pt x="1235075" y="991864"/>
                  </a:lnTo>
                  <a:cubicBezTo>
                    <a:pt x="1235075" y="1077349"/>
                    <a:pt x="1165776" y="1146648"/>
                    <a:pt x="1080291" y="1146648"/>
                  </a:cubicBezTo>
                  <a:close/>
                </a:path>
              </a:pathLst>
            </a:cu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Freihandform: Form 27">
              <a:extLst>
                <a:ext uri="{FF2B5EF4-FFF2-40B4-BE49-F238E27FC236}">
                  <a16:creationId xmlns:a16="http://schemas.microsoft.com/office/drawing/2014/main" id="{3B6245EB-64EF-4283-AD21-7A3ADD6D8CB7}"/>
                </a:ext>
              </a:extLst>
            </p:cNvPr>
            <p:cNvSpPr/>
            <p:nvPr/>
          </p:nvSpPr>
          <p:spPr>
            <a:xfrm rot="10800000" flipH="1">
              <a:off x="3732509" y="4703421"/>
              <a:ext cx="6646057" cy="1146649"/>
            </a:xfrm>
            <a:custGeom>
              <a:avLst/>
              <a:gdLst>
                <a:gd name="connsiteX0" fmla="*/ 5565766 w 6646057"/>
                <a:gd name="connsiteY0" fmla="*/ 1146649 h 1146649"/>
                <a:gd name="connsiteX1" fmla="*/ 6491273 w 6646057"/>
                <a:gd name="connsiteY1" fmla="*/ 1146649 h 1146649"/>
                <a:gd name="connsiteX2" fmla="*/ 6646057 w 6646057"/>
                <a:gd name="connsiteY2" fmla="*/ 991865 h 1146649"/>
                <a:gd name="connsiteX3" fmla="*/ 6646057 w 6646057"/>
                <a:gd name="connsiteY3" fmla="*/ 372746 h 1146649"/>
                <a:gd name="connsiteX4" fmla="*/ 6491273 w 6646057"/>
                <a:gd name="connsiteY4" fmla="*/ 217962 h 1146649"/>
                <a:gd name="connsiteX5" fmla="*/ 6363482 w 6646057"/>
                <a:gd name="connsiteY5" fmla="*/ 217962 h 1146649"/>
                <a:gd name="connsiteX6" fmla="*/ 6363482 w 6646057"/>
                <a:gd name="connsiteY6" fmla="*/ 217961 h 1146649"/>
                <a:gd name="connsiteX7" fmla="*/ 5848511 w 6646057"/>
                <a:gd name="connsiteY7" fmla="*/ 217961 h 1146649"/>
                <a:gd name="connsiteX8" fmla="*/ 5848511 w 6646057"/>
                <a:gd name="connsiteY8" fmla="*/ 217960 h 1146649"/>
                <a:gd name="connsiteX9" fmla="*/ 347145 w 6646057"/>
                <a:gd name="connsiteY9" fmla="*/ 217960 h 1146649"/>
                <a:gd name="connsiteX10" fmla="*/ 0 w 6646057"/>
                <a:gd name="connsiteY10" fmla="*/ 0 h 1146649"/>
                <a:gd name="connsiteX11" fmla="*/ 0 w 6646057"/>
                <a:gd name="connsiteY11" fmla="*/ 217960 h 1146649"/>
                <a:gd name="connsiteX12" fmla="*/ 0 w 6646057"/>
                <a:gd name="connsiteY12" fmla="*/ 225424 h 1146649"/>
                <a:gd name="connsiteX13" fmla="*/ 0 w 6646057"/>
                <a:gd name="connsiteY13" fmla="*/ 1146648 h 1146649"/>
                <a:gd name="connsiteX14" fmla="*/ 5410982 w 6646057"/>
                <a:gd name="connsiteY14" fmla="*/ 1146648 h 1146649"/>
                <a:gd name="connsiteX15" fmla="*/ 5565761 w 6646057"/>
                <a:gd name="connsiteY15" fmla="*/ 1146648 h 114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46057" h="1146649">
                  <a:moveTo>
                    <a:pt x="5565766" y="1146649"/>
                  </a:moveTo>
                  <a:lnTo>
                    <a:pt x="6491273" y="1146649"/>
                  </a:lnTo>
                  <a:cubicBezTo>
                    <a:pt x="6576758" y="1146649"/>
                    <a:pt x="6646057" y="1077350"/>
                    <a:pt x="6646057" y="991865"/>
                  </a:cubicBezTo>
                  <a:lnTo>
                    <a:pt x="6646057" y="372746"/>
                  </a:lnTo>
                  <a:cubicBezTo>
                    <a:pt x="6646057" y="287261"/>
                    <a:pt x="6576758" y="217962"/>
                    <a:pt x="6491273" y="217962"/>
                  </a:cubicBezTo>
                  <a:lnTo>
                    <a:pt x="6363482" y="217962"/>
                  </a:lnTo>
                  <a:lnTo>
                    <a:pt x="6363482" y="217961"/>
                  </a:lnTo>
                  <a:lnTo>
                    <a:pt x="5848511" y="217961"/>
                  </a:lnTo>
                  <a:lnTo>
                    <a:pt x="5848511" y="217960"/>
                  </a:lnTo>
                  <a:lnTo>
                    <a:pt x="347145" y="217960"/>
                  </a:lnTo>
                  <a:lnTo>
                    <a:pt x="0" y="0"/>
                  </a:lnTo>
                  <a:lnTo>
                    <a:pt x="0" y="217960"/>
                  </a:lnTo>
                  <a:lnTo>
                    <a:pt x="0" y="225424"/>
                  </a:lnTo>
                  <a:lnTo>
                    <a:pt x="0" y="1146648"/>
                  </a:lnTo>
                  <a:lnTo>
                    <a:pt x="5410982" y="1146648"/>
                  </a:lnTo>
                  <a:lnTo>
                    <a:pt x="5565761" y="1146648"/>
                  </a:lnTo>
                  <a:close/>
                </a:path>
              </a:pathLst>
            </a:cu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Textfeld 28">
              <a:extLst>
                <a:ext uri="{FF2B5EF4-FFF2-40B4-BE49-F238E27FC236}">
                  <a16:creationId xmlns:a16="http://schemas.microsoft.com/office/drawing/2014/main" id="{92AF2AC8-3F29-42E9-8BCD-C1F871F04752}"/>
                </a:ext>
              </a:extLst>
            </p:cNvPr>
            <p:cNvSpPr txBox="1"/>
            <p:nvPr/>
          </p:nvSpPr>
          <p:spPr>
            <a:xfrm>
              <a:off x="2497437" y="4703419"/>
              <a:ext cx="1235072" cy="923023"/>
            </a:xfrm>
            <a:prstGeom prst="rect">
              <a:avLst/>
            </a:prstGeom>
          </p:spPr>
          <p:txBody>
            <a:bodyPr vert="horz" wrap="square" lIns="0" tIns="0" rIns="0" bIns="0" rtlCol="0" anchor="ctr">
              <a:noAutofit/>
            </a:bodyPr>
            <a:lstStyle/>
            <a:p>
              <a:pPr algn="ctr"/>
              <a:r>
                <a:rPr lang="en-US" sz="4000" dirty="0">
                  <a:solidFill>
                    <a:schemeClr val="bg1"/>
                  </a:solidFill>
                  <a:latin typeface="+mj-lt"/>
                </a:rPr>
                <a:t>05</a:t>
              </a:r>
            </a:p>
          </p:txBody>
        </p:sp>
        <p:sp>
          <p:nvSpPr>
            <p:cNvPr id="30" name="Textfeld 29">
              <a:extLst>
                <a:ext uri="{FF2B5EF4-FFF2-40B4-BE49-F238E27FC236}">
                  <a16:creationId xmlns:a16="http://schemas.microsoft.com/office/drawing/2014/main" id="{4C8294AD-D8D9-4196-A94D-20EABA0094D1}"/>
                </a:ext>
              </a:extLst>
            </p:cNvPr>
            <p:cNvSpPr txBox="1"/>
            <p:nvPr/>
          </p:nvSpPr>
          <p:spPr>
            <a:xfrm>
              <a:off x="3732508" y="4703419"/>
              <a:ext cx="6646057" cy="923023"/>
            </a:xfrm>
            <a:prstGeom prst="rect">
              <a:avLst/>
            </a:prstGeom>
          </p:spPr>
          <p:txBody>
            <a:bodyPr vert="horz" wrap="square" lIns="180000" tIns="0" rIns="0" bIns="0" rtlCol="0" anchor="ctr">
              <a:noAutofit/>
            </a:bodyPr>
            <a:lstStyle/>
            <a:p>
              <a:r>
                <a:rPr lang="en-US" sz="2800" dirty="0">
                  <a:solidFill>
                    <a:schemeClr val="bg1"/>
                  </a:solidFill>
                  <a:latin typeface="+mj-lt"/>
                </a:rPr>
                <a:t>Get a truck and/or trailer</a:t>
              </a:r>
            </a:p>
          </p:txBody>
        </p:sp>
      </p:grpSp>
      <p:grpSp>
        <p:nvGrpSpPr>
          <p:cNvPr id="37" name="Gruppieren 36">
            <a:extLst>
              <a:ext uri="{FF2B5EF4-FFF2-40B4-BE49-F238E27FC236}">
                <a16:creationId xmlns:a16="http://schemas.microsoft.com/office/drawing/2014/main" id="{4695156A-4375-4562-8B08-E115D96E1BC4}"/>
              </a:ext>
            </a:extLst>
          </p:cNvPr>
          <p:cNvGrpSpPr/>
          <p:nvPr/>
        </p:nvGrpSpPr>
        <p:grpSpPr>
          <a:xfrm>
            <a:off x="2155437" y="3722697"/>
            <a:ext cx="7881129" cy="1094448"/>
            <a:chOff x="2497437" y="4703419"/>
            <a:chExt cx="7881129" cy="1146651"/>
          </a:xfrm>
          <a:effectLst>
            <a:outerShdw blurRad="50800" dist="38100" dir="2700000" algn="tl" rotWithShape="0">
              <a:prstClr val="black">
                <a:alpha val="40000"/>
              </a:prstClr>
            </a:outerShdw>
          </a:effectLst>
        </p:grpSpPr>
        <p:sp>
          <p:nvSpPr>
            <p:cNvPr id="38" name="Freihandform: Form 37">
              <a:extLst>
                <a:ext uri="{FF2B5EF4-FFF2-40B4-BE49-F238E27FC236}">
                  <a16:creationId xmlns:a16="http://schemas.microsoft.com/office/drawing/2014/main" id="{709E96F6-A7F2-4A8E-B450-07D9CEBBCADA}"/>
                </a:ext>
              </a:extLst>
            </p:cNvPr>
            <p:cNvSpPr/>
            <p:nvPr/>
          </p:nvSpPr>
          <p:spPr>
            <a:xfrm rot="10800000">
              <a:off x="2497437" y="4703419"/>
              <a:ext cx="1235075" cy="1146648"/>
            </a:xfrm>
            <a:custGeom>
              <a:avLst/>
              <a:gdLst>
                <a:gd name="connsiteX0" fmla="*/ 1080291 w 1235075"/>
                <a:gd name="connsiteY0" fmla="*/ 1146648 h 1146648"/>
                <a:gd name="connsiteX1" fmla="*/ 154784 w 1235075"/>
                <a:gd name="connsiteY1" fmla="*/ 1146648 h 1146648"/>
                <a:gd name="connsiteX2" fmla="*/ 154779 w 1235075"/>
                <a:gd name="connsiteY2" fmla="*/ 1146647 h 1146648"/>
                <a:gd name="connsiteX3" fmla="*/ 0 w 1235075"/>
                <a:gd name="connsiteY3" fmla="*/ 1146647 h 1146648"/>
                <a:gd name="connsiteX4" fmla="*/ 0 w 1235075"/>
                <a:gd name="connsiteY4" fmla="*/ 991864 h 1146648"/>
                <a:gd name="connsiteX5" fmla="*/ 0 w 1235075"/>
                <a:gd name="connsiteY5" fmla="*/ 372745 h 1146648"/>
                <a:gd name="connsiteX6" fmla="*/ 0 w 1235075"/>
                <a:gd name="connsiteY6" fmla="*/ 225424 h 1146648"/>
                <a:gd name="connsiteX7" fmla="*/ 0 w 1235075"/>
                <a:gd name="connsiteY7" fmla="*/ 217960 h 1146648"/>
                <a:gd name="connsiteX8" fmla="*/ 0 w 1235075"/>
                <a:gd name="connsiteY8" fmla="*/ 0 h 1146648"/>
                <a:gd name="connsiteX9" fmla="*/ 347145 w 1235075"/>
                <a:gd name="connsiteY9" fmla="*/ 217960 h 1146648"/>
                <a:gd name="connsiteX10" fmla="*/ 952500 w 1235075"/>
                <a:gd name="connsiteY10" fmla="*/ 217960 h 1146648"/>
                <a:gd name="connsiteX11" fmla="*/ 952500 w 1235075"/>
                <a:gd name="connsiteY11" fmla="*/ 217961 h 1146648"/>
                <a:gd name="connsiteX12" fmla="*/ 1080291 w 1235075"/>
                <a:gd name="connsiteY12" fmla="*/ 217961 h 1146648"/>
                <a:gd name="connsiteX13" fmla="*/ 1235075 w 1235075"/>
                <a:gd name="connsiteY13" fmla="*/ 372745 h 1146648"/>
                <a:gd name="connsiteX14" fmla="*/ 1235075 w 1235075"/>
                <a:gd name="connsiteY14" fmla="*/ 991864 h 1146648"/>
                <a:gd name="connsiteX15" fmla="*/ 1080291 w 1235075"/>
                <a:gd name="connsiteY15" fmla="*/ 1146648 h 11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5075" h="1146648">
                  <a:moveTo>
                    <a:pt x="1080291" y="1146648"/>
                  </a:moveTo>
                  <a:lnTo>
                    <a:pt x="154784" y="1146648"/>
                  </a:lnTo>
                  <a:lnTo>
                    <a:pt x="154779" y="1146647"/>
                  </a:lnTo>
                  <a:lnTo>
                    <a:pt x="0" y="1146647"/>
                  </a:lnTo>
                  <a:lnTo>
                    <a:pt x="0" y="991864"/>
                  </a:lnTo>
                  <a:lnTo>
                    <a:pt x="0" y="372745"/>
                  </a:lnTo>
                  <a:lnTo>
                    <a:pt x="0" y="225424"/>
                  </a:lnTo>
                  <a:lnTo>
                    <a:pt x="0" y="217960"/>
                  </a:lnTo>
                  <a:lnTo>
                    <a:pt x="0" y="0"/>
                  </a:lnTo>
                  <a:lnTo>
                    <a:pt x="347145" y="217960"/>
                  </a:lnTo>
                  <a:lnTo>
                    <a:pt x="952500" y="217960"/>
                  </a:lnTo>
                  <a:lnTo>
                    <a:pt x="952500" y="217961"/>
                  </a:lnTo>
                  <a:lnTo>
                    <a:pt x="1080291" y="217961"/>
                  </a:lnTo>
                  <a:cubicBezTo>
                    <a:pt x="1165776" y="217961"/>
                    <a:pt x="1235075" y="287260"/>
                    <a:pt x="1235075" y="372745"/>
                  </a:cubicBezTo>
                  <a:lnTo>
                    <a:pt x="1235075" y="991864"/>
                  </a:lnTo>
                  <a:cubicBezTo>
                    <a:pt x="1235075" y="1077349"/>
                    <a:pt x="1165776" y="1146648"/>
                    <a:pt x="1080291" y="1146648"/>
                  </a:cubicBezTo>
                  <a:close/>
                </a:path>
              </a:pathLst>
            </a:cu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Freihandform: Form 38">
              <a:extLst>
                <a:ext uri="{FF2B5EF4-FFF2-40B4-BE49-F238E27FC236}">
                  <a16:creationId xmlns:a16="http://schemas.microsoft.com/office/drawing/2014/main" id="{0D1A4647-0A3C-4FA4-A986-070275FA27D1}"/>
                </a:ext>
              </a:extLst>
            </p:cNvPr>
            <p:cNvSpPr/>
            <p:nvPr/>
          </p:nvSpPr>
          <p:spPr>
            <a:xfrm rot="10800000" flipH="1">
              <a:off x="3732509" y="4703421"/>
              <a:ext cx="6646057" cy="1146649"/>
            </a:xfrm>
            <a:custGeom>
              <a:avLst/>
              <a:gdLst>
                <a:gd name="connsiteX0" fmla="*/ 5565766 w 6646057"/>
                <a:gd name="connsiteY0" fmla="*/ 1146649 h 1146649"/>
                <a:gd name="connsiteX1" fmla="*/ 6491273 w 6646057"/>
                <a:gd name="connsiteY1" fmla="*/ 1146649 h 1146649"/>
                <a:gd name="connsiteX2" fmla="*/ 6646057 w 6646057"/>
                <a:gd name="connsiteY2" fmla="*/ 991865 h 1146649"/>
                <a:gd name="connsiteX3" fmla="*/ 6646057 w 6646057"/>
                <a:gd name="connsiteY3" fmla="*/ 372746 h 1146649"/>
                <a:gd name="connsiteX4" fmla="*/ 6491273 w 6646057"/>
                <a:gd name="connsiteY4" fmla="*/ 217962 h 1146649"/>
                <a:gd name="connsiteX5" fmla="*/ 6363482 w 6646057"/>
                <a:gd name="connsiteY5" fmla="*/ 217962 h 1146649"/>
                <a:gd name="connsiteX6" fmla="*/ 6363482 w 6646057"/>
                <a:gd name="connsiteY6" fmla="*/ 217961 h 1146649"/>
                <a:gd name="connsiteX7" fmla="*/ 5848511 w 6646057"/>
                <a:gd name="connsiteY7" fmla="*/ 217961 h 1146649"/>
                <a:gd name="connsiteX8" fmla="*/ 5848511 w 6646057"/>
                <a:gd name="connsiteY8" fmla="*/ 217960 h 1146649"/>
                <a:gd name="connsiteX9" fmla="*/ 347145 w 6646057"/>
                <a:gd name="connsiteY9" fmla="*/ 217960 h 1146649"/>
                <a:gd name="connsiteX10" fmla="*/ 0 w 6646057"/>
                <a:gd name="connsiteY10" fmla="*/ 0 h 1146649"/>
                <a:gd name="connsiteX11" fmla="*/ 0 w 6646057"/>
                <a:gd name="connsiteY11" fmla="*/ 217960 h 1146649"/>
                <a:gd name="connsiteX12" fmla="*/ 0 w 6646057"/>
                <a:gd name="connsiteY12" fmla="*/ 225424 h 1146649"/>
                <a:gd name="connsiteX13" fmla="*/ 0 w 6646057"/>
                <a:gd name="connsiteY13" fmla="*/ 1146648 h 1146649"/>
                <a:gd name="connsiteX14" fmla="*/ 5410982 w 6646057"/>
                <a:gd name="connsiteY14" fmla="*/ 1146648 h 1146649"/>
                <a:gd name="connsiteX15" fmla="*/ 5565761 w 6646057"/>
                <a:gd name="connsiteY15" fmla="*/ 1146648 h 114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46057" h="1146649">
                  <a:moveTo>
                    <a:pt x="5565766" y="1146649"/>
                  </a:moveTo>
                  <a:lnTo>
                    <a:pt x="6491273" y="1146649"/>
                  </a:lnTo>
                  <a:cubicBezTo>
                    <a:pt x="6576758" y="1146649"/>
                    <a:pt x="6646057" y="1077350"/>
                    <a:pt x="6646057" y="991865"/>
                  </a:cubicBezTo>
                  <a:lnTo>
                    <a:pt x="6646057" y="372746"/>
                  </a:lnTo>
                  <a:cubicBezTo>
                    <a:pt x="6646057" y="287261"/>
                    <a:pt x="6576758" y="217962"/>
                    <a:pt x="6491273" y="217962"/>
                  </a:cubicBezTo>
                  <a:lnTo>
                    <a:pt x="6363482" y="217962"/>
                  </a:lnTo>
                  <a:lnTo>
                    <a:pt x="6363482" y="217961"/>
                  </a:lnTo>
                  <a:lnTo>
                    <a:pt x="5848511" y="217961"/>
                  </a:lnTo>
                  <a:lnTo>
                    <a:pt x="5848511" y="217960"/>
                  </a:lnTo>
                  <a:lnTo>
                    <a:pt x="347145" y="217960"/>
                  </a:lnTo>
                  <a:lnTo>
                    <a:pt x="0" y="0"/>
                  </a:lnTo>
                  <a:lnTo>
                    <a:pt x="0" y="217960"/>
                  </a:lnTo>
                  <a:lnTo>
                    <a:pt x="0" y="225424"/>
                  </a:lnTo>
                  <a:lnTo>
                    <a:pt x="0" y="1146648"/>
                  </a:lnTo>
                  <a:lnTo>
                    <a:pt x="5410982" y="1146648"/>
                  </a:lnTo>
                  <a:lnTo>
                    <a:pt x="5565761" y="1146648"/>
                  </a:ln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Textfeld 39">
              <a:extLst>
                <a:ext uri="{FF2B5EF4-FFF2-40B4-BE49-F238E27FC236}">
                  <a16:creationId xmlns:a16="http://schemas.microsoft.com/office/drawing/2014/main" id="{9DF2F0F1-64A3-47CF-B3C1-AA8CA9B9FD06}"/>
                </a:ext>
              </a:extLst>
            </p:cNvPr>
            <p:cNvSpPr txBox="1"/>
            <p:nvPr/>
          </p:nvSpPr>
          <p:spPr>
            <a:xfrm>
              <a:off x="2497437" y="4703419"/>
              <a:ext cx="1235072" cy="923023"/>
            </a:xfrm>
            <a:prstGeom prst="rect">
              <a:avLst/>
            </a:prstGeom>
          </p:spPr>
          <p:txBody>
            <a:bodyPr vert="horz" wrap="square" lIns="0" tIns="0" rIns="0" bIns="0" rtlCol="0" anchor="ctr">
              <a:noAutofit/>
            </a:bodyPr>
            <a:lstStyle/>
            <a:p>
              <a:pPr algn="ctr"/>
              <a:r>
                <a:rPr lang="en-US" sz="4000" dirty="0">
                  <a:solidFill>
                    <a:schemeClr val="bg1"/>
                  </a:solidFill>
                  <a:latin typeface="+mj-lt"/>
                </a:rPr>
                <a:t>04</a:t>
              </a:r>
            </a:p>
          </p:txBody>
        </p:sp>
        <p:sp>
          <p:nvSpPr>
            <p:cNvPr id="41" name="Textfeld 40">
              <a:extLst>
                <a:ext uri="{FF2B5EF4-FFF2-40B4-BE49-F238E27FC236}">
                  <a16:creationId xmlns:a16="http://schemas.microsoft.com/office/drawing/2014/main" id="{4CFCCD38-4768-4AC6-B8D3-6C75D6A79A04}"/>
                </a:ext>
              </a:extLst>
            </p:cNvPr>
            <p:cNvSpPr txBox="1"/>
            <p:nvPr/>
          </p:nvSpPr>
          <p:spPr>
            <a:xfrm>
              <a:off x="3732508" y="4703419"/>
              <a:ext cx="6646057" cy="923023"/>
            </a:xfrm>
            <a:prstGeom prst="rect">
              <a:avLst/>
            </a:prstGeom>
          </p:spPr>
          <p:txBody>
            <a:bodyPr vert="horz" wrap="square" lIns="180000" tIns="0" rIns="0" bIns="0" rtlCol="0" anchor="ctr">
              <a:noAutofit/>
            </a:bodyPr>
            <a:lstStyle/>
            <a:p>
              <a:r>
                <a:rPr lang="en-US" sz="2800" dirty="0">
                  <a:solidFill>
                    <a:schemeClr val="bg1"/>
                  </a:solidFill>
                  <a:latin typeface="+mj-lt"/>
                </a:rPr>
                <a:t>Business operations</a:t>
              </a:r>
            </a:p>
          </p:txBody>
        </p:sp>
      </p:grpSp>
      <p:grpSp>
        <p:nvGrpSpPr>
          <p:cNvPr id="42" name="Gruppieren 41">
            <a:extLst>
              <a:ext uri="{FF2B5EF4-FFF2-40B4-BE49-F238E27FC236}">
                <a16:creationId xmlns:a16="http://schemas.microsoft.com/office/drawing/2014/main" id="{45DA6C88-D5A3-4FEA-A01F-51CD4284D27F}"/>
              </a:ext>
            </a:extLst>
          </p:cNvPr>
          <p:cNvGrpSpPr/>
          <p:nvPr/>
        </p:nvGrpSpPr>
        <p:grpSpPr>
          <a:xfrm>
            <a:off x="2155438" y="2863510"/>
            <a:ext cx="7881129" cy="1094448"/>
            <a:chOff x="2497437" y="4703419"/>
            <a:chExt cx="7881129" cy="1146651"/>
          </a:xfrm>
          <a:effectLst>
            <a:outerShdw blurRad="50800" dist="38100" dir="2700000" algn="tl" rotWithShape="0">
              <a:prstClr val="black">
                <a:alpha val="40000"/>
              </a:prstClr>
            </a:outerShdw>
          </a:effectLst>
        </p:grpSpPr>
        <p:sp>
          <p:nvSpPr>
            <p:cNvPr id="43" name="Freihandform: Form 42">
              <a:extLst>
                <a:ext uri="{FF2B5EF4-FFF2-40B4-BE49-F238E27FC236}">
                  <a16:creationId xmlns:a16="http://schemas.microsoft.com/office/drawing/2014/main" id="{92BE0EBF-3558-4E34-A094-23A9A6549766}"/>
                </a:ext>
              </a:extLst>
            </p:cNvPr>
            <p:cNvSpPr/>
            <p:nvPr/>
          </p:nvSpPr>
          <p:spPr>
            <a:xfrm rot="10800000">
              <a:off x="2497437" y="4703419"/>
              <a:ext cx="1235075" cy="1146648"/>
            </a:xfrm>
            <a:custGeom>
              <a:avLst/>
              <a:gdLst>
                <a:gd name="connsiteX0" fmla="*/ 1080291 w 1235075"/>
                <a:gd name="connsiteY0" fmla="*/ 1146648 h 1146648"/>
                <a:gd name="connsiteX1" fmla="*/ 154784 w 1235075"/>
                <a:gd name="connsiteY1" fmla="*/ 1146648 h 1146648"/>
                <a:gd name="connsiteX2" fmla="*/ 154779 w 1235075"/>
                <a:gd name="connsiteY2" fmla="*/ 1146647 h 1146648"/>
                <a:gd name="connsiteX3" fmla="*/ 0 w 1235075"/>
                <a:gd name="connsiteY3" fmla="*/ 1146647 h 1146648"/>
                <a:gd name="connsiteX4" fmla="*/ 0 w 1235075"/>
                <a:gd name="connsiteY4" fmla="*/ 991864 h 1146648"/>
                <a:gd name="connsiteX5" fmla="*/ 0 w 1235075"/>
                <a:gd name="connsiteY5" fmla="*/ 372745 h 1146648"/>
                <a:gd name="connsiteX6" fmla="*/ 0 w 1235075"/>
                <a:gd name="connsiteY6" fmla="*/ 225424 h 1146648"/>
                <a:gd name="connsiteX7" fmla="*/ 0 w 1235075"/>
                <a:gd name="connsiteY7" fmla="*/ 217960 h 1146648"/>
                <a:gd name="connsiteX8" fmla="*/ 0 w 1235075"/>
                <a:gd name="connsiteY8" fmla="*/ 0 h 1146648"/>
                <a:gd name="connsiteX9" fmla="*/ 347145 w 1235075"/>
                <a:gd name="connsiteY9" fmla="*/ 217960 h 1146648"/>
                <a:gd name="connsiteX10" fmla="*/ 952500 w 1235075"/>
                <a:gd name="connsiteY10" fmla="*/ 217960 h 1146648"/>
                <a:gd name="connsiteX11" fmla="*/ 952500 w 1235075"/>
                <a:gd name="connsiteY11" fmla="*/ 217961 h 1146648"/>
                <a:gd name="connsiteX12" fmla="*/ 1080291 w 1235075"/>
                <a:gd name="connsiteY12" fmla="*/ 217961 h 1146648"/>
                <a:gd name="connsiteX13" fmla="*/ 1235075 w 1235075"/>
                <a:gd name="connsiteY13" fmla="*/ 372745 h 1146648"/>
                <a:gd name="connsiteX14" fmla="*/ 1235075 w 1235075"/>
                <a:gd name="connsiteY14" fmla="*/ 991864 h 1146648"/>
                <a:gd name="connsiteX15" fmla="*/ 1080291 w 1235075"/>
                <a:gd name="connsiteY15" fmla="*/ 1146648 h 11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5075" h="1146648">
                  <a:moveTo>
                    <a:pt x="1080291" y="1146648"/>
                  </a:moveTo>
                  <a:lnTo>
                    <a:pt x="154784" y="1146648"/>
                  </a:lnTo>
                  <a:lnTo>
                    <a:pt x="154779" y="1146647"/>
                  </a:lnTo>
                  <a:lnTo>
                    <a:pt x="0" y="1146647"/>
                  </a:lnTo>
                  <a:lnTo>
                    <a:pt x="0" y="991864"/>
                  </a:lnTo>
                  <a:lnTo>
                    <a:pt x="0" y="372745"/>
                  </a:lnTo>
                  <a:lnTo>
                    <a:pt x="0" y="225424"/>
                  </a:lnTo>
                  <a:lnTo>
                    <a:pt x="0" y="217960"/>
                  </a:lnTo>
                  <a:lnTo>
                    <a:pt x="0" y="0"/>
                  </a:lnTo>
                  <a:lnTo>
                    <a:pt x="347145" y="217960"/>
                  </a:lnTo>
                  <a:lnTo>
                    <a:pt x="952500" y="217960"/>
                  </a:lnTo>
                  <a:lnTo>
                    <a:pt x="952500" y="217961"/>
                  </a:lnTo>
                  <a:lnTo>
                    <a:pt x="1080291" y="217961"/>
                  </a:lnTo>
                  <a:cubicBezTo>
                    <a:pt x="1165776" y="217961"/>
                    <a:pt x="1235075" y="287260"/>
                    <a:pt x="1235075" y="372745"/>
                  </a:cubicBezTo>
                  <a:lnTo>
                    <a:pt x="1235075" y="991864"/>
                  </a:lnTo>
                  <a:cubicBezTo>
                    <a:pt x="1235075" y="1077349"/>
                    <a:pt x="1165776" y="1146648"/>
                    <a:pt x="1080291" y="1146648"/>
                  </a:cubicBezTo>
                  <a:close/>
                </a:path>
              </a:pathLst>
            </a:cu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4" name="Freihandform: Form 43">
              <a:extLst>
                <a:ext uri="{FF2B5EF4-FFF2-40B4-BE49-F238E27FC236}">
                  <a16:creationId xmlns:a16="http://schemas.microsoft.com/office/drawing/2014/main" id="{4F53CD57-727E-40D2-8EDA-93C986F0DF26}"/>
                </a:ext>
              </a:extLst>
            </p:cNvPr>
            <p:cNvSpPr/>
            <p:nvPr/>
          </p:nvSpPr>
          <p:spPr>
            <a:xfrm rot="10800000" flipH="1">
              <a:off x="3732509" y="4703421"/>
              <a:ext cx="6646057" cy="1146649"/>
            </a:xfrm>
            <a:custGeom>
              <a:avLst/>
              <a:gdLst>
                <a:gd name="connsiteX0" fmla="*/ 5565766 w 6646057"/>
                <a:gd name="connsiteY0" fmla="*/ 1146649 h 1146649"/>
                <a:gd name="connsiteX1" fmla="*/ 6491273 w 6646057"/>
                <a:gd name="connsiteY1" fmla="*/ 1146649 h 1146649"/>
                <a:gd name="connsiteX2" fmla="*/ 6646057 w 6646057"/>
                <a:gd name="connsiteY2" fmla="*/ 991865 h 1146649"/>
                <a:gd name="connsiteX3" fmla="*/ 6646057 w 6646057"/>
                <a:gd name="connsiteY3" fmla="*/ 372746 h 1146649"/>
                <a:gd name="connsiteX4" fmla="*/ 6491273 w 6646057"/>
                <a:gd name="connsiteY4" fmla="*/ 217962 h 1146649"/>
                <a:gd name="connsiteX5" fmla="*/ 6363482 w 6646057"/>
                <a:gd name="connsiteY5" fmla="*/ 217962 h 1146649"/>
                <a:gd name="connsiteX6" fmla="*/ 6363482 w 6646057"/>
                <a:gd name="connsiteY6" fmla="*/ 217961 h 1146649"/>
                <a:gd name="connsiteX7" fmla="*/ 5848511 w 6646057"/>
                <a:gd name="connsiteY7" fmla="*/ 217961 h 1146649"/>
                <a:gd name="connsiteX8" fmla="*/ 5848511 w 6646057"/>
                <a:gd name="connsiteY8" fmla="*/ 217960 h 1146649"/>
                <a:gd name="connsiteX9" fmla="*/ 347145 w 6646057"/>
                <a:gd name="connsiteY9" fmla="*/ 217960 h 1146649"/>
                <a:gd name="connsiteX10" fmla="*/ 0 w 6646057"/>
                <a:gd name="connsiteY10" fmla="*/ 0 h 1146649"/>
                <a:gd name="connsiteX11" fmla="*/ 0 w 6646057"/>
                <a:gd name="connsiteY11" fmla="*/ 217960 h 1146649"/>
                <a:gd name="connsiteX12" fmla="*/ 0 w 6646057"/>
                <a:gd name="connsiteY12" fmla="*/ 225424 h 1146649"/>
                <a:gd name="connsiteX13" fmla="*/ 0 w 6646057"/>
                <a:gd name="connsiteY13" fmla="*/ 1146648 h 1146649"/>
                <a:gd name="connsiteX14" fmla="*/ 5410982 w 6646057"/>
                <a:gd name="connsiteY14" fmla="*/ 1146648 h 1146649"/>
                <a:gd name="connsiteX15" fmla="*/ 5565761 w 6646057"/>
                <a:gd name="connsiteY15" fmla="*/ 1146648 h 114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46057" h="1146649">
                  <a:moveTo>
                    <a:pt x="5565766" y="1146649"/>
                  </a:moveTo>
                  <a:lnTo>
                    <a:pt x="6491273" y="1146649"/>
                  </a:lnTo>
                  <a:cubicBezTo>
                    <a:pt x="6576758" y="1146649"/>
                    <a:pt x="6646057" y="1077350"/>
                    <a:pt x="6646057" y="991865"/>
                  </a:cubicBezTo>
                  <a:lnTo>
                    <a:pt x="6646057" y="372746"/>
                  </a:lnTo>
                  <a:cubicBezTo>
                    <a:pt x="6646057" y="287261"/>
                    <a:pt x="6576758" y="217962"/>
                    <a:pt x="6491273" y="217962"/>
                  </a:cubicBezTo>
                  <a:lnTo>
                    <a:pt x="6363482" y="217962"/>
                  </a:lnTo>
                  <a:lnTo>
                    <a:pt x="6363482" y="217961"/>
                  </a:lnTo>
                  <a:lnTo>
                    <a:pt x="5848511" y="217961"/>
                  </a:lnTo>
                  <a:lnTo>
                    <a:pt x="5848511" y="217960"/>
                  </a:lnTo>
                  <a:lnTo>
                    <a:pt x="347145" y="217960"/>
                  </a:lnTo>
                  <a:lnTo>
                    <a:pt x="0" y="0"/>
                  </a:lnTo>
                  <a:lnTo>
                    <a:pt x="0" y="217960"/>
                  </a:lnTo>
                  <a:lnTo>
                    <a:pt x="0" y="225424"/>
                  </a:lnTo>
                  <a:lnTo>
                    <a:pt x="0" y="1146648"/>
                  </a:lnTo>
                  <a:lnTo>
                    <a:pt x="5410982" y="1146648"/>
                  </a:lnTo>
                  <a:lnTo>
                    <a:pt x="5565761" y="1146648"/>
                  </a:lnTo>
                  <a:close/>
                </a:path>
              </a:pathLst>
            </a:cu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Textfeld 44">
              <a:extLst>
                <a:ext uri="{FF2B5EF4-FFF2-40B4-BE49-F238E27FC236}">
                  <a16:creationId xmlns:a16="http://schemas.microsoft.com/office/drawing/2014/main" id="{F590F59E-C9E5-449F-B44F-D683C28C8503}"/>
                </a:ext>
              </a:extLst>
            </p:cNvPr>
            <p:cNvSpPr txBox="1"/>
            <p:nvPr/>
          </p:nvSpPr>
          <p:spPr>
            <a:xfrm>
              <a:off x="2497437" y="4703419"/>
              <a:ext cx="1235072" cy="923023"/>
            </a:xfrm>
            <a:prstGeom prst="rect">
              <a:avLst/>
            </a:prstGeom>
          </p:spPr>
          <p:txBody>
            <a:bodyPr vert="horz" wrap="square" lIns="0" tIns="0" rIns="0" bIns="0" rtlCol="0" anchor="ctr">
              <a:noAutofit/>
            </a:bodyPr>
            <a:lstStyle/>
            <a:p>
              <a:pPr algn="ctr"/>
              <a:r>
                <a:rPr lang="en-US" sz="4000" dirty="0">
                  <a:solidFill>
                    <a:schemeClr val="bg1"/>
                  </a:solidFill>
                  <a:latin typeface="+mj-lt"/>
                </a:rPr>
                <a:t>03</a:t>
              </a:r>
            </a:p>
          </p:txBody>
        </p:sp>
        <p:sp>
          <p:nvSpPr>
            <p:cNvPr id="46" name="Textfeld 45">
              <a:extLst>
                <a:ext uri="{FF2B5EF4-FFF2-40B4-BE49-F238E27FC236}">
                  <a16:creationId xmlns:a16="http://schemas.microsoft.com/office/drawing/2014/main" id="{E04FAAAE-658E-451B-A998-912A0EBAF8E1}"/>
                </a:ext>
              </a:extLst>
            </p:cNvPr>
            <p:cNvSpPr txBox="1"/>
            <p:nvPr/>
          </p:nvSpPr>
          <p:spPr>
            <a:xfrm>
              <a:off x="3732508" y="4703419"/>
              <a:ext cx="6646057" cy="923023"/>
            </a:xfrm>
            <a:prstGeom prst="rect">
              <a:avLst/>
            </a:prstGeom>
          </p:spPr>
          <p:txBody>
            <a:bodyPr vert="horz" wrap="square" lIns="180000" tIns="0" rIns="0" bIns="0" rtlCol="0" anchor="ctr">
              <a:noAutofit/>
            </a:bodyPr>
            <a:lstStyle/>
            <a:p>
              <a:r>
                <a:rPr lang="en-US" sz="2800" dirty="0">
                  <a:solidFill>
                    <a:schemeClr val="bg1"/>
                  </a:solidFill>
                  <a:latin typeface="+mj-lt"/>
                </a:rPr>
                <a:t>Start-up expenses</a:t>
              </a:r>
            </a:p>
          </p:txBody>
        </p:sp>
      </p:grpSp>
      <p:grpSp>
        <p:nvGrpSpPr>
          <p:cNvPr id="47" name="Gruppieren 46">
            <a:extLst>
              <a:ext uri="{FF2B5EF4-FFF2-40B4-BE49-F238E27FC236}">
                <a16:creationId xmlns:a16="http://schemas.microsoft.com/office/drawing/2014/main" id="{0A1E96BB-7E31-4FA5-AC9A-BECC7C3B5435}"/>
              </a:ext>
            </a:extLst>
          </p:cNvPr>
          <p:cNvGrpSpPr/>
          <p:nvPr/>
        </p:nvGrpSpPr>
        <p:grpSpPr>
          <a:xfrm>
            <a:off x="2155436" y="2004324"/>
            <a:ext cx="7881129" cy="1094448"/>
            <a:chOff x="2497437" y="4703419"/>
            <a:chExt cx="7881129" cy="1146651"/>
          </a:xfrm>
          <a:effectLst>
            <a:outerShdw blurRad="50800" dist="38100" dir="2700000" algn="tl" rotWithShape="0">
              <a:prstClr val="black">
                <a:alpha val="40000"/>
              </a:prstClr>
            </a:outerShdw>
          </a:effectLst>
        </p:grpSpPr>
        <p:sp>
          <p:nvSpPr>
            <p:cNvPr id="48" name="Freihandform: Form 47">
              <a:extLst>
                <a:ext uri="{FF2B5EF4-FFF2-40B4-BE49-F238E27FC236}">
                  <a16:creationId xmlns:a16="http://schemas.microsoft.com/office/drawing/2014/main" id="{6E8E8215-C1DB-4FF1-8357-74535C1D2CF6}"/>
                </a:ext>
              </a:extLst>
            </p:cNvPr>
            <p:cNvSpPr/>
            <p:nvPr/>
          </p:nvSpPr>
          <p:spPr>
            <a:xfrm rot="10800000">
              <a:off x="2497437" y="4703419"/>
              <a:ext cx="1235075" cy="1146648"/>
            </a:xfrm>
            <a:custGeom>
              <a:avLst/>
              <a:gdLst>
                <a:gd name="connsiteX0" fmla="*/ 1080291 w 1235075"/>
                <a:gd name="connsiteY0" fmla="*/ 1146648 h 1146648"/>
                <a:gd name="connsiteX1" fmla="*/ 154784 w 1235075"/>
                <a:gd name="connsiteY1" fmla="*/ 1146648 h 1146648"/>
                <a:gd name="connsiteX2" fmla="*/ 154779 w 1235075"/>
                <a:gd name="connsiteY2" fmla="*/ 1146647 h 1146648"/>
                <a:gd name="connsiteX3" fmla="*/ 0 w 1235075"/>
                <a:gd name="connsiteY3" fmla="*/ 1146647 h 1146648"/>
                <a:gd name="connsiteX4" fmla="*/ 0 w 1235075"/>
                <a:gd name="connsiteY4" fmla="*/ 991864 h 1146648"/>
                <a:gd name="connsiteX5" fmla="*/ 0 w 1235075"/>
                <a:gd name="connsiteY5" fmla="*/ 372745 h 1146648"/>
                <a:gd name="connsiteX6" fmla="*/ 0 w 1235075"/>
                <a:gd name="connsiteY6" fmla="*/ 225424 h 1146648"/>
                <a:gd name="connsiteX7" fmla="*/ 0 w 1235075"/>
                <a:gd name="connsiteY7" fmla="*/ 217960 h 1146648"/>
                <a:gd name="connsiteX8" fmla="*/ 0 w 1235075"/>
                <a:gd name="connsiteY8" fmla="*/ 0 h 1146648"/>
                <a:gd name="connsiteX9" fmla="*/ 347145 w 1235075"/>
                <a:gd name="connsiteY9" fmla="*/ 217960 h 1146648"/>
                <a:gd name="connsiteX10" fmla="*/ 952500 w 1235075"/>
                <a:gd name="connsiteY10" fmla="*/ 217960 h 1146648"/>
                <a:gd name="connsiteX11" fmla="*/ 952500 w 1235075"/>
                <a:gd name="connsiteY11" fmla="*/ 217961 h 1146648"/>
                <a:gd name="connsiteX12" fmla="*/ 1080291 w 1235075"/>
                <a:gd name="connsiteY12" fmla="*/ 217961 h 1146648"/>
                <a:gd name="connsiteX13" fmla="*/ 1235075 w 1235075"/>
                <a:gd name="connsiteY13" fmla="*/ 372745 h 1146648"/>
                <a:gd name="connsiteX14" fmla="*/ 1235075 w 1235075"/>
                <a:gd name="connsiteY14" fmla="*/ 991864 h 1146648"/>
                <a:gd name="connsiteX15" fmla="*/ 1080291 w 1235075"/>
                <a:gd name="connsiteY15" fmla="*/ 1146648 h 11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5075" h="1146648">
                  <a:moveTo>
                    <a:pt x="1080291" y="1146648"/>
                  </a:moveTo>
                  <a:lnTo>
                    <a:pt x="154784" y="1146648"/>
                  </a:lnTo>
                  <a:lnTo>
                    <a:pt x="154779" y="1146647"/>
                  </a:lnTo>
                  <a:lnTo>
                    <a:pt x="0" y="1146647"/>
                  </a:lnTo>
                  <a:lnTo>
                    <a:pt x="0" y="991864"/>
                  </a:lnTo>
                  <a:lnTo>
                    <a:pt x="0" y="372745"/>
                  </a:lnTo>
                  <a:lnTo>
                    <a:pt x="0" y="225424"/>
                  </a:lnTo>
                  <a:lnTo>
                    <a:pt x="0" y="217960"/>
                  </a:lnTo>
                  <a:lnTo>
                    <a:pt x="0" y="0"/>
                  </a:lnTo>
                  <a:lnTo>
                    <a:pt x="347145" y="217960"/>
                  </a:lnTo>
                  <a:lnTo>
                    <a:pt x="952500" y="217960"/>
                  </a:lnTo>
                  <a:lnTo>
                    <a:pt x="952500" y="217961"/>
                  </a:lnTo>
                  <a:lnTo>
                    <a:pt x="1080291" y="217961"/>
                  </a:lnTo>
                  <a:cubicBezTo>
                    <a:pt x="1165776" y="217961"/>
                    <a:pt x="1235075" y="287260"/>
                    <a:pt x="1235075" y="372745"/>
                  </a:cubicBezTo>
                  <a:lnTo>
                    <a:pt x="1235075" y="991864"/>
                  </a:lnTo>
                  <a:cubicBezTo>
                    <a:pt x="1235075" y="1077349"/>
                    <a:pt x="1165776" y="1146648"/>
                    <a:pt x="1080291" y="1146648"/>
                  </a:cubicBez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Freihandform: Form 48">
              <a:extLst>
                <a:ext uri="{FF2B5EF4-FFF2-40B4-BE49-F238E27FC236}">
                  <a16:creationId xmlns:a16="http://schemas.microsoft.com/office/drawing/2014/main" id="{B357D04F-A80E-4576-90DE-5640CEEEC273}"/>
                </a:ext>
              </a:extLst>
            </p:cNvPr>
            <p:cNvSpPr/>
            <p:nvPr/>
          </p:nvSpPr>
          <p:spPr>
            <a:xfrm rot="10800000" flipH="1">
              <a:off x="3732509" y="4703421"/>
              <a:ext cx="6646057" cy="1146649"/>
            </a:xfrm>
            <a:custGeom>
              <a:avLst/>
              <a:gdLst>
                <a:gd name="connsiteX0" fmla="*/ 5565766 w 6646057"/>
                <a:gd name="connsiteY0" fmla="*/ 1146649 h 1146649"/>
                <a:gd name="connsiteX1" fmla="*/ 6491273 w 6646057"/>
                <a:gd name="connsiteY1" fmla="*/ 1146649 h 1146649"/>
                <a:gd name="connsiteX2" fmla="*/ 6646057 w 6646057"/>
                <a:gd name="connsiteY2" fmla="*/ 991865 h 1146649"/>
                <a:gd name="connsiteX3" fmla="*/ 6646057 w 6646057"/>
                <a:gd name="connsiteY3" fmla="*/ 372746 h 1146649"/>
                <a:gd name="connsiteX4" fmla="*/ 6491273 w 6646057"/>
                <a:gd name="connsiteY4" fmla="*/ 217962 h 1146649"/>
                <a:gd name="connsiteX5" fmla="*/ 6363482 w 6646057"/>
                <a:gd name="connsiteY5" fmla="*/ 217962 h 1146649"/>
                <a:gd name="connsiteX6" fmla="*/ 6363482 w 6646057"/>
                <a:gd name="connsiteY6" fmla="*/ 217961 h 1146649"/>
                <a:gd name="connsiteX7" fmla="*/ 5848511 w 6646057"/>
                <a:gd name="connsiteY7" fmla="*/ 217961 h 1146649"/>
                <a:gd name="connsiteX8" fmla="*/ 5848511 w 6646057"/>
                <a:gd name="connsiteY8" fmla="*/ 217960 h 1146649"/>
                <a:gd name="connsiteX9" fmla="*/ 347145 w 6646057"/>
                <a:gd name="connsiteY9" fmla="*/ 217960 h 1146649"/>
                <a:gd name="connsiteX10" fmla="*/ 0 w 6646057"/>
                <a:gd name="connsiteY10" fmla="*/ 0 h 1146649"/>
                <a:gd name="connsiteX11" fmla="*/ 0 w 6646057"/>
                <a:gd name="connsiteY11" fmla="*/ 217960 h 1146649"/>
                <a:gd name="connsiteX12" fmla="*/ 0 w 6646057"/>
                <a:gd name="connsiteY12" fmla="*/ 225424 h 1146649"/>
                <a:gd name="connsiteX13" fmla="*/ 0 w 6646057"/>
                <a:gd name="connsiteY13" fmla="*/ 1146648 h 1146649"/>
                <a:gd name="connsiteX14" fmla="*/ 5410982 w 6646057"/>
                <a:gd name="connsiteY14" fmla="*/ 1146648 h 1146649"/>
                <a:gd name="connsiteX15" fmla="*/ 5565761 w 6646057"/>
                <a:gd name="connsiteY15" fmla="*/ 1146648 h 114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46057" h="1146649">
                  <a:moveTo>
                    <a:pt x="5565766" y="1146649"/>
                  </a:moveTo>
                  <a:lnTo>
                    <a:pt x="6491273" y="1146649"/>
                  </a:lnTo>
                  <a:cubicBezTo>
                    <a:pt x="6576758" y="1146649"/>
                    <a:pt x="6646057" y="1077350"/>
                    <a:pt x="6646057" y="991865"/>
                  </a:cubicBezTo>
                  <a:lnTo>
                    <a:pt x="6646057" y="372746"/>
                  </a:lnTo>
                  <a:cubicBezTo>
                    <a:pt x="6646057" y="287261"/>
                    <a:pt x="6576758" y="217962"/>
                    <a:pt x="6491273" y="217962"/>
                  </a:cubicBezTo>
                  <a:lnTo>
                    <a:pt x="6363482" y="217962"/>
                  </a:lnTo>
                  <a:lnTo>
                    <a:pt x="6363482" y="217961"/>
                  </a:lnTo>
                  <a:lnTo>
                    <a:pt x="5848511" y="217961"/>
                  </a:lnTo>
                  <a:lnTo>
                    <a:pt x="5848511" y="217960"/>
                  </a:lnTo>
                  <a:lnTo>
                    <a:pt x="347145" y="217960"/>
                  </a:lnTo>
                  <a:lnTo>
                    <a:pt x="0" y="0"/>
                  </a:lnTo>
                  <a:lnTo>
                    <a:pt x="0" y="217960"/>
                  </a:lnTo>
                  <a:lnTo>
                    <a:pt x="0" y="225424"/>
                  </a:lnTo>
                  <a:lnTo>
                    <a:pt x="0" y="1146648"/>
                  </a:lnTo>
                  <a:lnTo>
                    <a:pt x="5410982" y="1146648"/>
                  </a:lnTo>
                  <a:lnTo>
                    <a:pt x="5565761" y="1146648"/>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Textfeld 49">
              <a:extLst>
                <a:ext uri="{FF2B5EF4-FFF2-40B4-BE49-F238E27FC236}">
                  <a16:creationId xmlns:a16="http://schemas.microsoft.com/office/drawing/2014/main" id="{ACE2A743-DFBE-4687-B2BC-594121E56D1A}"/>
                </a:ext>
              </a:extLst>
            </p:cNvPr>
            <p:cNvSpPr txBox="1"/>
            <p:nvPr/>
          </p:nvSpPr>
          <p:spPr>
            <a:xfrm>
              <a:off x="2497437" y="4703419"/>
              <a:ext cx="1235072" cy="923023"/>
            </a:xfrm>
            <a:prstGeom prst="rect">
              <a:avLst/>
            </a:prstGeom>
          </p:spPr>
          <p:txBody>
            <a:bodyPr vert="horz" wrap="square" lIns="0" tIns="0" rIns="0" bIns="0" rtlCol="0" anchor="ctr">
              <a:noAutofit/>
            </a:bodyPr>
            <a:lstStyle/>
            <a:p>
              <a:pPr algn="ctr"/>
              <a:r>
                <a:rPr lang="en-US" sz="4000" dirty="0">
                  <a:solidFill>
                    <a:schemeClr val="bg1"/>
                  </a:solidFill>
                  <a:latin typeface="+mj-lt"/>
                </a:rPr>
                <a:t>02</a:t>
              </a:r>
            </a:p>
          </p:txBody>
        </p:sp>
        <p:sp>
          <p:nvSpPr>
            <p:cNvPr id="51" name="Textfeld 50">
              <a:extLst>
                <a:ext uri="{FF2B5EF4-FFF2-40B4-BE49-F238E27FC236}">
                  <a16:creationId xmlns:a16="http://schemas.microsoft.com/office/drawing/2014/main" id="{0515A6E8-6FF2-4F7D-9828-999FABEA4AAB}"/>
                </a:ext>
              </a:extLst>
            </p:cNvPr>
            <p:cNvSpPr txBox="1"/>
            <p:nvPr/>
          </p:nvSpPr>
          <p:spPr>
            <a:xfrm>
              <a:off x="3732508" y="4703419"/>
              <a:ext cx="6646057" cy="923023"/>
            </a:xfrm>
            <a:prstGeom prst="rect">
              <a:avLst/>
            </a:prstGeom>
          </p:spPr>
          <p:txBody>
            <a:bodyPr vert="horz" wrap="square" lIns="180000" tIns="0" rIns="0" bIns="0" rtlCol="0" anchor="ctr">
              <a:noAutofit/>
            </a:bodyPr>
            <a:lstStyle/>
            <a:p>
              <a:r>
                <a:rPr lang="en-US" sz="2800" dirty="0">
                  <a:solidFill>
                    <a:schemeClr val="bg1"/>
                  </a:solidFill>
                  <a:latin typeface="+mj-lt"/>
                </a:rPr>
                <a:t>How to register the company?</a:t>
              </a:r>
            </a:p>
          </p:txBody>
        </p:sp>
      </p:grpSp>
      <p:grpSp>
        <p:nvGrpSpPr>
          <p:cNvPr id="52" name="Gruppieren 51">
            <a:extLst>
              <a:ext uri="{FF2B5EF4-FFF2-40B4-BE49-F238E27FC236}">
                <a16:creationId xmlns:a16="http://schemas.microsoft.com/office/drawing/2014/main" id="{5E30C0CB-EEBC-4DD5-952A-D113FD2332E9}"/>
              </a:ext>
            </a:extLst>
          </p:cNvPr>
          <p:cNvGrpSpPr/>
          <p:nvPr/>
        </p:nvGrpSpPr>
        <p:grpSpPr>
          <a:xfrm>
            <a:off x="2155435" y="1145137"/>
            <a:ext cx="7881129" cy="1094448"/>
            <a:chOff x="2497437" y="4703419"/>
            <a:chExt cx="7881129" cy="1146651"/>
          </a:xfrm>
          <a:effectLst>
            <a:outerShdw blurRad="50800" dist="38100" dir="2700000" algn="tl" rotWithShape="0">
              <a:prstClr val="black">
                <a:alpha val="40000"/>
              </a:prstClr>
            </a:outerShdw>
          </a:effectLst>
        </p:grpSpPr>
        <p:sp>
          <p:nvSpPr>
            <p:cNvPr id="53" name="Freihandform: Form 52">
              <a:extLst>
                <a:ext uri="{FF2B5EF4-FFF2-40B4-BE49-F238E27FC236}">
                  <a16:creationId xmlns:a16="http://schemas.microsoft.com/office/drawing/2014/main" id="{ECB5F7EB-9DA8-4904-B3DC-08E50257A40D}"/>
                </a:ext>
              </a:extLst>
            </p:cNvPr>
            <p:cNvSpPr/>
            <p:nvPr/>
          </p:nvSpPr>
          <p:spPr>
            <a:xfrm rot="10800000">
              <a:off x="2497437" y="4703419"/>
              <a:ext cx="1235075" cy="1146648"/>
            </a:xfrm>
            <a:custGeom>
              <a:avLst/>
              <a:gdLst>
                <a:gd name="connsiteX0" fmla="*/ 1080291 w 1235075"/>
                <a:gd name="connsiteY0" fmla="*/ 1146648 h 1146648"/>
                <a:gd name="connsiteX1" fmla="*/ 154784 w 1235075"/>
                <a:gd name="connsiteY1" fmla="*/ 1146648 h 1146648"/>
                <a:gd name="connsiteX2" fmla="*/ 154779 w 1235075"/>
                <a:gd name="connsiteY2" fmla="*/ 1146647 h 1146648"/>
                <a:gd name="connsiteX3" fmla="*/ 0 w 1235075"/>
                <a:gd name="connsiteY3" fmla="*/ 1146647 h 1146648"/>
                <a:gd name="connsiteX4" fmla="*/ 0 w 1235075"/>
                <a:gd name="connsiteY4" fmla="*/ 991864 h 1146648"/>
                <a:gd name="connsiteX5" fmla="*/ 0 w 1235075"/>
                <a:gd name="connsiteY5" fmla="*/ 372745 h 1146648"/>
                <a:gd name="connsiteX6" fmla="*/ 0 w 1235075"/>
                <a:gd name="connsiteY6" fmla="*/ 225424 h 1146648"/>
                <a:gd name="connsiteX7" fmla="*/ 0 w 1235075"/>
                <a:gd name="connsiteY7" fmla="*/ 217960 h 1146648"/>
                <a:gd name="connsiteX8" fmla="*/ 0 w 1235075"/>
                <a:gd name="connsiteY8" fmla="*/ 0 h 1146648"/>
                <a:gd name="connsiteX9" fmla="*/ 347145 w 1235075"/>
                <a:gd name="connsiteY9" fmla="*/ 217960 h 1146648"/>
                <a:gd name="connsiteX10" fmla="*/ 952500 w 1235075"/>
                <a:gd name="connsiteY10" fmla="*/ 217960 h 1146648"/>
                <a:gd name="connsiteX11" fmla="*/ 952500 w 1235075"/>
                <a:gd name="connsiteY11" fmla="*/ 217961 h 1146648"/>
                <a:gd name="connsiteX12" fmla="*/ 1080291 w 1235075"/>
                <a:gd name="connsiteY12" fmla="*/ 217961 h 1146648"/>
                <a:gd name="connsiteX13" fmla="*/ 1235075 w 1235075"/>
                <a:gd name="connsiteY13" fmla="*/ 372745 h 1146648"/>
                <a:gd name="connsiteX14" fmla="*/ 1235075 w 1235075"/>
                <a:gd name="connsiteY14" fmla="*/ 991864 h 1146648"/>
                <a:gd name="connsiteX15" fmla="*/ 1080291 w 1235075"/>
                <a:gd name="connsiteY15" fmla="*/ 1146648 h 114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35075" h="1146648">
                  <a:moveTo>
                    <a:pt x="1080291" y="1146648"/>
                  </a:moveTo>
                  <a:lnTo>
                    <a:pt x="154784" y="1146648"/>
                  </a:lnTo>
                  <a:lnTo>
                    <a:pt x="154779" y="1146647"/>
                  </a:lnTo>
                  <a:lnTo>
                    <a:pt x="0" y="1146647"/>
                  </a:lnTo>
                  <a:lnTo>
                    <a:pt x="0" y="991864"/>
                  </a:lnTo>
                  <a:lnTo>
                    <a:pt x="0" y="372745"/>
                  </a:lnTo>
                  <a:lnTo>
                    <a:pt x="0" y="225424"/>
                  </a:lnTo>
                  <a:lnTo>
                    <a:pt x="0" y="217960"/>
                  </a:lnTo>
                  <a:lnTo>
                    <a:pt x="0" y="0"/>
                  </a:lnTo>
                  <a:lnTo>
                    <a:pt x="347145" y="217960"/>
                  </a:lnTo>
                  <a:lnTo>
                    <a:pt x="952500" y="217960"/>
                  </a:lnTo>
                  <a:lnTo>
                    <a:pt x="952500" y="217961"/>
                  </a:lnTo>
                  <a:lnTo>
                    <a:pt x="1080291" y="217961"/>
                  </a:lnTo>
                  <a:cubicBezTo>
                    <a:pt x="1165776" y="217961"/>
                    <a:pt x="1235075" y="287260"/>
                    <a:pt x="1235075" y="372745"/>
                  </a:cubicBezTo>
                  <a:lnTo>
                    <a:pt x="1235075" y="991864"/>
                  </a:lnTo>
                  <a:cubicBezTo>
                    <a:pt x="1235075" y="1077349"/>
                    <a:pt x="1165776" y="1146648"/>
                    <a:pt x="1080291" y="1146648"/>
                  </a:cubicBezTo>
                  <a:close/>
                </a:path>
              </a:pathLst>
            </a:cu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Freihandform: Form 53">
              <a:extLst>
                <a:ext uri="{FF2B5EF4-FFF2-40B4-BE49-F238E27FC236}">
                  <a16:creationId xmlns:a16="http://schemas.microsoft.com/office/drawing/2014/main" id="{88908179-67D4-4890-AD44-A21064ACB4FC}"/>
                </a:ext>
              </a:extLst>
            </p:cNvPr>
            <p:cNvSpPr/>
            <p:nvPr/>
          </p:nvSpPr>
          <p:spPr>
            <a:xfrm rot="10800000" flipH="1">
              <a:off x="3732509" y="4703421"/>
              <a:ext cx="6646057" cy="1146649"/>
            </a:xfrm>
            <a:custGeom>
              <a:avLst/>
              <a:gdLst>
                <a:gd name="connsiteX0" fmla="*/ 5565766 w 6646057"/>
                <a:gd name="connsiteY0" fmla="*/ 1146649 h 1146649"/>
                <a:gd name="connsiteX1" fmla="*/ 6491273 w 6646057"/>
                <a:gd name="connsiteY1" fmla="*/ 1146649 h 1146649"/>
                <a:gd name="connsiteX2" fmla="*/ 6646057 w 6646057"/>
                <a:gd name="connsiteY2" fmla="*/ 991865 h 1146649"/>
                <a:gd name="connsiteX3" fmla="*/ 6646057 w 6646057"/>
                <a:gd name="connsiteY3" fmla="*/ 372746 h 1146649"/>
                <a:gd name="connsiteX4" fmla="*/ 6491273 w 6646057"/>
                <a:gd name="connsiteY4" fmla="*/ 217962 h 1146649"/>
                <a:gd name="connsiteX5" fmla="*/ 6363482 w 6646057"/>
                <a:gd name="connsiteY5" fmla="*/ 217962 h 1146649"/>
                <a:gd name="connsiteX6" fmla="*/ 6363482 w 6646057"/>
                <a:gd name="connsiteY6" fmla="*/ 217961 h 1146649"/>
                <a:gd name="connsiteX7" fmla="*/ 5848511 w 6646057"/>
                <a:gd name="connsiteY7" fmla="*/ 217961 h 1146649"/>
                <a:gd name="connsiteX8" fmla="*/ 5848511 w 6646057"/>
                <a:gd name="connsiteY8" fmla="*/ 217960 h 1146649"/>
                <a:gd name="connsiteX9" fmla="*/ 347145 w 6646057"/>
                <a:gd name="connsiteY9" fmla="*/ 217960 h 1146649"/>
                <a:gd name="connsiteX10" fmla="*/ 0 w 6646057"/>
                <a:gd name="connsiteY10" fmla="*/ 0 h 1146649"/>
                <a:gd name="connsiteX11" fmla="*/ 0 w 6646057"/>
                <a:gd name="connsiteY11" fmla="*/ 217960 h 1146649"/>
                <a:gd name="connsiteX12" fmla="*/ 0 w 6646057"/>
                <a:gd name="connsiteY12" fmla="*/ 225424 h 1146649"/>
                <a:gd name="connsiteX13" fmla="*/ 0 w 6646057"/>
                <a:gd name="connsiteY13" fmla="*/ 1146648 h 1146649"/>
                <a:gd name="connsiteX14" fmla="*/ 5410982 w 6646057"/>
                <a:gd name="connsiteY14" fmla="*/ 1146648 h 1146649"/>
                <a:gd name="connsiteX15" fmla="*/ 5565761 w 6646057"/>
                <a:gd name="connsiteY15" fmla="*/ 1146648 h 114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46057" h="1146649">
                  <a:moveTo>
                    <a:pt x="5565766" y="1146649"/>
                  </a:moveTo>
                  <a:lnTo>
                    <a:pt x="6491273" y="1146649"/>
                  </a:lnTo>
                  <a:cubicBezTo>
                    <a:pt x="6576758" y="1146649"/>
                    <a:pt x="6646057" y="1077350"/>
                    <a:pt x="6646057" y="991865"/>
                  </a:cubicBezTo>
                  <a:lnTo>
                    <a:pt x="6646057" y="372746"/>
                  </a:lnTo>
                  <a:cubicBezTo>
                    <a:pt x="6646057" y="287261"/>
                    <a:pt x="6576758" y="217962"/>
                    <a:pt x="6491273" y="217962"/>
                  </a:cubicBezTo>
                  <a:lnTo>
                    <a:pt x="6363482" y="217962"/>
                  </a:lnTo>
                  <a:lnTo>
                    <a:pt x="6363482" y="217961"/>
                  </a:lnTo>
                  <a:lnTo>
                    <a:pt x="5848511" y="217961"/>
                  </a:lnTo>
                  <a:lnTo>
                    <a:pt x="5848511" y="217960"/>
                  </a:lnTo>
                  <a:lnTo>
                    <a:pt x="347145" y="217960"/>
                  </a:lnTo>
                  <a:lnTo>
                    <a:pt x="0" y="0"/>
                  </a:lnTo>
                  <a:lnTo>
                    <a:pt x="0" y="217960"/>
                  </a:lnTo>
                  <a:lnTo>
                    <a:pt x="0" y="225424"/>
                  </a:lnTo>
                  <a:lnTo>
                    <a:pt x="0" y="1146648"/>
                  </a:lnTo>
                  <a:lnTo>
                    <a:pt x="5410982" y="1146648"/>
                  </a:lnTo>
                  <a:lnTo>
                    <a:pt x="5565761" y="1146648"/>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Textfeld 54">
              <a:extLst>
                <a:ext uri="{FF2B5EF4-FFF2-40B4-BE49-F238E27FC236}">
                  <a16:creationId xmlns:a16="http://schemas.microsoft.com/office/drawing/2014/main" id="{77180539-76C6-4275-90F2-01CB7B0EA11A}"/>
                </a:ext>
              </a:extLst>
            </p:cNvPr>
            <p:cNvSpPr txBox="1"/>
            <p:nvPr/>
          </p:nvSpPr>
          <p:spPr>
            <a:xfrm>
              <a:off x="2497437" y="4703419"/>
              <a:ext cx="1235072" cy="923023"/>
            </a:xfrm>
            <a:prstGeom prst="rect">
              <a:avLst/>
            </a:prstGeom>
          </p:spPr>
          <p:txBody>
            <a:bodyPr vert="horz" wrap="square" lIns="0" tIns="0" rIns="0" bIns="0" rtlCol="0" anchor="ctr">
              <a:noAutofit/>
            </a:bodyPr>
            <a:lstStyle/>
            <a:p>
              <a:pPr algn="ctr"/>
              <a:r>
                <a:rPr lang="en-US" sz="4000" dirty="0">
                  <a:solidFill>
                    <a:schemeClr val="bg1"/>
                  </a:solidFill>
                  <a:latin typeface="+mj-lt"/>
                </a:rPr>
                <a:t>01</a:t>
              </a:r>
            </a:p>
          </p:txBody>
        </p:sp>
        <p:sp>
          <p:nvSpPr>
            <p:cNvPr id="56" name="Textfeld 55">
              <a:extLst>
                <a:ext uri="{FF2B5EF4-FFF2-40B4-BE49-F238E27FC236}">
                  <a16:creationId xmlns:a16="http://schemas.microsoft.com/office/drawing/2014/main" id="{A9757C9C-833F-4D13-B2B7-AF0EAB3F4770}"/>
                </a:ext>
              </a:extLst>
            </p:cNvPr>
            <p:cNvSpPr txBox="1"/>
            <p:nvPr/>
          </p:nvSpPr>
          <p:spPr>
            <a:xfrm>
              <a:off x="3732508" y="4703419"/>
              <a:ext cx="6646057" cy="923023"/>
            </a:xfrm>
            <a:prstGeom prst="rect">
              <a:avLst/>
            </a:prstGeom>
          </p:spPr>
          <p:txBody>
            <a:bodyPr vert="horz" wrap="square" lIns="180000" tIns="0" rIns="0" bIns="0" rtlCol="0" anchor="ctr">
              <a:noAutofit/>
            </a:bodyPr>
            <a:lstStyle/>
            <a:p>
              <a:r>
                <a:rPr lang="en-US" sz="2800" dirty="0">
                  <a:solidFill>
                    <a:schemeClr val="bg1"/>
                  </a:solidFill>
                  <a:latin typeface="+mj-lt"/>
                </a:rPr>
                <a:t>Have a business plan</a:t>
              </a:r>
            </a:p>
          </p:txBody>
        </p:sp>
      </p:grpSp>
      <p:sp>
        <p:nvSpPr>
          <p:cNvPr id="3" name="Rectangle 2">
            <a:extLst>
              <a:ext uri="{FF2B5EF4-FFF2-40B4-BE49-F238E27FC236}">
                <a16:creationId xmlns:a16="http://schemas.microsoft.com/office/drawing/2014/main" id="{65ABB6F2-E3CA-4603-94EF-F55D239EEEB7}"/>
              </a:ext>
            </a:extLst>
          </p:cNvPr>
          <p:cNvSpPr/>
          <p:nvPr/>
        </p:nvSpPr>
        <p:spPr>
          <a:xfrm>
            <a:off x="206246" y="344296"/>
            <a:ext cx="5889754" cy="584775"/>
          </a:xfrm>
          <a:prstGeom prst="rect">
            <a:avLst/>
          </a:prstGeom>
        </p:spPr>
        <p:txBody>
          <a:bodyPr wrap="none">
            <a:spAutoFit/>
          </a:bodyPr>
          <a:lstStyle/>
          <a:p>
            <a:pPr fontAlgn="t"/>
            <a:r>
              <a:rPr lang="en-US" sz="3200" cap="all" spc="-200" dirty="0">
                <a:latin typeface="+mj-lt"/>
              </a:rPr>
              <a:t>Start a Trucking Business</a:t>
            </a:r>
          </a:p>
        </p:txBody>
      </p:sp>
    </p:spTree>
    <p:extLst>
      <p:ext uri="{BB962C8B-B14F-4D97-AF65-F5344CB8AC3E}">
        <p14:creationId xmlns:p14="http://schemas.microsoft.com/office/powerpoint/2010/main" val="167003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359999" y="950482"/>
            <a:ext cx="8670471" cy="501650"/>
          </a:xfrm>
        </p:spPr>
        <p:txBody>
          <a:bodyPr>
            <a:normAutofit/>
          </a:bodyPr>
          <a:lstStyle/>
          <a:p>
            <a:r>
              <a:rPr lang="en-US" sz="2800" dirty="0">
                <a:solidFill>
                  <a:schemeClr val="tx1"/>
                </a:solidFill>
              </a:rPr>
              <a:t>Identifying the problems of</a:t>
            </a:r>
          </a:p>
        </p:txBody>
      </p:sp>
      <p:sp>
        <p:nvSpPr>
          <p:cNvPr id="4" name="Text Placeholder 3"/>
          <p:cNvSpPr>
            <a:spLocks noGrp="1"/>
          </p:cNvSpPr>
          <p:nvPr>
            <p:ph type="body" sz="quarter" idx="4294967295"/>
          </p:nvPr>
        </p:nvSpPr>
        <p:spPr>
          <a:xfrm>
            <a:off x="359999" y="1337607"/>
            <a:ext cx="11520000" cy="792000"/>
          </a:xfrm>
        </p:spPr>
        <p:txBody>
          <a:bodyPr>
            <a:noAutofit/>
          </a:bodyPr>
          <a:lstStyle/>
          <a:p>
            <a:r>
              <a:rPr lang="en-US" sz="3600" b="0" dirty="0">
                <a:solidFill>
                  <a:schemeClr val="accent1"/>
                </a:solidFill>
              </a:rPr>
              <a:t>Small to medium </a:t>
            </a:r>
            <a:r>
              <a:rPr lang="en-US" sz="2800" dirty="0">
                <a:solidFill>
                  <a:schemeClr val="tx1"/>
                </a:solidFill>
              </a:rPr>
              <a:t>Logistics companies</a:t>
            </a:r>
          </a:p>
        </p:txBody>
      </p:sp>
      <p:sp>
        <p:nvSpPr>
          <p:cNvPr id="13" name="Text Placeholder 12"/>
          <p:cNvSpPr>
            <a:spLocks noGrp="1"/>
          </p:cNvSpPr>
          <p:nvPr>
            <p:ph type="body" sz="quarter" idx="4294967295"/>
          </p:nvPr>
        </p:nvSpPr>
        <p:spPr>
          <a:xfrm>
            <a:off x="359999" y="3089186"/>
            <a:ext cx="2772000" cy="1909534"/>
          </a:xfrm>
        </p:spPr>
        <p:txBody>
          <a:bodyPr>
            <a:noAutofit/>
          </a:bodyPr>
          <a:lstStyle/>
          <a:p>
            <a:pPr>
              <a:spcAft>
                <a:spcPts val="0"/>
              </a:spcAft>
            </a:pPr>
            <a:r>
              <a:rPr lang="en-US" sz="1800" dirty="0">
                <a:solidFill>
                  <a:srgbClr val="A100FF"/>
                </a:solidFill>
              </a:rPr>
              <a:t>Paper based business model</a:t>
            </a:r>
          </a:p>
          <a:p>
            <a:pPr marL="0" lvl="1" indent="0">
              <a:buNone/>
            </a:pPr>
            <a:r>
              <a:rPr lang="en-US" dirty="0"/>
              <a:t>There is still significant amount of freight transportation companies that are using pen and paper to run their business</a:t>
            </a:r>
          </a:p>
        </p:txBody>
      </p:sp>
      <p:sp>
        <p:nvSpPr>
          <p:cNvPr id="14" name="Text Placeholder 13"/>
          <p:cNvSpPr>
            <a:spLocks noGrp="1"/>
          </p:cNvSpPr>
          <p:nvPr>
            <p:ph type="body" sz="quarter" idx="4294967295"/>
          </p:nvPr>
        </p:nvSpPr>
        <p:spPr>
          <a:xfrm>
            <a:off x="3278805" y="3089186"/>
            <a:ext cx="2772000" cy="2722334"/>
          </a:xfrm>
        </p:spPr>
        <p:txBody>
          <a:bodyPr>
            <a:noAutofit/>
          </a:bodyPr>
          <a:lstStyle/>
          <a:p>
            <a:pPr>
              <a:spcAft>
                <a:spcPts val="0"/>
              </a:spcAft>
            </a:pPr>
            <a:r>
              <a:rPr lang="en-US" sz="1800" dirty="0">
                <a:solidFill>
                  <a:srgbClr val="A100FF"/>
                </a:solidFill>
              </a:rPr>
              <a:t>Security / disaster free</a:t>
            </a:r>
          </a:p>
          <a:p>
            <a:pPr marL="0" lvl="1" indent="0">
              <a:buNone/>
            </a:pPr>
            <a:r>
              <a:rPr lang="en-US" dirty="0"/>
              <a:t>Almost every company is facing security issue. In logistics industry this is one of the most concern. Every company wants to secure their customer and their own data from their competition or from potential fraud. Also they have to face disaster problems to protect their data.</a:t>
            </a:r>
          </a:p>
        </p:txBody>
      </p:sp>
      <p:sp>
        <p:nvSpPr>
          <p:cNvPr id="15" name="Text Placeholder 14"/>
          <p:cNvSpPr>
            <a:spLocks noGrp="1"/>
          </p:cNvSpPr>
          <p:nvPr>
            <p:ph type="body" sz="quarter" idx="4294967295"/>
          </p:nvPr>
        </p:nvSpPr>
        <p:spPr>
          <a:xfrm>
            <a:off x="9238339" y="3089186"/>
            <a:ext cx="2772000" cy="1440000"/>
          </a:xfrm>
        </p:spPr>
        <p:txBody>
          <a:bodyPr>
            <a:noAutofit/>
          </a:bodyPr>
          <a:lstStyle/>
          <a:p>
            <a:pPr>
              <a:spcAft>
                <a:spcPts val="0"/>
              </a:spcAft>
            </a:pPr>
            <a:r>
              <a:rPr lang="en-US" sz="1800" dirty="0">
                <a:solidFill>
                  <a:srgbClr val="A100FF"/>
                </a:solidFill>
              </a:rPr>
              <a:t>Getting online</a:t>
            </a:r>
          </a:p>
          <a:p>
            <a:pPr marL="0" lvl="1" indent="0">
              <a:buNone/>
            </a:pPr>
            <a:r>
              <a:rPr lang="en-US" dirty="0"/>
              <a:t>If companies want to grow and accrue more business they have to be available online for their customers and employees.</a:t>
            </a:r>
          </a:p>
        </p:txBody>
      </p:sp>
      <p:sp>
        <p:nvSpPr>
          <p:cNvPr id="16" name="Text Placeholder 15"/>
          <p:cNvSpPr>
            <a:spLocks noGrp="1"/>
          </p:cNvSpPr>
          <p:nvPr>
            <p:ph type="body" sz="quarter" idx="4294967295"/>
          </p:nvPr>
        </p:nvSpPr>
        <p:spPr>
          <a:xfrm>
            <a:off x="6197610" y="3089186"/>
            <a:ext cx="2893915" cy="3016974"/>
          </a:xfrm>
        </p:spPr>
        <p:txBody>
          <a:bodyPr>
            <a:noAutofit/>
          </a:bodyPr>
          <a:lstStyle/>
          <a:p>
            <a:pPr>
              <a:spcAft>
                <a:spcPts val="0"/>
              </a:spcAft>
            </a:pPr>
            <a:r>
              <a:rPr lang="en-US" sz="1800" dirty="0">
                <a:solidFill>
                  <a:srgbClr val="A100FF"/>
                </a:solidFill>
              </a:rPr>
              <a:t>Managing inventory</a:t>
            </a:r>
          </a:p>
          <a:p>
            <a:pPr marL="0" lvl="1" indent="0">
              <a:buNone/>
            </a:pPr>
            <a:r>
              <a:rPr lang="en-US" dirty="0"/>
              <a:t>When business is going good company tends to be more and more on demand. With that these logistics companies have to grow by buying more equipment that helps move load from point A to point B. </a:t>
            </a:r>
          </a:p>
        </p:txBody>
      </p:sp>
      <p:cxnSp>
        <p:nvCxnSpPr>
          <p:cNvPr id="5" name="Straight Connector 4"/>
          <p:cNvCxnSpPr>
            <a:cxnSpLocks/>
          </p:cNvCxnSpPr>
          <p:nvPr/>
        </p:nvCxnSpPr>
        <p:spPr>
          <a:xfrm>
            <a:off x="3134282" y="3039414"/>
            <a:ext cx="0" cy="30667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6124208" y="3039414"/>
            <a:ext cx="0" cy="30667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a:off x="9164934" y="3039414"/>
            <a:ext cx="0" cy="31378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liennummernplatzhalter 6">
            <a:extLst>
              <a:ext uri="{FF2B5EF4-FFF2-40B4-BE49-F238E27FC236}">
                <a16:creationId xmlns:a16="http://schemas.microsoft.com/office/drawing/2014/main" id="{72B08F9B-2DE1-4B8A-B9F7-6F77A7C3E55D}"/>
              </a:ext>
            </a:extLst>
          </p:cNvPr>
          <p:cNvSpPr>
            <a:spLocks noGrp="1"/>
          </p:cNvSpPr>
          <p:nvPr>
            <p:ph type="sldNum" sz="quarter" idx="12"/>
          </p:nvPr>
        </p:nvSpPr>
        <p:spPr/>
        <p:txBody>
          <a:bodyPr/>
          <a:lstStyle/>
          <a:p>
            <a:fld id="{0D558541-60C9-42A2-8392-FF12533A6B7A}" type="slidenum">
              <a:rPr lang="en-US" smtClean="0"/>
              <a:pPr/>
              <a:t>4</a:t>
            </a:fld>
            <a:endParaRPr lang="en-US"/>
          </a:p>
        </p:txBody>
      </p:sp>
    </p:spTree>
    <p:extLst>
      <p:ext uri="{BB962C8B-B14F-4D97-AF65-F5344CB8AC3E}">
        <p14:creationId xmlns:p14="http://schemas.microsoft.com/office/powerpoint/2010/main" val="311469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359999" y="751840"/>
            <a:ext cx="6447188" cy="1524000"/>
          </a:xfrm>
        </p:spPr>
        <p:txBody>
          <a:bodyPr>
            <a:noAutofit/>
          </a:bodyPr>
          <a:lstStyle/>
          <a:p>
            <a:r>
              <a:rPr lang="en-US" sz="2800" b="0" dirty="0">
                <a:solidFill>
                  <a:schemeClr val="tx1"/>
                </a:solidFill>
              </a:rPr>
              <a:t>How do we </a:t>
            </a:r>
            <a:r>
              <a:rPr lang="en-US" sz="3600" b="0" dirty="0">
                <a:solidFill>
                  <a:schemeClr val="accent1"/>
                </a:solidFill>
              </a:rPr>
              <a:t>resolve </a:t>
            </a:r>
            <a:r>
              <a:rPr lang="en-US" sz="2800" dirty="0">
                <a:solidFill>
                  <a:schemeClr val="tx1"/>
                </a:solidFill>
              </a:rPr>
              <a:t>Logistics companies </a:t>
            </a:r>
            <a:r>
              <a:rPr lang="en-US" sz="3600" dirty="0">
                <a:solidFill>
                  <a:schemeClr val="accent1"/>
                </a:solidFill>
              </a:rPr>
              <a:t>problems</a:t>
            </a:r>
          </a:p>
        </p:txBody>
      </p:sp>
      <p:sp>
        <p:nvSpPr>
          <p:cNvPr id="13" name="Text Placeholder 12"/>
          <p:cNvSpPr>
            <a:spLocks noGrp="1"/>
          </p:cNvSpPr>
          <p:nvPr>
            <p:ph type="body" sz="quarter" idx="4294967295"/>
          </p:nvPr>
        </p:nvSpPr>
        <p:spPr>
          <a:xfrm>
            <a:off x="359999" y="3089186"/>
            <a:ext cx="2772000" cy="1909534"/>
          </a:xfrm>
        </p:spPr>
        <p:txBody>
          <a:bodyPr>
            <a:noAutofit/>
          </a:bodyPr>
          <a:lstStyle/>
          <a:p>
            <a:pPr>
              <a:spcAft>
                <a:spcPts val="0"/>
              </a:spcAft>
            </a:pPr>
            <a:r>
              <a:rPr lang="en-US" sz="1800" dirty="0">
                <a:solidFill>
                  <a:srgbClr val="A100FF"/>
                </a:solidFill>
              </a:rPr>
              <a:t>Web/mobile online</a:t>
            </a:r>
          </a:p>
          <a:p>
            <a:pPr marL="0" lvl="1" indent="0">
              <a:buNone/>
            </a:pPr>
            <a:r>
              <a:rPr lang="en-US" dirty="0"/>
              <a:t>All data are stored in the cloud on RDBMS storage. With this software companies wont need paper and pen to run their business other then taking a notes </a:t>
            </a:r>
          </a:p>
        </p:txBody>
      </p:sp>
      <p:sp>
        <p:nvSpPr>
          <p:cNvPr id="14" name="Text Placeholder 13"/>
          <p:cNvSpPr>
            <a:spLocks noGrp="1"/>
          </p:cNvSpPr>
          <p:nvPr>
            <p:ph type="body" sz="quarter" idx="4294967295"/>
          </p:nvPr>
        </p:nvSpPr>
        <p:spPr>
          <a:xfrm>
            <a:off x="3278805" y="3089186"/>
            <a:ext cx="2772000" cy="3573938"/>
          </a:xfrm>
        </p:spPr>
        <p:txBody>
          <a:bodyPr>
            <a:noAutofit/>
          </a:bodyPr>
          <a:lstStyle/>
          <a:p>
            <a:pPr>
              <a:spcAft>
                <a:spcPts val="0"/>
              </a:spcAft>
            </a:pPr>
            <a:r>
              <a:rPr lang="en-US" sz="1800" dirty="0">
                <a:solidFill>
                  <a:srgbClr val="A100FF"/>
                </a:solidFill>
              </a:rPr>
              <a:t>Cloud secure</a:t>
            </a:r>
          </a:p>
          <a:p>
            <a:pPr marL="0" lvl="1" indent="0">
              <a:buNone/>
            </a:pPr>
            <a:r>
              <a:rPr lang="en-US" dirty="0"/>
              <a:t>Companies wont have to worry about their data. All the data is secured and backed up by cloud provider. The data center are secured and only authorized personnel have physical and digital access. Data is replicated on three different and independent machines.</a:t>
            </a:r>
          </a:p>
        </p:txBody>
      </p:sp>
      <p:sp>
        <p:nvSpPr>
          <p:cNvPr id="15" name="Text Placeholder 14"/>
          <p:cNvSpPr>
            <a:spLocks noGrp="1"/>
          </p:cNvSpPr>
          <p:nvPr>
            <p:ph type="body" sz="quarter" idx="4294967295"/>
          </p:nvPr>
        </p:nvSpPr>
        <p:spPr>
          <a:xfrm>
            <a:off x="9238339" y="3089185"/>
            <a:ext cx="2772000" cy="3435439"/>
          </a:xfrm>
        </p:spPr>
        <p:txBody>
          <a:bodyPr>
            <a:noAutofit/>
          </a:bodyPr>
          <a:lstStyle/>
          <a:p>
            <a:pPr>
              <a:spcAft>
                <a:spcPts val="0"/>
              </a:spcAft>
            </a:pPr>
            <a:r>
              <a:rPr lang="en-US" sz="1800" dirty="0">
                <a:solidFill>
                  <a:srgbClr val="A100FF"/>
                </a:solidFill>
              </a:rPr>
              <a:t>24/7/345 – online availability</a:t>
            </a:r>
          </a:p>
          <a:p>
            <a:pPr marL="0" lvl="1" indent="0">
              <a:buNone/>
            </a:pPr>
            <a:r>
              <a:rPr lang="en-US" dirty="0"/>
              <a:t>Thanks to the cloud technologies the availability and down town are not he issue. Also, with secure API layer it is easy to integrate with different variety of system.</a:t>
            </a:r>
          </a:p>
        </p:txBody>
      </p:sp>
      <p:sp>
        <p:nvSpPr>
          <p:cNvPr id="16" name="Text Placeholder 15"/>
          <p:cNvSpPr>
            <a:spLocks noGrp="1"/>
          </p:cNvSpPr>
          <p:nvPr>
            <p:ph type="body" sz="quarter" idx="4294967295"/>
          </p:nvPr>
        </p:nvSpPr>
        <p:spPr>
          <a:xfrm>
            <a:off x="6197610" y="3089186"/>
            <a:ext cx="2893915" cy="3016974"/>
          </a:xfrm>
        </p:spPr>
        <p:txBody>
          <a:bodyPr>
            <a:noAutofit/>
          </a:bodyPr>
          <a:lstStyle/>
          <a:p>
            <a:pPr>
              <a:spcAft>
                <a:spcPts val="0"/>
              </a:spcAft>
            </a:pPr>
            <a:r>
              <a:rPr lang="en-US" sz="1800" dirty="0">
                <a:solidFill>
                  <a:srgbClr val="A100FF"/>
                </a:solidFill>
              </a:rPr>
              <a:t>Managing inventory</a:t>
            </a:r>
          </a:p>
          <a:p>
            <a:pPr marL="0" lvl="1" indent="0">
              <a:buNone/>
            </a:pPr>
            <a:r>
              <a:rPr lang="en-US" dirty="0"/>
              <a:t>With easy to use user interface managing inventory like trucks, trailers or different assets like customer, drivers, loads are intuitive and fast. </a:t>
            </a:r>
          </a:p>
        </p:txBody>
      </p:sp>
      <p:cxnSp>
        <p:nvCxnSpPr>
          <p:cNvPr id="5" name="Straight Connector 4"/>
          <p:cNvCxnSpPr>
            <a:cxnSpLocks/>
          </p:cNvCxnSpPr>
          <p:nvPr/>
        </p:nvCxnSpPr>
        <p:spPr>
          <a:xfrm>
            <a:off x="3134282" y="3039414"/>
            <a:ext cx="0" cy="30667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6124208" y="3039414"/>
            <a:ext cx="0" cy="30667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a:off x="9164934" y="3039414"/>
            <a:ext cx="0" cy="31378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liennummernplatzhalter 6">
            <a:extLst>
              <a:ext uri="{FF2B5EF4-FFF2-40B4-BE49-F238E27FC236}">
                <a16:creationId xmlns:a16="http://schemas.microsoft.com/office/drawing/2014/main" id="{72B08F9B-2DE1-4B8A-B9F7-6F77A7C3E55D}"/>
              </a:ext>
            </a:extLst>
          </p:cNvPr>
          <p:cNvSpPr>
            <a:spLocks noGrp="1"/>
          </p:cNvSpPr>
          <p:nvPr>
            <p:ph type="sldNum" sz="quarter" idx="12"/>
          </p:nvPr>
        </p:nvSpPr>
        <p:spPr/>
        <p:txBody>
          <a:bodyPr/>
          <a:lstStyle/>
          <a:p>
            <a:fld id="{0D558541-60C9-42A2-8392-FF12533A6B7A}" type="slidenum">
              <a:rPr lang="en-US" smtClean="0"/>
              <a:pPr/>
              <a:t>5</a:t>
            </a:fld>
            <a:endParaRPr lang="en-US"/>
          </a:p>
        </p:txBody>
      </p:sp>
    </p:spTree>
    <p:extLst>
      <p:ext uri="{BB962C8B-B14F-4D97-AF65-F5344CB8AC3E}">
        <p14:creationId xmlns:p14="http://schemas.microsoft.com/office/powerpoint/2010/main" val="350089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6CC4B482-C840-4507-9AF6-02D42696B37E}"/>
              </a:ext>
            </a:extLst>
          </p:cNvPr>
          <p:cNvSpPr>
            <a:spLocks noGrp="1"/>
          </p:cNvSpPr>
          <p:nvPr>
            <p:ph type="sldNum" sz="quarter" idx="12"/>
          </p:nvPr>
        </p:nvSpPr>
        <p:spPr>
          <a:xfrm>
            <a:off x="11040049" y="6407924"/>
            <a:ext cx="770951" cy="123111"/>
          </a:xfrm>
        </p:spPr>
        <p:txBody>
          <a:bodyPr/>
          <a:lstStyle/>
          <a:p>
            <a:fld id="{0D558541-60C9-42A2-8392-FF12533A6B7A}" type="slidenum">
              <a:rPr lang="en-US" smtClean="0"/>
              <a:pPr/>
              <a:t>6</a:t>
            </a:fld>
            <a:endParaRPr lang="en-US" dirty="0"/>
          </a:p>
        </p:txBody>
      </p:sp>
      <p:sp>
        <p:nvSpPr>
          <p:cNvPr id="9" name="Textplatzhalter 8">
            <a:extLst>
              <a:ext uri="{FF2B5EF4-FFF2-40B4-BE49-F238E27FC236}">
                <a16:creationId xmlns:a16="http://schemas.microsoft.com/office/drawing/2014/main" id="{6BD79BAD-108F-4936-B93E-841D70C3CBA2}"/>
              </a:ext>
            </a:extLst>
          </p:cNvPr>
          <p:cNvSpPr>
            <a:spLocks noGrp="1"/>
          </p:cNvSpPr>
          <p:nvPr>
            <p:ph type="body" sz="quarter" idx="13"/>
          </p:nvPr>
        </p:nvSpPr>
        <p:spPr>
          <a:xfrm>
            <a:off x="6120243" y="3794243"/>
            <a:ext cx="5702720" cy="1680079"/>
          </a:xfrm>
        </p:spPr>
        <p:txBody>
          <a:bodyPr/>
          <a:lstStyle/>
          <a:p>
            <a:r>
              <a:rPr lang="en-US" sz="1800" i="1" dirty="0">
                <a:solidFill>
                  <a:schemeClr val="tx1"/>
                </a:solidFill>
                <a:latin typeface="+mn-lt"/>
              </a:rPr>
              <a:t>"In 2019, CRM software revenue will continue to take the lead of </a:t>
            </a:r>
            <a:r>
              <a:rPr lang="en-US" sz="1800" b="1" i="1" dirty="0">
                <a:solidFill>
                  <a:schemeClr val="tx1"/>
                </a:solidFill>
                <a:latin typeface="+mn-lt"/>
              </a:rPr>
              <a:t>all software markets and be the fastest growing software market</a:t>
            </a:r>
            <a:r>
              <a:rPr lang="en-US" sz="1800" i="1" dirty="0">
                <a:solidFill>
                  <a:schemeClr val="tx1"/>
                </a:solidFill>
                <a:latin typeface="+mn-lt"/>
              </a:rPr>
              <a:t> with a growth rate of 16 percent." - </a:t>
            </a:r>
            <a:r>
              <a:rPr lang="en-US" sz="1200" dirty="0">
                <a:solidFill>
                  <a:schemeClr val="tx1"/>
                </a:solidFill>
                <a:latin typeface="+mn-lt"/>
              </a:rPr>
              <a:t>said Julian Poulter, research director at Gartner.</a:t>
            </a:r>
          </a:p>
        </p:txBody>
      </p:sp>
      <p:sp>
        <p:nvSpPr>
          <p:cNvPr id="10" name="Textplatzhalter 9">
            <a:extLst>
              <a:ext uri="{FF2B5EF4-FFF2-40B4-BE49-F238E27FC236}">
                <a16:creationId xmlns:a16="http://schemas.microsoft.com/office/drawing/2014/main" id="{B35A77C3-4500-41FD-A15E-253FD2A6E06C}"/>
              </a:ext>
            </a:extLst>
          </p:cNvPr>
          <p:cNvSpPr>
            <a:spLocks noGrp="1"/>
          </p:cNvSpPr>
          <p:nvPr>
            <p:ph type="body" sz="quarter" idx="14"/>
          </p:nvPr>
        </p:nvSpPr>
        <p:spPr/>
        <p:txBody>
          <a:bodyPr/>
          <a:lstStyle/>
          <a:p>
            <a:r>
              <a:rPr lang="en-US" spc="-133" dirty="0">
                <a:solidFill>
                  <a:schemeClr val="accent1"/>
                </a:solidFill>
              </a:rPr>
              <a:t>Market </a:t>
            </a:r>
            <a:r>
              <a:rPr lang="en-US" dirty="0"/>
              <a:t>for </a:t>
            </a:r>
            <a:r>
              <a:rPr lang="en-US" spc="-133" dirty="0" err="1">
                <a:solidFill>
                  <a:schemeClr val="accent1"/>
                </a:solidFill>
              </a:rPr>
              <a:t>crm</a:t>
            </a:r>
            <a:r>
              <a:rPr lang="en-US" spc="-133" dirty="0">
                <a:solidFill>
                  <a:schemeClr val="accent1"/>
                </a:solidFill>
              </a:rPr>
              <a:t> systems</a:t>
            </a:r>
          </a:p>
        </p:txBody>
      </p:sp>
      <p:sp>
        <p:nvSpPr>
          <p:cNvPr id="12" name="Textplatzhalter 11">
            <a:extLst>
              <a:ext uri="{FF2B5EF4-FFF2-40B4-BE49-F238E27FC236}">
                <a16:creationId xmlns:a16="http://schemas.microsoft.com/office/drawing/2014/main" id="{6701E3BF-7B31-4971-BBA5-9C58CEC5920A}"/>
              </a:ext>
            </a:extLst>
          </p:cNvPr>
          <p:cNvSpPr>
            <a:spLocks noGrp="1"/>
          </p:cNvSpPr>
          <p:nvPr>
            <p:ph type="body" sz="quarter" idx="19"/>
          </p:nvPr>
        </p:nvSpPr>
        <p:spPr/>
        <p:txBody>
          <a:bodyPr/>
          <a:lstStyle/>
          <a:p>
            <a:r>
              <a:rPr lang="en-US" dirty="0">
                <a:solidFill>
                  <a:schemeClr val="tx1"/>
                </a:solidFill>
              </a:rPr>
              <a:t>What is the</a:t>
            </a:r>
          </a:p>
        </p:txBody>
      </p:sp>
      <p:sp>
        <p:nvSpPr>
          <p:cNvPr id="3" name="Rectangle 2">
            <a:extLst>
              <a:ext uri="{FF2B5EF4-FFF2-40B4-BE49-F238E27FC236}">
                <a16:creationId xmlns:a16="http://schemas.microsoft.com/office/drawing/2014/main" id="{623FCDA6-E235-4012-9320-C873F10D0D63}"/>
              </a:ext>
            </a:extLst>
          </p:cNvPr>
          <p:cNvSpPr/>
          <p:nvPr/>
        </p:nvSpPr>
        <p:spPr>
          <a:xfrm>
            <a:off x="360000" y="1805223"/>
            <a:ext cx="6096000" cy="923330"/>
          </a:xfrm>
          <a:prstGeom prst="rect">
            <a:avLst/>
          </a:prstGeom>
        </p:spPr>
        <p:txBody>
          <a:bodyPr>
            <a:spAutoFit/>
          </a:bodyPr>
          <a:lstStyle/>
          <a:p>
            <a:r>
              <a:rPr lang="en-US" dirty="0"/>
              <a:t>Worldwide CRM software revenue amounted to</a:t>
            </a:r>
            <a:r>
              <a:rPr lang="en-US" b="1" dirty="0"/>
              <a:t> $39.5 </a:t>
            </a:r>
            <a:r>
              <a:rPr lang="en-US" dirty="0"/>
              <a:t>billion in 2018 overtaking DBMS revenue, which reached </a:t>
            </a:r>
            <a:r>
              <a:rPr lang="en-US" b="1" dirty="0"/>
              <a:t>$36.8 </a:t>
            </a:r>
            <a:r>
              <a:rPr lang="en-US" dirty="0"/>
              <a:t>billion in the same year. </a:t>
            </a:r>
          </a:p>
        </p:txBody>
      </p:sp>
      <p:pic>
        <p:nvPicPr>
          <p:cNvPr id="5" name="Graphic 4">
            <a:extLst>
              <a:ext uri="{FF2B5EF4-FFF2-40B4-BE49-F238E27FC236}">
                <a16:creationId xmlns:a16="http://schemas.microsoft.com/office/drawing/2014/main" id="{01609C91-B46A-4F28-9F23-B84D248C80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2733" y="848399"/>
            <a:ext cx="2237740" cy="2009693"/>
          </a:xfrm>
          <a:prstGeom prst="rect">
            <a:avLst/>
          </a:prstGeom>
        </p:spPr>
      </p:pic>
      <p:pic>
        <p:nvPicPr>
          <p:cNvPr id="7" name="Graphic 6">
            <a:extLst>
              <a:ext uri="{FF2B5EF4-FFF2-40B4-BE49-F238E27FC236}">
                <a16:creationId xmlns:a16="http://schemas.microsoft.com/office/drawing/2014/main" id="{3D9BEC31-ED1D-4647-B412-C95D6FC845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45920" y="2913776"/>
            <a:ext cx="2849880" cy="2849880"/>
          </a:xfrm>
          <a:prstGeom prst="rect">
            <a:avLst/>
          </a:prstGeom>
        </p:spPr>
      </p:pic>
    </p:spTree>
    <p:extLst>
      <p:ext uri="{BB962C8B-B14F-4D97-AF65-F5344CB8AC3E}">
        <p14:creationId xmlns:p14="http://schemas.microsoft.com/office/powerpoint/2010/main" val="382935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495E77B1-86A6-4CC3-B5FA-7212C58B8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36000" y="0"/>
            <a:ext cx="12877072" cy="6858000"/>
          </a:xfrm>
          <a:prstGeom prst="rect">
            <a:avLst/>
          </a:prstGeom>
        </p:spPr>
      </p:pic>
      <p:sp>
        <p:nvSpPr>
          <p:cNvPr id="7" name="Rechteck 6">
            <a:extLst>
              <a:ext uri="{FF2B5EF4-FFF2-40B4-BE49-F238E27FC236}">
                <a16:creationId xmlns:a16="http://schemas.microsoft.com/office/drawing/2014/main" id="{EE2B1EF0-4663-4DFB-9D00-B89481E0B4BF}"/>
              </a:ext>
            </a:extLst>
          </p:cNvPr>
          <p:cNvSpPr/>
          <p:nvPr/>
        </p:nvSpPr>
        <p:spPr>
          <a:xfrm rot="16200000">
            <a:off x="1287000" y="-1622999"/>
            <a:ext cx="6858000" cy="10103999"/>
          </a:xfrm>
          <a:prstGeom prst="rect">
            <a:avLst/>
          </a:prstGeom>
          <a:gradFill>
            <a:gsLst>
              <a:gs pos="0">
                <a:schemeClr val="bg1">
                  <a:alpha val="59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CA219E4-ED0E-4FB9-BC91-BD036B96669E}"/>
              </a:ext>
            </a:extLst>
          </p:cNvPr>
          <p:cNvSpPr txBox="1">
            <a:spLocks/>
          </p:cNvSpPr>
          <p:nvPr/>
        </p:nvSpPr>
        <p:spPr>
          <a:xfrm>
            <a:off x="381000" y="2811105"/>
            <a:ext cx="11811000" cy="1212255"/>
          </a:xfrm>
          <a:prstGeom prst="rect">
            <a:avLst/>
          </a:prstGeom>
        </p:spPr>
        <p:txBody>
          <a:bodyPr vert="horz" wrap="square" lIns="0" tIns="0" rIns="0" bIns="45720" rtlCol="0" anchor="ctr" anchorCtr="0">
            <a:noAutofit/>
          </a:bodyPr>
          <a:lstStyle>
            <a:lvl1pPr marL="0" indent="0" algn="l" defTabSz="914377" rtl="0" eaLnBrk="1" latinLnBrk="0" hangingPunct="1">
              <a:lnSpc>
                <a:spcPct val="70000"/>
              </a:lnSpc>
              <a:spcBef>
                <a:spcPct val="0"/>
              </a:spcBef>
              <a:spcAft>
                <a:spcPts val="600"/>
              </a:spcAft>
              <a:buFontTx/>
              <a:buNone/>
              <a:defRPr sz="4800" b="0" i="0" kern="1200" cap="all" baseline="0">
                <a:solidFill>
                  <a:schemeClr val="tx1"/>
                </a:solidFill>
                <a:latin typeface="Graphik Black" panose="020B0A03030202060203" pitchFamily="34" charset="0"/>
                <a:ea typeface="+mj-ea"/>
                <a:cs typeface="+mj-cs"/>
              </a:defRPr>
            </a:lvl1pPr>
          </a:lstStyle>
          <a:p>
            <a:r>
              <a:rPr lang="en-US" sz="7500" dirty="0">
                <a:solidFill>
                  <a:srgbClr val="FFFFFF"/>
                </a:solidFill>
              </a:rPr>
              <a:t>How does it work</a:t>
            </a:r>
          </a:p>
        </p:txBody>
      </p:sp>
      <p:grpSp>
        <p:nvGrpSpPr>
          <p:cNvPr id="4" name="Group 3">
            <a:extLst>
              <a:ext uri="{FF2B5EF4-FFF2-40B4-BE49-F238E27FC236}">
                <a16:creationId xmlns:a16="http://schemas.microsoft.com/office/drawing/2014/main" id="{ACF7CB93-C5F9-4A46-A1B0-792C8A1E06D7}"/>
              </a:ext>
            </a:extLst>
          </p:cNvPr>
          <p:cNvGrpSpPr/>
          <p:nvPr/>
        </p:nvGrpSpPr>
        <p:grpSpPr>
          <a:xfrm>
            <a:off x="381000" y="169629"/>
            <a:ext cx="1571626" cy="415765"/>
            <a:chOff x="370714" y="149309"/>
            <a:chExt cx="1571626" cy="415765"/>
          </a:xfrm>
        </p:grpSpPr>
        <p:sp>
          <p:nvSpPr>
            <p:cNvPr id="3" name="TextBox 2">
              <a:extLst>
                <a:ext uri="{FF2B5EF4-FFF2-40B4-BE49-F238E27FC236}">
                  <a16:creationId xmlns:a16="http://schemas.microsoft.com/office/drawing/2014/main" id="{F04A072C-EFB6-49C6-957F-420ED8102D78}"/>
                </a:ext>
              </a:extLst>
            </p:cNvPr>
            <p:cNvSpPr txBox="1"/>
            <p:nvPr/>
          </p:nvSpPr>
          <p:spPr>
            <a:xfrm>
              <a:off x="370714" y="149309"/>
              <a:ext cx="1260497" cy="415765"/>
            </a:xfrm>
            <a:prstGeom prst="rect">
              <a:avLst/>
            </a:prstGeom>
            <a:noFill/>
          </p:spPr>
          <p:txBody>
            <a:bodyPr wrap="square" lIns="0" tIns="0" rIns="0" bIns="45720" rtlCol="0">
              <a:noAutofit/>
            </a:bodyPr>
            <a:lstStyle/>
            <a:p>
              <a:r>
                <a:rPr lang="en-US" sz="2800" dirty="0">
                  <a:latin typeface="+mj-lt"/>
                </a:rPr>
                <a:t>BSUIR</a:t>
              </a:r>
            </a:p>
          </p:txBody>
        </p:sp>
        <p:pic>
          <p:nvPicPr>
            <p:cNvPr id="15" name="Picture 14">
              <a:extLst>
                <a:ext uri="{FF2B5EF4-FFF2-40B4-BE49-F238E27FC236}">
                  <a16:creationId xmlns:a16="http://schemas.microsoft.com/office/drawing/2014/main" id="{B6AF3B15-12F2-45B3-8869-F88880DF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212" y="194683"/>
              <a:ext cx="311128" cy="370391"/>
            </a:xfrm>
            <a:prstGeom prst="rect">
              <a:avLst/>
            </a:prstGeom>
          </p:spPr>
        </p:pic>
      </p:grpSp>
    </p:spTree>
    <p:extLst>
      <p:ext uri="{BB962C8B-B14F-4D97-AF65-F5344CB8AC3E}">
        <p14:creationId xmlns:p14="http://schemas.microsoft.com/office/powerpoint/2010/main" val="310929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4">
            <a:extLst>
              <a:ext uri="{FF2B5EF4-FFF2-40B4-BE49-F238E27FC236}">
                <a16:creationId xmlns:a16="http://schemas.microsoft.com/office/drawing/2014/main" id="{11184762-4C9C-BB4C-AC7A-0267EE6BF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542" y="406579"/>
            <a:ext cx="4845042" cy="3633781"/>
          </a:xfrm>
          <a:prstGeom prst="rect">
            <a:avLst/>
          </a:prstGeom>
          <a:ln>
            <a:noFill/>
          </a:ln>
        </p:spPr>
      </p:pic>
      <p:pic>
        <p:nvPicPr>
          <p:cNvPr id="15" name="Content Placeholder 4">
            <a:extLst>
              <a:ext uri="{FF2B5EF4-FFF2-40B4-BE49-F238E27FC236}">
                <a16:creationId xmlns:a16="http://schemas.microsoft.com/office/drawing/2014/main" id="{224E9FD0-2D7B-344B-B01D-40B305CD6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1192" y="406578"/>
            <a:ext cx="4845044" cy="3633782"/>
          </a:xfrm>
          <a:prstGeom prst="rect">
            <a:avLst/>
          </a:prstGeom>
          <a:ln>
            <a:noFill/>
          </a:ln>
        </p:spPr>
      </p:pic>
      <p:cxnSp>
        <p:nvCxnSpPr>
          <p:cNvPr id="23" name="Straight Arrow Connector 22">
            <a:extLst>
              <a:ext uri="{FF2B5EF4-FFF2-40B4-BE49-F238E27FC236}">
                <a16:creationId xmlns:a16="http://schemas.microsoft.com/office/drawing/2014/main" id="{3E9694F8-2B72-C04F-9D95-F69FCC467A6A}"/>
              </a:ext>
            </a:extLst>
          </p:cNvPr>
          <p:cNvCxnSpPr>
            <a:cxnSpLocks/>
          </p:cNvCxnSpPr>
          <p:nvPr/>
        </p:nvCxnSpPr>
        <p:spPr>
          <a:xfrm>
            <a:off x="7709483" y="2205784"/>
            <a:ext cx="955671" cy="0"/>
          </a:xfrm>
          <a:prstGeom prst="straightConnector1">
            <a:avLst/>
          </a:prstGeom>
          <a:ln w="25400" cmpd="sng">
            <a:solidFill>
              <a:schemeClr val="accent3">
                <a:lumMod val="60000"/>
                <a:lumOff val="40000"/>
              </a:schemeClr>
            </a:solidFill>
            <a:prstDash val="lgDash"/>
            <a:tailEnd type="triangl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pic>
        <p:nvPicPr>
          <p:cNvPr id="11" name="Content Placeholder 4">
            <a:extLst>
              <a:ext uri="{FF2B5EF4-FFF2-40B4-BE49-F238E27FC236}">
                <a16:creationId xmlns:a16="http://schemas.microsoft.com/office/drawing/2014/main" id="{5BD28905-B280-E74D-B1E1-DE29B39B5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128" y="406576"/>
            <a:ext cx="4845044" cy="3633787"/>
          </a:xfrm>
          <a:prstGeom prst="rect">
            <a:avLst/>
          </a:prstGeom>
          <a:ln>
            <a:noFill/>
          </a:ln>
        </p:spPr>
      </p:pic>
      <p:sp>
        <p:nvSpPr>
          <p:cNvPr id="2" name="Slide Number Placeholder 1">
            <a:extLst>
              <a:ext uri="{FF2B5EF4-FFF2-40B4-BE49-F238E27FC236}">
                <a16:creationId xmlns:a16="http://schemas.microsoft.com/office/drawing/2014/main" id="{A375D96C-3E01-3C49-8A0A-89D528AE8C08}"/>
              </a:ext>
            </a:extLst>
          </p:cNvPr>
          <p:cNvSpPr>
            <a:spLocks noGrp="1"/>
          </p:cNvSpPr>
          <p:nvPr>
            <p:ph type="sldNum" sz="quarter" idx="12"/>
          </p:nvPr>
        </p:nvSpPr>
        <p:spPr>
          <a:xfrm>
            <a:off x="11061044" y="6457651"/>
            <a:ext cx="770951" cy="27693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558541-60C9-42A2-8392-FF12533A6B7A}" type="slidenum">
              <a:rPr kumimoji="0" lang="en-US" sz="900" b="1" i="0" u="none" strike="noStrike" kern="1200" cap="none" spc="0" normalizeH="0" baseline="0" noProof="0" smtClean="0">
                <a:ln>
                  <a:noFill/>
                </a:ln>
                <a:solidFill>
                  <a:srgbClr val="919191"/>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900" b="1" i="0" u="none" strike="noStrike" kern="1200" cap="none" spc="0" normalizeH="0" baseline="0" noProof="0">
              <a:ln>
                <a:noFill/>
              </a:ln>
              <a:solidFill>
                <a:srgbClr val="919191"/>
              </a:solidFill>
              <a:effectLst/>
              <a:uLnTx/>
              <a:uFillTx/>
              <a:latin typeface="Arial" panose="020B0604020202020204"/>
              <a:ea typeface="+mn-ea"/>
              <a:cs typeface="+mn-cs"/>
            </a:endParaRPr>
          </a:p>
        </p:txBody>
      </p:sp>
      <p:sp>
        <p:nvSpPr>
          <p:cNvPr id="3" name="Title 2">
            <a:extLst>
              <a:ext uri="{FF2B5EF4-FFF2-40B4-BE49-F238E27FC236}">
                <a16:creationId xmlns:a16="http://schemas.microsoft.com/office/drawing/2014/main" id="{02FF828F-AA84-FD47-8565-ECD01DED2187}"/>
              </a:ext>
            </a:extLst>
          </p:cNvPr>
          <p:cNvSpPr>
            <a:spLocks noGrp="1"/>
          </p:cNvSpPr>
          <p:nvPr>
            <p:ph type="title"/>
          </p:nvPr>
        </p:nvSpPr>
        <p:spPr>
          <a:xfrm>
            <a:off x="267410" y="799228"/>
            <a:ext cx="3641445" cy="641437"/>
          </a:xfrm>
        </p:spPr>
        <p:txBody>
          <a:bodyPr/>
          <a:lstStyle/>
          <a:p>
            <a:pPr algn="ctr"/>
            <a:r>
              <a:rPr lang="en-US" sz="1600" spc="0" dirty="0">
                <a:solidFill>
                  <a:srgbClr val="0070C0"/>
                </a:solidFill>
              </a:rPr>
              <a:t>Dispatch logs In</a:t>
            </a:r>
          </a:p>
        </p:txBody>
      </p:sp>
      <p:sp>
        <p:nvSpPr>
          <p:cNvPr id="9" name="Oval 8">
            <a:extLst>
              <a:ext uri="{FF2B5EF4-FFF2-40B4-BE49-F238E27FC236}">
                <a16:creationId xmlns:a16="http://schemas.microsoft.com/office/drawing/2014/main" id="{70AD8101-A6A8-0E43-8379-1F3E60C938C9}"/>
              </a:ext>
            </a:extLst>
          </p:cNvPr>
          <p:cNvSpPr/>
          <p:nvPr/>
        </p:nvSpPr>
        <p:spPr>
          <a:xfrm>
            <a:off x="250552" y="879115"/>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1</a:t>
            </a:r>
          </a:p>
        </p:txBody>
      </p:sp>
      <p:sp>
        <p:nvSpPr>
          <p:cNvPr id="16" name="Oval 15">
            <a:extLst>
              <a:ext uri="{FF2B5EF4-FFF2-40B4-BE49-F238E27FC236}">
                <a16:creationId xmlns:a16="http://schemas.microsoft.com/office/drawing/2014/main" id="{CBB96F23-EAE1-B34F-9110-F37B5F320EB3}"/>
              </a:ext>
            </a:extLst>
          </p:cNvPr>
          <p:cNvSpPr/>
          <p:nvPr/>
        </p:nvSpPr>
        <p:spPr>
          <a:xfrm>
            <a:off x="4379568" y="879115"/>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2</a:t>
            </a:r>
          </a:p>
        </p:txBody>
      </p:sp>
      <p:sp>
        <p:nvSpPr>
          <p:cNvPr id="18" name="Oval 17">
            <a:extLst>
              <a:ext uri="{FF2B5EF4-FFF2-40B4-BE49-F238E27FC236}">
                <a16:creationId xmlns:a16="http://schemas.microsoft.com/office/drawing/2014/main" id="{AF72C050-D6E4-2442-B2D7-ED9BEC10B5B1}"/>
              </a:ext>
            </a:extLst>
          </p:cNvPr>
          <p:cNvSpPr/>
          <p:nvPr/>
        </p:nvSpPr>
        <p:spPr>
          <a:xfrm>
            <a:off x="8455822" y="879115"/>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3</a:t>
            </a:r>
          </a:p>
        </p:txBody>
      </p:sp>
      <p:sp>
        <p:nvSpPr>
          <p:cNvPr id="25" name="Title 2">
            <a:extLst>
              <a:ext uri="{FF2B5EF4-FFF2-40B4-BE49-F238E27FC236}">
                <a16:creationId xmlns:a16="http://schemas.microsoft.com/office/drawing/2014/main" id="{842E6BA0-75EE-4E47-8CF7-69C57F1C7A31}"/>
              </a:ext>
            </a:extLst>
          </p:cNvPr>
          <p:cNvSpPr txBox="1">
            <a:spLocks/>
          </p:cNvSpPr>
          <p:nvPr/>
        </p:nvSpPr>
        <p:spPr>
          <a:xfrm>
            <a:off x="250552" y="310969"/>
            <a:ext cx="3892695" cy="347333"/>
          </a:xfrm>
          <a:prstGeom prst="rect">
            <a:avLst/>
          </a:prstGeom>
          <a:noFill/>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marR="0" lvl="0" fontAlgn="auto">
              <a:spcAft>
                <a:spcPts val="600"/>
              </a:spcAft>
              <a:buClrTx/>
              <a:buSzTx/>
              <a:tabLst/>
              <a:defRPr/>
            </a:pPr>
            <a:r>
              <a:rPr lang="en-US" dirty="0">
                <a:solidFill>
                  <a:schemeClr val="accent1"/>
                </a:solidFill>
                <a:latin typeface="+mj-lt"/>
              </a:rPr>
              <a:t>User Interface</a:t>
            </a:r>
          </a:p>
        </p:txBody>
      </p:sp>
      <p:sp>
        <p:nvSpPr>
          <p:cNvPr id="28" name="Title 2">
            <a:extLst>
              <a:ext uri="{FF2B5EF4-FFF2-40B4-BE49-F238E27FC236}">
                <a16:creationId xmlns:a16="http://schemas.microsoft.com/office/drawing/2014/main" id="{6E129624-D1E4-2B40-BE97-6C676EEC3EBA}"/>
              </a:ext>
            </a:extLst>
          </p:cNvPr>
          <p:cNvSpPr txBox="1">
            <a:spLocks/>
          </p:cNvSpPr>
          <p:nvPr/>
        </p:nvSpPr>
        <p:spPr>
          <a:xfrm>
            <a:off x="5157787" y="795436"/>
            <a:ext cx="2491072" cy="641438"/>
          </a:xfrm>
          <a:prstGeom prst="rect">
            <a:avLst/>
          </a:prstGeom>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lvl="0" algn="ctr">
              <a:defRPr/>
            </a:pPr>
            <a:r>
              <a:rPr lang="en-US" sz="1600" spc="0" dirty="0">
                <a:solidFill>
                  <a:srgbClr val="0070C0"/>
                </a:solidFill>
              </a:rPr>
              <a:t>Dispatch</a:t>
            </a:r>
            <a:r>
              <a:rPr kumimoji="0" lang="en-US" sz="1600" b="0" i="0" u="none" strike="noStrike" kern="1200" cap="all" spc="0" normalizeH="0" baseline="0" noProof="0" dirty="0">
                <a:ln>
                  <a:noFill/>
                </a:ln>
                <a:solidFill>
                  <a:srgbClr val="0070C0"/>
                </a:solidFill>
                <a:effectLst/>
                <a:uLnTx/>
                <a:uFillTx/>
                <a:latin typeface="Arial Black" charset="0"/>
              </a:rPr>
              <a:t> create customer</a:t>
            </a:r>
          </a:p>
        </p:txBody>
      </p:sp>
      <p:sp>
        <p:nvSpPr>
          <p:cNvPr id="29" name="Title 2">
            <a:extLst>
              <a:ext uri="{FF2B5EF4-FFF2-40B4-BE49-F238E27FC236}">
                <a16:creationId xmlns:a16="http://schemas.microsoft.com/office/drawing/2014/main" id="{69226507-CB44-8246-895A-4C2EBB935309}"/>
              </a:ext>
            </a:extLst>
          </p:cNvPr>
          <p:cNvSpPr txBox="1">
            <a:spLocks/>
          </p:cNvSpPr>
          <p:nvPr/>
        </p:nvSpPr>
        <p:spPr>
          <a:xfrm>
            <a:off x="9400279" y="818383"/>
            <a:ext cx="2435081" cy="542087"/>
          </a:xfrm>
          <a:prstGeom prst="rect">
            <a:avLst/>
          </a:prstGeom>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marL="0" marR="0" lvl="0" indent="0" algn="ctr" defTabSz="1734634" rtl="0" eaLnBrk="1" fontAlgn="auto" latinLnBrk="0" hangingPunct="1">
              <a:lnSpc>
                <a:spcPct val="80000"/>
              </a:lnSpc>
              <a:spcBef>
                <a:spcPct val="0"/>
              </a:spcBef>
              <a:spcAft>
                <a:spcPts val="0"/>
              </a:spcAft>
              <a:buClrTx/>
              <a:buSzTx/>
              <a:buFontTx/>
              <a:buNone/>
              <a:tabLst/>
              <a:defRPr/>
            </a:pPr>
            <a:r>
              <a:rPr kumimoji="0" lang="en-US" sz="1600" b="0" i="0" u="none" strike="noStrike" kern="1200" cap="all" spc="0" normalizeH="0" baseline="0" noProof="0" dirty="0">
                <a:ln>
                  <a:noFill/>
                </a:ln>
                <a:solidFill>
                  <a:srgbClr val="0070C0"/>
                </a:solidFill>
                <a:effectLst/>
                <a:uLnTx/>
                <a:uFillTx/>
                <a:latin typeface="Arial Black" charset="0"/>
              </a:rPr>
              <a:t>Dispatch crates Driver</a:t>
            </a:r>
          </a:p>
        </p:txBody>
      </p:sp>
      <p:pic>
        <p:nvPicPr>
          <p:cNvPr id="30" name="Content Placeholder 4">
            <a:extLst>
              <a:ext uri="{FF2B5EF4-FFF2-40B4-BE49-F238E27FC236}">
                <a16:creationId xmlns:a16="http://schemas.microsoft.com/office/drawing/2014/main" id="{17175C39-5494-9342-ACB4-92CAD0C7A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28" y="3448181"/>
            <a:ext cx="4845044" cy="3633782"/>
          </a:xfrm>
          <a:prstGeom prst="rect">
            <a:avLst/>
          </a:prstGeom>
          <a:ln>
            <a:noFill/>
          </a:ln>
        </p:spPr>
      </p:pic>
      <p:sp>
        <p:nvSpPr>
          <p:cNvPr id="31" name="Oval 30">
            <a:extLst>
              <a:ext uri="{FF2B5EF4-FFF2-40B4-BE49-F238E27FC236}">
                <a16:creationId xmlns:a16="http://schemas.microsoft.com/office/drawing/2014/main" id="{67CA2E1B-078B-974C-8807-08A89D1E582B}"/>
              </a:ext>
            </a:extLst>
          </p:cNvPr>
          <p:cNvSpPr/>
          <p:nvPr/>
        </p:nvSpPr>
        <p:spPr>
          <a:xfrm>
            <a:off x="113428" y="3927114"/>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4</a:t>
            </a:r>
          </a:p>
        </p:txBody>
      </p:sp>
      <p:sp>
        <p:nvSpPr>
          <p:cNvPr id="32" name="Title 2">
            <a:extLst>
              <a:ext uri="{FF2B5EF4-FFF2-40B4-BE49-F238E27FC236}">
                <a16:creationId xmlns:a16="http://schemas.microsoft.com/office/drawing/2014/main" id="{58627067-E9B6-0D40-A6F2-CD9A85EEF799}"/>
              </a:ext>
            </a:extLst>
          </p:cNvPr>
          <p:cNvSpPr txBox="1">
            <a:spLocks/>
          </p:cNvSpPr>
          <p:nvPr/>
        </p:nvSpPr>
        <p:spPr>
          <a:xfrm>
            <a:off x="1016629" y="3687371"/>
            <a:ext cx="2761495" cy="1033041"/>
          </a:xfrm>
          <a:prstGeom prst="rect">
            <a:avLst/>
          </a:prstGeom>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marL="0" marR="0" lvl="0" indent="0" algn="ctr" defTabSz="1734634" rtl="0" eaLnBrk="1" fontAlgn="auto" latinLnBrk="0" hangingPunct="1">
              <a:lnSpc>
                <a:spcPct val="80000"/>
              </a:lnSpc>
              <a:spcBef>
                <a:spcPct val="0"/>
              </a:spcBef>
              <a:spcAft>
                <a:spcPts val="0"/>
              </a:spcAft>
              <a:buClrTx/>
              <a:buSzTx/>
              <a:buFontTx/>
              <a:buNone/>
              <a:tabLst/>
              <a:defRPr/>
            </a:pPr>
            <a:r>
              <a:rPr kumimoji="0" lang="en-US" sz="1600" b="0" i="0" u="none" strike="noStrike" kern="1200" cap="all" spc="0" normalizeH="0" baseline="0" noProof="0" dirty="0">
                <a:ln>
                  <a:noFill/>
                </a:ln>
                <a:solidFill>
                  <a:srgbClr val="0070C0"/>
                </a:solidFill>
                <a:effectLst/>
                <a:uLnTx/>
                <a:uFillTx/>
                <a:latin typeface="Arial Black" charset="0"/>
              </a:rPr>
              <a:t>Dispatch creates pickup and delivery facility</a:t>
            </a:r>
          </a:p>
        </p:txBody>
      </p:sp>
      <p:cxnSp>
        <p:nvCxnSpPr>
          <p:cNvPr id="37" name="Straight Arrow Connector 36">
            <a:extLst>
              <a:ext uri="{FF2B5EF4-FFF2-40B4-BE49-F238E27FC236}">
                <a16:creationId xmlns:a16="http://schemas.microsoft.com/office/drawing/2014/main" id="{5E0BA85F-3514-D342-9C51-D41796595A09}"/>
              </a:ext>
            </a:extLst>
          </p:cNvPr>
          <p:cNvCxnSpPr>
            <a:cxnSpLocks/>
          </p:cNvCxnSpPr>
          <p:nvPr/>
        </p:nvCxnSpPr>
        <p:spPr>
          <a:xfrm>
            <a:off x="1891795" y="3544568"/>
            <a:ext cx="0" cy="194428"/>
          </a:xfrm>
          <a:prstGeom prst="straightConnector1">
            <a:avLst/>
          </a:prstGeom>
          <a:ln w="25400" cmpd="sng">
            <a:solidFill>
              <a:schemeClr val="accent3">
                <a:lumMod val="60000"/>
                <a:lumOff val="40000"/>
              </a:schemeClr>
            </a:solidFill>
            <a:prstDash val="lgDash"/>
            <a:tailEnd type="non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63CBEF3-33C0-3B4B-A8C9-B0D4728CA54F}"/>
              </a:ext>
            </a:extLst>
          </p:cNvPr>
          <p:cNvCxnSpPr>
            <a:cxnSpLocks/>
          </p:cNvCxnSpPr>
          <p:nvPr/>
        </p:nvCxnSpPr>
        <p:spPr>
          <a:xfrm>
            <a:off x="1891795" y="3544568"/>
            <a:ext cx="8551217" cy="0"/>
          </a:xfrm>
          <a:prstGeom prst="straightConnector1">
            <a:avLst/>
          </a:prstGeom>
          <a:ln w="25400" cmpd="sng">
            <a:solidFill>
              <a:schemeClr val="accent3">
                <a:lumMod val="60000"/>
                <a:lumOff val="40000"/>
              </a:schemeClr>
            </a:solidFill>
            <a:prstDash val="lgDash"/>
            <a:tailEnd type="non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207B847-31B7-CA40-B72A-380B3A93174C}"/>
              </a:ext>
            </a:extLst>
          </p:cNvPr>
          <p:cNvCxnSpPr/>
          <p:nvPr/>
        </p:nvCxnSpPr>
        <p:spPr>
          <a:xfrm>
            <a:off x="3535048" y="2205784"/>
            <a:ext cx="1063808" cy="0"/>
          </a:xfrm>
          <a:prstGeom prst="straightConnector1">
            <a:avLst/>
          </a:prstGeom>
          <a:ln w="25400" cmpd="sng">
            <a:solidFill>
              <a:schemeClr val="accent3">
                <a:lumMod val="60000"/>
                <a:lumOff val="40000"/>
              </a:schemeClr>
            </a:solidFill>
            <a:prstDash val="lgDash"/>
            <a:tailEnd type="triangl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pic>
        <p:nvPicPr>
          <p:cNvPr id="49" name="Content Placeholder 4">
            <a:extLst>
              <a:ext uri="{FF2B5EF4-FFF2-40B4-BE49-F238E27FC236}">
                <a16:creationId xmlns:a16="http://schemas.microsoft.com/office/drawing/2014/main" id="{18C0EE35-ECF1-A640-ACAC-FDD86CAA99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1193" y="3441582"/>
            <a:ext cx="4845042" cy="3633781"/>
          </a:xfrm>
          <a:prstGeom prst="rect">
            <a:avLst/>
          </a:prstGeom>
          <a:ln>
            <a:noFill/>
          </a:ln>
        </p:spPr>
      </p:pic>
      <p:sp>
        <p:nvSpPr>
          <p:cNvPr id="50" name="Oval 49">
            <a:extLst>
              <a:ext uri="{FF2B5EF4-FFF2-40B4-BE49-F238E27FC236}">
                <a16:creationId xmlns:a16="http://schemas.microsoft.com/office/drawing/2014/main" id="{9606C9A4-E56B-FF44-B320-DCDB2A3C220F}"/>
              </a:ext>
            </a:extLst>
          </p:cNvPr>
          <p:cNvSpPr/>
          <p:nvPr/>
        </p:nvSpPr>
        <p:spPr>
          <a:xfrm>
            <a:off x="8510373" y="3927114"/>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6</a:t>
            </a:r>
          </a:p>
        </p:txBody>
      </p:sp>
      <p:sp>
        <p:nvSpPr>
          <p:cNvPr id="52" name="Title 2">
            <a:extLst>
              <a:ext uri="{FF2B5EF4-FFF2-40B4-BE49-F238E27FC236}">
                <a16:creationId xmlns:a16="http://schemas.microsoft.com/office/drawing/2014/main" id="{9A05A6BD-BDF7-FC4E-A345-B77401DF948E}"/>
              </a:ext>
            </a:extLst>
          </p:cNvPr>
          <p:cNvSpPr txBox="1">
            <a:spLocks/>
          </p:cNvSpPr>
          <p:nvPr/>
        </p:nvSpPr>
        <p:spPr>
          <a:xfrm>
            <a:off x="9398203" y="3703177"/>
            <a:ext cx="2890881" cy="1033041"/>
          </a:xfrm>
          <a:prstGeom prst="rect">
            <a:avLst/>
          </a:prstGeom>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marL="0" marR="0" lvl="0" indent="0" algn="ctr" defTabSz="1734634" rtl="0" eaLnBrk="1" fontAlgn="auto" latinLnBrk="0" hangingPunct="1">
              <a:lnSpc>
                <a:spcPct val="80000"/>
              </a:lnSpc>
              <a:spcBef>
                <a:spcPct val="0"/>
              </a:spcBef>
              <a:spcAft>
                <a:spcPts val="0"/>
              </a:spcAft>
              <a:buClrTx/>
              <a:buSzTx/>
              <a:buFontTx/>
              <a:buNone/>
              <a:tabLst/>
              <a:defRPr/>
            </a:pPr>
            <a:r>
              <a:rPr kumimoji="0" lang="en-US" sz="1600" b="0" i="0" u="none" strike="noStrike" kern="1200" cap="all" spc="0" normalizeH="0" baseline="0" noProof="0" dirty="0">
                <a:ln>
                  <a:noFill/>
                </a:ln>
                <a:solidFill>
                  <a:srgbClr val="0070C0"/>
                </a:solidFill>
                <a:effectLst/>
                <a:uLnTx/>
                <a:uFillTx/>
                <a:latin typeface="Arial Black" charset="0"/>
              </a:rPr>
              <a:t>Dispatch can see the status of the load</a:t>
            </a:r>
          </a:p>
        </p:txBody>
      </p:sp>
      <p:sp>
        <p:nvSpPr>
          <p:cNvPr id="58" name="TextBox 57">
            <a:extLst>
              <a:ext uri="{FF2B5EF4-FFF2-40B4-BE49-F238E27FC236}">
                <a16:creationId xmlns:a16="http://schemas.microsoft.com/office/drawing/2014/main" id="{15AE5398-FF6E-0945-933E-5C68B649BA8F}"/>
              </a:ext>
            </a:extLst>
          </p:cNvPr>
          <p:cNvSpPr txBox="1"/>
          <p:nvPr/>
        </p:nvSpPr>
        <p:spPr>
          <a:xfrm>
            <a:off x="-12879" y="-1687132"/>
            <a:ext cx="0" cy="0"/>
          </a:xfrm>
          <a:prstGeom prst="rect">
            <a:avLst/>
          </a:prstGeom>
        </p:spPr>
        <p:txBody>
          <a:bodyPr vert="horz"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60" name="Graphic 59" descr="User">
            <a:extLst>
              <a:ext uri="{FF2B5EF4-FFF2-40B4-BE49-F238E27FC236}">
                <a16:creationId xmlns:a16="http://schemas.microsoft.com/office/drawing/2014/main" id="{6E4DBFED-EBA2-A543-B118-F397E496B6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85372" y="713170"/>
            <a:ext cx="426716" cy="426716"/>
          </a:xfrm>
          <a:prstGeom prst="rect">
            <a:avLst/>
          </a:prstGeom>
        </p:spPr>
      </p:pic>
      <p:pic>
        <p:nvPicPr>
          <p:cNvPr id="61" name="Graphic 60" descr="User">
            <a:extLst>
              <a:ext uri="{FF2B5EF4-FFF2-40B4-BE49-F238E27FC236}">
                <a16:creationId xmlns:a16="http://schemas.microsoft.com/office/drawing/2014/main" id="{8EC201ED-5CED-BF4B-AC6B-00C9EB8B1E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647" y="716770"/>
            <a:ext cx="426716" cy="426716"/>
          </a:xfrm>
          <a:prstGeom prst="rect">
            <a:avLst/>
          </a:prstGeom>
        </p:spPr>
      </p:pic>
      <p:pic>
        <p:nvPicPr>
          <p:cNvPr id="62" name="Graphic 61" descr="User">
            <a:extLst>
              <a:ext uri="{FF2B5EF4-FFF2-40B4-BE49-F238E27FC236}">
                <a16:creationId xmlns:a16="http://schemas.microsoft.com/office/drawing/2014/main" id="{F49DB21E-07EB-3045-9C02-A40A16DDDFF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14304" y="709648"/>
            <a:ext cx="426716" cy="426716"/>
          </a:xfrm>
          <a:prstGeom prst="rect">
            <a:avLst/>
          </a:prstGeom>
        </p:spPr>
      </p:pic>
      <p:pic>
        <p:nvPicPr>
          <p:cNvPr id="63" name="Graphic 62" descr="User">
            <a:extLst>
              <a:ext uri="{FF2B5EF4-FFF2-40B4-BE49-F238E27FC236}">
                <a16:creationId xmlns:a16="http://schemas.microsoft.com/office/drawing/2014/main" id="{1004E8BA-B93D-004C-8597-2D4C8A1838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49559" y="3728537"/>
            <a:ext cx="426716" cy="426716"/>
          </a:xfrm>
          <a:prstGeom prst="rect">
            <a:avLst/>
          </a:prstGeom>
        </p:spPr>
      </p:pic>
      <p:pic>
        <p:nvPicPr>
          <p:cNvPr id="64" name="Graphic 63" descr="User">
            <a:extLst>
              <a:ext uri="{FF2B5EF4-FFF2-40B4-BE49-F238E27FC236}">
                <a16:creationId xmlns:a16="http://schemas.microsoft.com/office/drawing/2014/main" id="{5C475C9E-4AC4-9549-981F-7106CDEC09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9993" y="3738996"/>
            <a:ext cx="426716" cy="426716"/>
          </a:xfrm>
          <a:prstGeom prst="rect">
            <a:avLst/>
          </a:prstGeom>
        </p:spPr>
      </p:pic>
      <p:cxnSp>
        <p:nvCxnSpPr>
          <p:cNvPr id="71" name="Straight Arrow Connector 70">
            <a:extLst>
              <a:ext uri="{FF2B5EF4-FFF2-40B4-BE49-F238E27FC236}">
                <a16:creationId xmlns:a16="http://schemas.microsoft.com/office/drawing/2014/main" id="{6E0575DF-48CF-2149-8703-F4CB85B817B7}"/>
              </a:ext>
            </a:extLst>
          </p:cNvPr>
          <p:cNvCxnSpPr>
            <a:cxnSpLocks/>
          </p:cNvCxnSpPr>
          <p:nvPr/>
        </p:nvCxnSpPr>
        <p:spPr>
          <a:xfrm>
            <a:off x="10443012" y="3330214"/>
            <a:ext cx="0" cy="214354"/>
          </a:xfrm>
          <a:prstGeom prst="straightConnector1">
            <a:avLst/>
          </a:prstGeom>
          <a:ln w="25400" cmpd="sng">
            <a:solidFill>
              <a:schemeClr val="accent3">
                <a:lumMod val="60000"/>
                <a:lumOff val="40000"/>
              </a:schemeClr>
            </a:solidFill>
            <a:prstDash val="lgDash"/>
            <a:tailEnd type="non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pic>
        <p:nvPicPr>
          <p:cNvPr id="35" name="Content Placeholder 4">
            <a:extLst>
              <a:ext uri="{FF2B5EF4-FFF2-40B4-BE49-F238E27FC236}">
                <a16:creationId xmlns:a16="http://schemas.microsoft.com/office/drawing/2014/main" id="{C0537124-FFA5-164E-B6C5-1E9946AA0F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62542" y="3441581"/>
            <a:ext cx="4867840" cy="3650879"/>
          </a:xfrm>
          <a:prstGeom prst="rect">
            <a:avLst/>
          </a:prstGeom>
          <a:ln>
            <a:noFill/>
          </a:ln>
        </p:spPr>
      </p:pic>
      <p:sp>
        <p:nvSpPr>
          <p:cNvPr id="36" name="Oval 35">
            <a:extLst>
              <a:ext uri="{FF2B5EF4-FFF2-40B4-BE49-F238E27FC236}">
                <a16:creationId xmlns:a16="http://schemas.microsoft.com/office/drawing/2014/main" id="{B8E1E7B4-424C-E143-9820-0BF1D4004ED3}"/>
              </a:ext>
            </a:extLst>
          </p:cNvPr>
          <p:cNvSpPr/>
          <p:nvPr/>
        </p:nvSpPr>
        <p:spPr>
          <a:xfrm>
            <a:off x="4356840" y="3927114"/>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5</a:t>
            </a:r>
          </a:p>
        </p:txBody>
      </p:sp>
      <p:sp>
        <p:nvSpPr>
          <p:cNvPr id="38" name="Title 2">
            <a:extLst>
              <a:ext uri="{FF2B5EF4-FFF2-40B4-BE49-F238E27FC236}">
                <a16:creationId xmlns:a16="http://schemas.microsoft.com/office/drawing/2014/main" id="{7B9AD5AE-D7CB-9F4C-BB36-D2199FAB734F}"/>
              </a:ext>
            </a:extLst>
          </p:cNvPr>
          <p:cNvSpPr txBox="1">
            <a:spLocks/>
          </p:cNvSpPr>
          <p:nvPr/>
        </p:nvSpPr>
        <p:spPr>
          <a:xfrm>
            <a:off x="5246676" y="3765224"/>
            <a:ext cx="2804305" cy="568420"/>
          </a:xfrm>
          <a:prstGeom prst="rect">
            <a:avLst/>
          </a:prstGeom>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marL="0" marR="0" lvl="0" indent="0" algn="ctr" defTabSz="1734634" rtl="0" eaLnBrk="1" fontAlgn="auto" latinLnBrk="0" hangingPunct="1">
              <a:lnSpc>
                <a:spcPct val="80000"/>
              </a:lnSpc>
              <a:spcBef>
                <a:spcPct val="0"/>
              </a:spcBef>
              <a:spcAft>
                <a:spcPts val="0"/>
              </a:spcAft>
              <a:buClrTx/>
              <a:buSzTx/>
              <a:buFontTx/>
              <a:buNone/>
              <a:tabLst/>
              <a:defRPr/>
            </a:pPr>
            <a:r>
              <a:rPr kumimoji="0" lang="en-US" sz="1600" b="0" i="0" u="none" strike="noStrike" kern="1200" cap="all" spc="0" normalizeH="0" baseline="0" noProof="0" dirty="0">
                <a:ln>
                  <a:noFill/>
                </a:ln>
                <a:solidFill>
                  <a:srgbClr val="0070C0"/>
                </a:solidFill>
                <a:effectLst/>
                <a:uLnTx/>
                <a:uFillTx/>
                <a:latin typeface="Arial Black" charset="0"/>
              </a:rPr>
              <a:t>Dispatch creates load</a:t>
            </a:r>
          </a:p>
        </p:txBody>
      </p:sp>
      <p:pic>
        <p:nvPicPr>
          <p:cNvPr id="39" name="Graphic 38" descr="User">
            <a:extLst>
              <a:ext uri="{FF2B5EF4-FFF2-40B4-BE49-F238E27FC236}">
                <a16:creationId xmlns:a16="http://schemas.microsoft.com/office/drawing/2014/main" id="{13B607A2-5343-AC46-AC47-21C6AC00D1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95956" y="3737105"/>
            <a:ext cx="426716" cy="426716"/>
          </a:xfrm>
          <a:prstGeom prst="rect">
            <a:avLst/>
          </a:prstGeom>
        </p:spPr>
      </p:pic>
      <p:cxnSp>
        <p:nvCxnSpPr>
          <p:cNvPr id="41" name="Straight Arrow Connector 40">
            <a:extLst>
              <a:ext uri="{FF2B5EF4-FFF2-40B4-BE49-F238E27FC236}">
                <a16:creationId xmlns:a16="http://schemas.microsoft.com/office/drawing/2014/main" id="{E045EE08-3724-7A4F-A711-18D12E796C56}"/>
              </a:ext>
            </a:extLst>
          </p:cNvPr>
          <p:cNvCxnSpPr>
            <a:cxnSpLocks/>
          </p:cNvCxnSpPr>
          <p:nvPr/>
        </p:nvCxnSpPr>
        <p:spPr>
          <a:xfrm>
            <a:off x="7777937" y="5253781"/>
            <a:ext cx="955671" cy="0"/>
          </a:xfrm>
          <a:prstGeom prst="straightConnector1">
            <a:avLst/>
          </a:prstGeom>
          <a:ln w="25400" cmpd="sng">
            <a:solidFill>
              <a:schemeClr val="accent3">
                <a:lumMod val="60000"/>
                <a:lumOff val="40000"/>
              </a:schemeClr>
            </a:solidFill>
            <a:prstDash val="lgDash"/>
            <a:tailEnd type="triangl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EEB44CE-A856-664E-AD73-C9F74E0DCBF3}"/>
              </a:ext>
            </a:extLst>
          </p:cNvPr>
          <p:cNvCxnSpPr/>
          <p:nvPr/>
        </p:nvCxnSpPr>
        <p:spPr>
          <a:xfrm>
            <a:off x="3482122" y="5253781"/>
            <a:ext cx="1063808" cy="0"/>
          </a:xfrm>
          <a:prstGeom prst="straightConnector1">
            <a:avLst/>
          </a:prstGeom>
          <a:ln w="25400" cmpd="sng">
            <a:solidFill>
              <a:schemeClr val="accent3">
                <a:lumMod val="60000"/>
                <a:lumOff val="40000"/>
              </a:schemeClr>
            </a:solidFill>
            <a:prstDash val="lgDash"/>
            <a:tailEnd type="triangl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A263AFDC-9889-424D-B16D-DBA5FFA01B5F}"/>
              </a:ext>
            </a:extLst>
          </p:cNvPr>
          <p:cNvPicPr/>
          <p:nvPr/>
        </p:nvPicPr>
        <p:blipFill>
          <a:blip r:embed="rId9"/>
          <a:stretch>
            <a:fillRect/>
          </a:stretch>
        </p:blipFill>
        <p:spPr>
          <a:xfrm>
            <a:off x="484041" y="1329671"/>
            <a:ext cx="2927980" cy="1765897"/>
          </a:xfrm>
          <a:prstGeom prst="rect">
            <a:avLst/>
          </a:prstGeom>
        </p:spPr>
      </p:pic>
      <p:pic>
        <p:nvPicPr>
          <p:cNvPr id="46" name="Picture 45">
            <a:extLst>
              <a:ext uri="{FF2B5EF4-FFF2-40B4-BE49-F238E27FC236}">
                <a16:creationId xmlns:a16="http://schemas.microsoft.com/office/drawing/2014/main" id="{195BD15B-31E0-4EB8-94F1-22829951E327}"/>
              </a:ext>
            </a:extLst>
          </p:cNvPr>
          <p:cNvPicPr/>
          <p:nvPr/>
        </p:nvPicPr>
        <p:blipFill>
          <a:blip r:embed="rId10"/>
          <a:stretch>
            <a:fillRect/>
          </a:stretch>
        </p:blipFill>
        <p:spPr>
          <a:xfrm>
            <a:off x="4705635" y="1242872"/>
            <a:ext cx="2849312" cy="1852696"/>
          </a:xfrm>
          <a:prstGeom prst="rect">
            <a:avLst/>
          </a:prstGeom>
        </p:spPr>
      </p:pic>
      <p:pic>
        <p:nvPicPr>
          <p:cNvPr id="47" name="Picture 46">
            <a:extLst>
              <a:ext uri="{FF2B5EF4-FFF2-40B4-BE49-F238E27FC236}">
                <a16:creationId xmlns:a16="http://schemas.microsoft.com/office/drawing/2014/main" id="{3408D408-90E5-4DEE-B47F-789481784DD7}"/>
              </a:ext>
            </a:extLst>
          </p:cNvPr>
          <p:cNvPicPr/>
          <p:nvPr/>
        </p:nvPicPr>
        <p:blipFill>
          <a:blip r:embed="rId11"/>
          <a:stretch>
            <a:fillRect/>
          </a:stretch>
        </p:blipFill>
        <p:spPr>
          <a:xfrm>
            <a:off x="8821126" y="1247732"/>
            <a:ext cx="2879784" cy="1886472"/>
          </a:xfrm>
          <a:prstGeom prst="rect">
            <a:avLst/>
          </a:prstGeom>
        </p:spPr>
      </p:pic>
      <p:pic>
        <p:nvPicPr>
          <p:cNvPr id="48" name="Picture 47">
            <a:extLst>
              <a:ext uri="{FF2B5EF4-FFF2-40B4-BE49-F238E27FC236}">
                <a16:creationId xmlns:a16="http://schemas.microsoft.com/office/drawing/2014/main" id="{F8115F4C-2A9F-43FA-835A-AE5854582FCC}"/>
              </a:ext>
            </a:extLst>
          </p:cNvPr>
          <p:cNvPicPr/>
          <p:nvPr/>
        </p:nvPicPr>
        <p:blipFill>
          <a:blip r:embed="rId12"/>
          <a:stretch>
            <a:fillRect/>
          </a:stretch>
        </p:blipFill>
        <p:spPr>
          <a:xfrm>
            <a:off x="488094" y="4261176"/>
            <a:ext cx="2904860" cy="1918075"/>
          </a:xfrm>
          <a:prstGeom prst="rect">
            <a:avLst/>
          </a:prstGeom>
        </p:spPr>
      </p:pic>
      <p:pic>
        <p:nvPicPr>
          <p:cNvPr id="51" name="Picture 50">
            <a:extLst>
              <a:ext uri="{FF2B5EF4-FFF2-40B4-BE49-F238E27FC236}">
                <a16:creationId xmlns:a16="http://schemas.microsoft.com/office/drawing/2014/main" id="{5030DCE4-E4F3-4D44-B47C-2D9B98E2370A}"/>
              </a:ext>
            </a:extLst>
          </p:cNvPr>
          <p:cNvPicPr/>
          <p:nvPr/>
        </p:nvPicPr>
        <p:blipFill>
          <a:blip r:embed="rId13"/>
          <a:stretch>
            <a:fillRect/>
          </a:stretch>
        </p:blipFill>
        <p:spPr>
          <a:xfrm>
            <a:off x="4705634" y="4298979"/>
            <a:ext cx="2940437" cy="1845849"/>
          </a:xfrm>
          <a:prstGeom prst="rect">
            <a:avLst/>
          </a:prstGeom>
        </p:spPr>
      </p:pic>
      <p:pic>
        <p:nvPicPr>
          <p:cNvPr id="53" name="Picture 52">
            <a:extLst>
              <a:ext uri="{FF2B5EF4-FFF2-40B4-BE49-F238E27FC236}">
                <a16:creationId xmlns:a16="http://schemas.microsoft.com/office/drawing/2014/main" id="{24ECB702-7DF2-4916-9A8C-266A934384CF}"/>
              </a:ext>
            </a:extLst>
          </p:cNvPr>
          <p:cNvPicPr/>
          <p:nvPr/>
        </p:nvPicPr>
        <p:blipFill>
          <a:blip r:embed="rId14"/>
          <a:stretch>
            <a:fillRect/>
          </a:stretch>
        </p:blipFill>
        <p:spPr>
          <a:xfrm>
            <a:off x="8818802" y="4298979"/>
            <a:ext cx="3013193" cy="1821355"/>
          </a:xfrm>
          <a:prstGeom prst="rect">
            <a:avLst/>
          </a:prstGeom>
        </p:spPr>
      </p:pic>
    </p:spTree>
    <p:extLst>
      <p:ext uri="{BB962C8B-B14F-4D97-AF65-F5344CB8AC3E}">
        <p14:creationId xmlns:p14="http://schemas.microsoft.com/office/powerpoint/2010/main" val="402180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4">
            <a:extLst>
              <a:ext uri="{FF2B5EF4-FFF2-40B4-BE49-F238E27FC236}">
                <a16:creationId xmlns:a16="http://schemas.microsoft.com/office/drawing/2014/main" id="{11184762-4C9C-BB4C-AC7A-0267EE6BF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599" y="1879779"/>
            <a:ext cx="4845042" cy="3633781"/>
          </a:xfrm>
          <a:prstGeom prst="rect">
            <a:avLst/>
          </a:prstGeom>
          <a:ln>
            <a:noFill/>
          </a:ln>
        </p:spPr>
      </p:pic>
      <p:pic>
        <p:nvPicPr>
          <p:cNvPr id="15" name="Content Placeholder 4">
            <a:extLst>
              <a:ext uri="{FF2B5EF4-FFF2-40B4-BE49-F238E27FC236}">
                <a16:creationId xmlns:a16="http://schemas.microsoft.com/office/drawing/2014/main" id="{224E9FD0-2D7B-344B-B01D-40B305CD6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3249" y="1879778"/>
            <a:ext cx="4845044" cy="3633782"/>
          </a:xfrm>
          <a:prstGeom prst="rect">
            <a:avLst/>
          </a:prstGeom>
          <a:ln>
            <a:noFill/>
          </a:ln>
        </p:spPr>
      </p:pic>
      <p:cxnSp>
        <p:nvCxnSpPr>
          <p:cNvPr id="23" name="Straight Arrow Connector 22">
            <a:extLst>
              <a:ext uri="{FF2B5EF4-FFF2-40B4-BE49-F238E27FC236}">
                <a16:creationId xmlns:a16="http://schemas.microsoft.com/office/drawing/2014/main" id="{3E9694F8-2B72-C04F-9D95-F69FCC467A6A}"/>
              </a:ext>
            </a:extLst>
          </p:cNvPr>
          <p:cNvCxnSpPr>
            <a:cxnSpLocks/>
          </p:cNvCxnSpPr>
          <p:nvPr/>
        </p:nvCxnSpPr>
        <p:spPr>
          <a:xfrm>
            <a:off x="7691540" y="3678984"/>
            <a:ext cx="955671" cy="0"/>
          </a:xfrm>
          <a:prstGeom prst="straightConnector1">
            <a:avLst/>
          </a:prstGeom>
          <a:ln w="25400" cmpd="sng">
            <a:solidFill>
              <a:schemeClr val="accent3">
                <a:lumMod val="60000"/>
                <a:lumOff val="40000"/>
              </a:schemeClr>
            </a:solidFill>
            <a:prstDash val="lgDash"/>
            <a:tailEnd type="triangl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pic>
        <p:nvPicPr>
          <p:cNvPr id="11" name="Content Placeholder 4">
            <a:extLst>
              <a:ext uri="{FF2B5EF4-FFF2-40B4-BE49-F238E27FC236}">
                <a16:creationId xmlns:a16="http://schemas.microsoft.com/office/drawing/2014/main" id="{5BD28905-B280-E74D-B1E1-DE29B39B5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071" y="1879776"/>
            <a:ext cx="4845044" cy="3633787"/>
          </a:xfrm>
          <a:prstGeom prst="rect">
            <a:avLst/>
          </a:prstGeom>
          <a:ln>
            <a:noFill/>
          </a:ln>
        </p:spPr>
      </p:pic>
      <p:sp>
        <p:nvSpPr>
          <p:cNvPr id="3" name="Title 2">
            <a:extLst>
              <a:ext uri="{FF2B5EF4-FFF2-40B4-BE49-F238E27FC236}">
                <a16:creationId xmlns:a16="http://schemas.microsoft.com/office/drawing/2014/main" id="{02FF828F-AA84-FD47-8565-ECD01DED2187}"/>
              </a:ext>
            </a:extLst>
          </p:cNvPr>
          <p:cNvSpPr>
            <a:spLocks noGrp="1"/>
          </p:cNvSpPr>
          <p:nvPr>
            <p:ph type="title"/>
          </p:nvPr>
        </p:nvSpPr>
        <p:spPr>
          <a:xfrm>
            <a:off x="249467" y="2272428"/>
            <a:ext cx="3641445" cy="641437"/>
          </a:xfrm>
        </p:spPr>
        <p:txBody>
          <a:bodyPr/>
          <a:lstStyle/>
          <a:p>
            <a:pPr algn="ctr"/>
            <a:r>
              <a:rPr lang="en-US" sz="1600" spc="0" dirty="0">
                <a:solidFill>
                  <a:srgbClr val="0070C0"/>
                </a:solidFill>
              </a:rPr>
              <a:t>driver logs In</a:t>
            </a:r>
          </a:p>
        </p:txBody>
      </p:sp>
      <p:sp>
        <p:nvSpPr>
          <p:cNvPr id="9" name="Oval 8">
            <a:extLst>
              <a:ext uri="{FF2B5EF4-FFF2-40B4-BE49-F238E27FC236}">
                <a16:creationId xmlns:a16="http://schemas.microsoft.com/office/drawing/2014/main" id="{70AD8101-A6A8-0E43-8379-1F3E60C938C9}"/>
              </a:ext>
            </a:extLst>
          </p:cNvPr>
          <p:cNvSpPr/>
          <p:nvPr/>
        </p:nvSpPr>
        <p:spPr>
          <a:xfrm>
            <a:off x="232609" y="2352315"/>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1</a:t>
            </a:r>
          </a:p>
        </p:txBody>
      </p:sp>
      <p:sp>
        <p:nvSpPr>
          <p:cNvPr id="16" name="Oval 15">
            <a:extLst>
              <a:ext uri="{FF2B5EF4-FFF2-40B4-BE49-F238E27FC236}">
                <a16:creationId xmlns:a16="http://schemas.microsoft.com/office/drawing/2014/main" id="{CBB96F23-EAE1-B34F-9110-F37B5F320EB3}"/>
              </a:ext>
            </a:extLst>
          </p:cNvPr>
          <p:cNvSpPr/>
          <p:nvPr/>
        </p:nvSpPr>
        <p:spPr>
          <a:xfrm>
            <a:off x="4361625" y="2352315"/>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2</a:t>
            </a:r>
          </a:p>
        </p:txBody>
      </p:sp>
      <p:sp>
        <p:nvSpPr>
          <p:cNvPr id="18" name="Oval 17">
            <a:extLst>
              <a:ext uri="{FF2B5EF4-FFF2-40B4-BE49-F238E27FC236}">
                <a16:creationId xmlns:a16="http://schemas.microsoft.com/office/drawing/2014/main" id="{AF72C050-D6E4-2442-B2D7-ED9BEC10B5B1}"/>
              </a:ext>
            </a:extLst>
          </p:cNvPr>
          <p:cNvSpPr/>
          <p:nvPr/>
        </p:nvSpPr>
        <p:spPr>
          <a:xfrm>
            <a:off x="8437879" y="2352315"/>
            <a:ext cx="418664" cy="420624"/>
          </a:xfrm>
          <a:prstGeom prst="ellipse">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3</a:t>
            </a:r>
          </a:p>
        </p:txBody>
      </p:sp>
      <p:sp>
        <p:nvSpPr>
          <p:cNvPr id="25" name="Title 2">
            <a:extLst>
              <a:ext uri="{FF2B5EF4-FFF2-40B4-BE49-F238E27FC236}">
                <a16:creationId xmlns:a16="http://schemas.microsoft.com/office/drawing/2014/main" id="{842E6BA0-75EE-4E47-8CF7-69C57F1C7A31}"/>
              </a:ext>
            </a:extLst>
          </p:cNvPr>
          <p:cNvSpPr txBox="1">
            <a:spLocks/>
          </p:cNvSpPr>
          <p:nvPr/>
        </p:nvSpPr>
        <p:spPr>
          <a:xfrm>
            <a:off x="250552" y="310969"/>
            <a:ext cx="3892695" cy="347333"/>
          </a:xfrm>
          <a:prstGeom prst="rect">
            <a:avLst/>
          </a:prstGeom>
          <a:noFill/>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marL="0" marR="0" lvl="0" indent="0" algn="l" defTabSz="1734634" rtl="0" eaLnBrk="1" fontAlgn="auto" latinLnBrk="0" hangingPunct="1">
              <a:lnSpc>
                <a:spcPct val="80000"/>
              </a:lnSpc>
              <a:spcBef>
                <a:spcPct val="0"/>
              </a:spcBef>
              <a:spcAft>
                <a:spcPts val="0"/>
              </a:spcAft>
              <a:buClrTx/>
              <a:buSzTx/>
              <a:buFontTx/>
              <a:buNone/>
              <a:tabLst/>
              <a:defRPr/>
            </a:pPr>
            <a:r>
              <a:rPr lang="en-US" dirty="0">
                <a:solidFill>
                  <a:schemeClr val="accent1"/>
                </a:solidFill>
                <a:latin typeface="+mj-lt"/>
              </a:rPr>
              <a:t>User Interface</a:t>
            </a:r>
          </a:p>
        </p:txBody>
      </p:sp>
      <p:sp>
        <p:nvSpPr>
          <p:cNvPr id="28" name="Title 2">
            <a:extLst>
              <a:ext uri="{FF2B5EF4-FFF2-40B4-BE49-F238E27FC236}">
                <a16:creationId xmlns:a16="http://schemas.microsoft.com/office/drawing/2014/main" id="{6E129624-D1E4-2B40-BE97-6C676EEC3EBA}"/>
              </a:ext>
            </a:extLst>
          </p:cNvPr>
          <p:cNvSpPr txBox="1">
            <a:spLocks/>
          </p:cNvSpPr>
          <p:nvPr/>
        </p:nvSpPr>
        <p:spPr>
          <a:xfrm>
            <a:off x="5139844" y="2268636"/>
            <a:ext cx="2491072" cy="641438"/>
          </a:xfrm>
          <a:prstGeom prst="rect">
            <a:avLst/>
          </a:prstGeom>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lvl="0" algn="ctr">
              <a:defRPr/>
            </a:pPr>
            <a:r>
              <a:rPr lang="en-US" sz="1600" spc="0" dirty="0">
                <a:solidFill>
                  <a:srgbClr val="0070C0"/>
                </a:solidFill>
              </a:rPr>
              <a:t>Driver checks for assign loads</a:t>
            </a:r>
            <a:endParaRPr kumimoji="0" lang="en-US" sz="1600" b="0" i="0" u="none" strike="noStrike" kern="1200" cap="all" spc="0" normalizeH="0" baseline="0" noProof="0" dirty="0">
              <a:ln>
                <a:noFill/>
              </a:ln>
              <a:solidFill>
                <a:srgbClr val="0070C0"/>
              </a:solidFill>
              <a:effectLst/>
              <a:uLnTx/>
              <a:uFillTx/>
              <a:latin typeface="Arial Black" charset="0"/>
            </a:endParaRPr>
          </a:p>
        </p:txBody>
      </p:sp>
      <p:sp>
        <p:nvSpPr>
          <p:cNvPr id="29" name="Title 2">
            <a:extLst>
              <a:ext uri="{FF2B5EF4-FFF2-40B4-BE49-F238E27FC236}">
                <a16:creationId xmlns:a16="http://schemas.microsoft.com/office/drawing/2014/main" id="{69226507-CB44-8246-895A-4C2EBB935309}"/>
              </a:ext>
            </a:extLst>
          </p:cNvPr>
          <p:cNvSpPr txBox="1">
            <a:spLocks/>
          </p:cNvSpPr>
          <p:nvPr/>
        </p:nvSpPr>
        <p:spPr>
          <a:xfrm>
            <a:off x="9362895" y="2081271"/>
            <a:ext cx="2435081" cy="542087"/>
          </a:xfrm>
          <a:prstGeom prst="rect">
            <a:avLst/>
          </a:prstGeom>
        </p:spPr>
        <p:txBody>
          <a:bodyPr vert="horz" lIns="0" tIns="0" rIns="130101" bIns="0" rtlCol="0" anchor="t" anchorCtr="0">
            <a:noAutofit/>
          </a:bodyPr>
          <a:lstStyle>
            <a:lvl1pPr algn="l" defTabSz="1734634" rtl="0" eaLnBrk="1" latinLnBrk="0" hangingPunct="1">
              <a:lnSpc>
                <a:spcPct val="80000"/>
              </a:lnSpc>
              <a:spcBef>
                <a:spcPct val="0"/>
              </a:spcBef>
              <a:buNone/>
              <a:defRPr sz="3200" b="0" i="0" kern="1200" cap="all" spc="-133" baseline="0">
                <a:solidFill>
                  <a:srgbClr val="08BBEE"/>
                </a:solidFill>
                <a:latin typeface="Arial Black" charset="0"/>
                <a:ea typeface="Arial Black" charset="0"/>
                <a:cs typeface="Arial Black" charset="0"/>
              </a:defRPr>
            </a:lvl1pPr>
          </a:lstStyle>
          <a:p>
            <a:pPr marL="0" marR="0" lvl="0" indent="0" algn="ctr" defTabSz="1734634" rtl="0" eaLnBrk="1" fontAlgn="auto" latinLnBrk="0" hangingPunct="1">
              <a:lnSpc>
                <a:spcPct val="80000"/>
              </a:lnSpc>
              <a:spcBef>
                <a:spcPct val="0"/>
              </a:spcBef>
              <a:spcAft>
                <a:spcPts val="0"/>
              </a:spcAft>
              <a:buClrTx/>
              <a:buSzTx/>
              <a:buFontTx/>
              <a:buNone/>
              <a:tabLst/>
              <a:defRPr/>
            </a:pPr>
            <a:r>
              <a:rPr kumimoji="0" lang="en-US" sz="1600" b="0" i="0" u="none" strike="noStrike" kern="1200" cap="all" spc="0" normalizeH="0" baseline="0" noProof="0" dirty="0">
                <a:ln>
                  <a:noFill/>
                </a:ln>
                <a:solidFill>
                  <a:srgbClr val="0070C0"/>
                </a:solidFill>
                <a:effectLst/>
                <a:uLnTx/>
                <a:uFillTx/>
                <a:latin typeface="Arial Black" charset="0"/>
              </a:rPr>
              <a:t>driver give update about the load</a:t>
            </a:r>
          </a:p>
        </p:txBody>
      </p:sp>
      <p:cxnSp>
        <p:nvCxnSpPr>
          <p:cNvPr id="43" name="Straight Arrow Connector 42">
            <a:extLst>
              <a:ext uri="{FF2B5EF4-FFF2-40B4-BE49-F238E27FC236}">
                <a16:creationId xmlns:a16="http://schemas.microsoft.com/office/drawing/2014/main" id="{7207B847-31B7-CA40-B72A-380B3A93174C}"/>
              </a:ext>
            </a:extLst>
          </p:cNvPr>
          <p:cNvCxnSpPr/>
          <p:nvPr/>
        </p:nvCxnSpPr>
        <p:spPr>
          <a:xfrm>
            <a:off x="3517105" y="3678984"/>
            <a:ext cx="1063808" cy="0"/>
          </a:xfrm>
          <a:prstGeom prst="straightConnector1">
            <a:avLst/>
          </a:prstGeom>
          <a:ln w="25400" cmpd="sng">
            <a:solidFill>
              <a:schemeClr val="accent3">
                <a:lumMod val="60000"/>
                <a:lumOff val="40000"/>
              </a:schemeClr>
            </a:solidFill>
            <a:prstDash val="lgDash"/>
            <a:tailEnd type="triangle"/>
          </a:ln>
          <a:effectLst>
            <a:outerShdw blurRad="508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5AE5398-FF6E-0945-933E-5C68B649BA8F}"/>
              </a:ext>
            </a:extLst>
          </p:cNvPr>
          <p:cNvSpPr txBox="1"/>
          <p:nvPr/>
        </p:nvSpPr>
        <p:spPr>
          <a:xfrm>
            <a:off x="-12879" y="-1687132"/>
            <a:ext cx="0" cy="0"/>
          </a:xfrm>
          <a:prstGeom prst="rect">
            <a:avLst/>
          </a:prstGeom>
        </p:spPr>
        <p:txBody>
          <a:bodyPr vert="horz"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60" name="Graphic 59" descr="User">
            <a:extLst>
              <a:ext uri="{FF2B5EF4-FFF2-40B4-BE49-F238E27FC236}">
                <a16:creationId xmlns:a16="http://schemas.microsoft.com/office/drawing/2014/main" id="{6E4DBFED-EBA2-A543-B118-F397E496B6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67429" y="2186370"/>
            <a:ext cx="426716" cy="426716"/>
          </a:xfrm>
          <a:prstGeom prst="rect">
            <a:avLst/>
          </a:prstGeom>
        </p:spPr>
      </p:pic>
      <p:pic>
        <p:nvPicPr>
          <p:cNvPr id="61" name="Graphic 60" descr="User">
            <a:extLst>
              <a:ext uri="{FF2B5EF4-FFF2-40B4-BE49-F238E27FC236}">
                <a16:creationId xmlns:a16="http://schemas.microsoft.com/office/drawing/2014/main" id="{8EC201ED-5CED-BF4B-AC6B-00C9EB8B1E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7704" y="2189970"/>
            <a:ext cx="426716" cy="426716"/>
          </a:xfrm>
          <a:prstGeom prst="rect">
            <a:avLst/>
          </a:prstGeom>
        </p:spPr>
      </p:pic>
      <p:pic>
        <p:nvPicPr>
          <p:cNvPr id="62" name="Graphic 61" descr="User">
            <a:extLst>
              <a:ext uri="{FF2B5EF4-FFF2-40B4-BE49-F238E27FC236}">
                <a16:creationId xmlns:a16="http://schemas.microsoft.com/office/drawing/2014/main" id="{F49DB21E-07EB-3045-9C02-A40A16DDDF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96361" y="2182848"/>
            <a:ext cx="426716" cy="426716"/>
          </a:xfrm>
          <a:prstGeom prst="rect">
            <a:avLst/>
          </a:prstGeom>
        </p:spPr>
      </p:pic>
      <p:pic>
        <p:nvPicPr>
          <p:cNvPr id="44" name="Picture 43">
            <a:extLst>
              <a:ext uri="{FF2B5EF4-FFF2-40B4-BE49-F238E27FC236}">
                <a16:creationId xmlns:a16="http://schemas.microsoft.com/office/drawing/2014/main" id="{CFA6F0F3-604A-4A74-BFCE-C9229042A269}"/>
              </a:ext>
            </a:extLst>
          </p:cNvPr>
          <p:cNvPicPr/>
          <p:nvPr/>
        </p:nvPicPr>
        <p:blipFill>
          <a:blip r:embed="rId7"/>
          <a:stretch>
            <a:fillRect/>
          </a:stretch>
        </p:blipFill>
        <p:spPr>
          <a:xfrm>
            <a:off x="475378" y="2772939"/>
            <a:ext cx="2927980" cy="1765897"/>
          </a:xfrm>
          <a:prstGeom prst="rect">
            <a:avLst/>
          </a:prstGeom>
        </p:spPr>
      </p:pic>
      <p:pic>
        <p:nvPicPr>
          <p:cNvPr id="45" name="Picture 44">
            <a:extLst>
              <a:ext uri="{FF2B5EF4-FFF2-40B4-BE49-F238E27FC236}">
                <a16:creationId xmlns:a16="http://schemas.microsoft.com/office/drawing/2014/main" id="{CD191CF0-8C1E-471B-9A13-F11915040EF6}"/>
              </a:ext>
            </a:extLst>
          </p:cNvPr>
          <p:cNvPicPr/>
          <p:nvPr/>
        </p:nvPicPr>
        <p:blipFill>
          <a:blip r:embed="rId8"/>
          <a:stretch>
            <a:fillRect/>
          </a:stretch>
        </p:blipFill>
        <p:spPr>
          <a:xfrm>
            <a:off x="8782583" y="2670949"/>
            <a:ext cx="2990480" cy="1969876"/>
          </a:xfrm>
          <a:prstGeom prst="rect">
            <a:avLst/>
          </a:prstGeom>
        </p:spPr>
      </p:pic>
      <p:pic>
        <p:nvPicPr>
          <p:cNvPr id="46" name="Picture 45">
            <a:extLst>
              <a:ext uri="{FF2B5EF4-FFF2-40B4-BE49-F238E27FC236}">
                <a16:creationId xmlns:a16="http://schemas.microsoft.com/office/drawing/2014/main" id="{748115A8-9011-428B-BD1E-3BFFA4A4432D}"/>
              </a:ext>
            </a:extLst>
          </p:cNvPr>
          <p:cNvPicPr/>
          <p:nvPr/>
        </p:nvPicPr>
        <p:blipFill>
          <a:blip r:embed="rId9"/>
          <a:stretch>
            <a:fillRect/>
          </a:stretch>
        </p:blipFill>
        <p:spPr>
          <a:xfrm>
            <a:off x="4642782" y="2772939"/>
            <a:ext cx="2962246" cy="1867886"/>
          </a:xfrm>
          <a:prstGeom prst="rect">
            <a:avLst/>
          </a:prstGeom>
        </p:spPr>
      </p:pic>
    </p:spTree>
    <p:extLst>
      <p:ext uri="{BB962C8B-B14F-4D97-AF65-F5344CB8AC3E}">
        <p14:creationId xmlns:p14="http://schemas.microsoft.com/office/powerpoint/2010/main" val="13554265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Titles">
  <a:themeElements>
    <a:clrScheme name="ACN_Standart_2018">
      <a:dk1>
        <a:sysClr val="windowText" lastClr="000000"/>
      </a:dk1>
      <a:lt1>
        <a:sysClr val="window" lastClr="FFFFFF"/>
      </a:lt1>
      <a:dk2>
        <a:srgbClr val="BEBEBE"/>
      </a:dk2>
      <a:lt2>
        <a:srgbClr val="5A5A5A"/>
      </a:lt2>
      <a:accent1>
        <a:srgbClr val="A100FF"/>
      </a:accent1>
      <a:accent2>
        <a:srgbClr val="7500C0"/>
      </a:accent2>
      <a:accent3>
        <a:srgbClr val="460073"/>
      </a:accent3>
      <a:accent4>
        <a:srgbClr val="00BAFF"/>
      </a:accent4>
      <a:accent5>
        <a:srgbClr val="008EFF"/>
      </a:accent5>
      <a:accent6>
        <a:srgbClr val="004DFF"/>
      </a:accent6>
      <a:hlink>
        <a:srgbClr val="2800FF"/>
      </a:hlink>
      <a:folHlink>
        <a:srgbClr val="7E00FF"/>
      </a:folHlink>
    </a:clrScheme>
    <a:fontScheme name="Benutzerdefiniert 11">
      <a:majorFont>
        <a:latin typeface="Graphik Blac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no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78550A33-A983-4183-922A-851E5C78E4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CN_Standart_2018">
    <a:dk1>
      <a:sysClr val="windowText" lastClr="000000"/>
    </a:dk1>
    <a:lt1>
      <a:sysClr val="window" lastClr="FFFFFF"/>
    </a:lt1>
    <a:dk2>
      <a:srgbClr val="BEBEBE"/>
    </a:dk2>
    <a:lt2>
      <a:srgbClr val="5A5A5A"/>
    </a:lt2>
    <a:accent1>
      <a:srgbClr val="A100FF"/>
    </a:accent1>
    <a:accent2>
      <a:srgbClr val="7500C0"/>
    </a:accent2>
    <a:accent3>
      <a:srgbClr val="460073"/>
    </a:accent3>
    <a:accent4>
      <a:srgbClr val="00BAFF"/>
    </a:accent4>
    <a:accent5>
      <a:srgbClr val="008EFF"/>
    </a:accent5>
    <a:accent6>
      <a:srgbClr val="004DFF"/>
    </a:accent6>
    <a:hlink>
      <a:srgbClr val="2800FF"/>
    </a:hlink>
    <a:folHlink>
      <a:srgbClr val="7E00FF"/>
    </a:folHlink>
  </a:clrScheme>
</a:themeOverride>
</file>

<file path=docProps/app.xml><?xml version="1.0" encoding="utf-8"?>
<Properties xmlns="http://schemas.openxmlformats.org/officeDocument/2006/extended-properties" xmlns:vt="http://schemas.openxmlformats.org/officeDocument/2006/docPropsVTypes">
  <TotalTime>1495</TotalTime>
  <Words>653</Words>
  <Application>Microsoft Macintosh PowerPoint</Application>
  <PresentationFormat>Widescreen</PresentationFormat>
  <Paragraphs>90</Paragraphs>
  <Slides>14</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Arial</vt:lpstr>
      <vt:lpstr>Arial Black</vt:lpstr>
      <vt:lpstr>Calibri</vt:lpstr>
      <vt:lpstr>Graphik</vt:lpstr>
      <vt:lpstr>Graphik Black</vt:lpstr>
      <vt:lpstr>Graphik Regular</vt:lpstr>
      <vt:lpstr>Symbol</vt:lpstr>
      <vt:lpstr>2_Titles</vt:lpstr>
      <vt:lpstr>think-cell Folie</vt:lpstr>
      <vt:lpstr>PowerPoint Presentation</vt:lpstr>
      <vt:lpstr>PowerPoint Presentation</vt:lpstr>
      <vt:lpstr>PowerPoint Presentation</vt:lpstr>
      <vt:lpstr>Identifying the problems of</vt:lpstr>
      <vt:lpstr>PowerPoint Presentation</vt:lpstr>
      <vt:lpstr>PowerPoint Presentation</vt:lpstr>
      <vt:lpstr>PowerPoint Presentation</vt:lpstr>
      <vt:lpstr>Dispatch logs In</vt:lpstr>
      <vt:lpstr>driver logs In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Myszkowski, Piotr</dc:creator>
  <cp:lastModifiedBy>Microsoft Office User</cp:lastModifiedBy>
  <cp:revision>33</cp:revision>
  <dcterms:created xsi:type="dcterms:W3CDTF">2018-12-09T20:01:36Z</dcterms:created>
  <dcterms:modified xsi:type="dcterms:W3CDTF">2018-12-13T05:41:20Z</dcterms:modified>
</cp:coreProperties>
</file>