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sldIdLst>
    <p:sldId id="256" r:id="rId4"/>
    <p:sldId id="257" r:id="rId5"/>
    <p:sldId id="258" r:id="rId6"/>
    <p:sldId id="260" r:id="rId7"/>
    <p:sldId id="269" r:id="rId8"/>
    <p:sldId id="270" r:id="rId9"/>
    <p:sldId id="261" r:id="rId10"/>
    <p:sldId id="271" r:id="rId11"/>
    <p:sldId id="293" r:id="rId12"/>
    <p:sldId id="262" r:id="rId13"/>
    <p:sldId id="314" r:id="rId14"/>
    <p:sldId id="315" r:id="rId15"/>
    <p:sldId id="316" r:id="rId16"/>
    <p:sldId id="317" r:id="rId17"/>
    <p:sldId id="318" r:id="rId18"/>
    <p:sldId id="336" r:id="rId19"/>
    <p:sldId id="337" r:id="rId20"/>
    <p:sldId id="338" r:id="rId21"/>
    <p:sldId id="339" r:id="rId22"/>
    <p:sldId id="312" r:id="rId23"/>
    <p:sldId id="274" r:id="rId24"/>
    <p:sldId id="275" r:id="rId25"/>
    <p:sldId id="276" r:id="rId26"/>
    <p:sldId id="263" r:id="rId27"/>
    <p:sldId id="277" r:id="rId28"/>
    <p:sldId id="278" r:id="rId29"/>
    <p:sldId id="264" r:id="rId30"/>
    <p:sldId id="279" r:id="rId31"/>
    <p:sldId id="280" r:id="rId32"/>
    <p:sldId id="265" r:id="rId33"/>
    <p:sldId id="281" r:id="rId34"/>
    <p:sldId id="266" r:id="rId35"/>
    <p:sldId id="267" r:id="rId36"/>
    <p:sldId id="282" r:id="rId37"/>
    <p:sldId id="268" r:id="rId38"/>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6"/>
    <p:restoredTop sz="93699"/>
  </p:normalViewPr>
  <p:slideViewPr>
    <p:cSldViewPr snapToGrid="0" snapToObjects="1">
      <p:cViewPr>
        <p:scale>
          <a:sx n="87" d="100"/>
          <a:sy n="87" d="100"/>
        </p:scale>
        <p:origin x="35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grpSp>
        <p:nvGrpSpPr>
          <p:cNvPr id="66" name="组 65"/>
          <p:cNvGrpSpPr/>
          <p:nvPr userDrawn="1"/>
        </p:nvGrpSpPr>
        <p:grpSpPr>
          <a:xfrm>
            <a:off x="1016637" y="939"/>
            <a:ext cx="1016638" cy="1016638"/>
            <a:chOff x="1248229" y="0"/>
            <a:chExt cx="1248229" cy="1248229"/>
          </a:xfrm>
        </p:grpSpPr>
        <p:sp>
          <p:nvSpPr>
            <p:cNvPr id="10" name="矩形 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矩形 1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矩形 13"/>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 name="矩形 14"/>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7" name="组 66"/>
          <p:cNvGrpSpPr/>
          <p:nvPr userDrawn="1"/>
        </p:nvGrpSpPr>
        <p:grpSpPr>
          <a:xfrm>
            <a:off x="2033274" y="938"/>
            <a:ext cx="1028587" cy="1028587"/>
            <a:chOff x="2496456" y="-1"/>
            <a:chExt cx="1262899" cy="1262899"/>
          </a:xfrm>
        </p:grpSpPr>
        <p:sp>
          <p:nvSpPr>
            <p:cNvPr id="20" name="直角三角形 1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直角三角形 2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9" name="组 58"/>
          <p:cNvGrpSpPr/>
          <p:nvPr userDrawn="1"/>
        </p:nvGrpSpPr>
        <p:grpSpPr>
          <a:xfrm>
            <a:off x="1016636" y="998200"/>
            <a:ext cx="1016630" cy="1016630"/>
            <a:chOff x="1248227" y="1248229"/>
            <a:chExt cx="1248229" cy="1248229"/>
          </a:xfrm>
        </p:grpSpPr>
        <p:sp>
          <p:nvSpPr>
            <p:cNvPr id="22" name="矩形 21"/>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椭圆 22"/>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0" name="组 59"/>
          <p:cNvGrpSpPr/>
          <p:nvPr userDrawn="1"/>
        </p:nvGrpSpPr>
        <p:grpSpPr>
          <a:xfrm>
            <a:off x="-1" y="998199"/>
            <a:ext cx="1016638" cy="1016639"/>
            <a:chOff x="0" y="1248227"/>
            <a:chExt cx="1248229" cy="1248230"/>
          </a:xfrm>
        </p:grpSpPr>
        <p:sp>
          <p:nvSpPr>
            <p:cNvPr id="24" name="矩形 23"/>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4"/>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三角形 25"/>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5" name="组 64"/>
          <p:cNvGrpSpPr/>
          <p:nvPr userDrawn="1"/>
        </p:nvGrpSpPr>
        <p:grpSpPr>
          <a:xfrm>
            <a:off x="-1" y="939"/>
            <a:ext cx="1016639" cy="1016638"/>
            <a:chOff x="0" y="0"/>
            <a:chExt cx="1248230" cy="1248229"/>
          </a:xfrm>
        </p:grpSpPr>
        <p:sp>
          <p:nvSpPr>
            <p:cNvPr id="9" name="矩形 8"/>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矩形 2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0" name="矩形 2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矩形 3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矩形 3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rot="10800000">
            <a:off x="2033269" y="998197"/>
            <a:ext cx="1028593" cy="1016634"/>
            <a:chOff x="5617024" y="653140"/>
            <a:chExt cx="2496460" cy="2467431"/>
          </a:xfrm>
        </p:grpSpPr>
        <p:grpSp>
          <p:nvGrpSpPr>
            <p:cNvPr id="41" name="组 40"/>
            <p:cNvGrpSpPr/>
            <p:nvPr userDrawn="1"/>
          </p:nvGrpSpPr>
          <p:grpSpPr>
            <a:xfrm>
              <a:off x="5617025" y="655563"/>
              <a:ext cx="1248230" cy="1248229"/>
              <a:chOff x="5617025" y="655563"/>
              <a:chExt cx="1248230" cy="1248229"/>
            </a:xfrm>
          </p:grpSpPr>
          <p:sp>
            <p:nvSpPr>
              <p:cNvPr id="39" name="直角三角形 3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直角三角形 3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2" name="组 41"/>
            <p:cNvGrpSpPr/>
            <p:nvPr userDrawn="1"/>
          </p:nvGrpSpPr>
          <p:grpSpPr>
            <a:xfrm>
              <a:off x="6865254" y="653140"/>
              <a:ext cx="1248230" cy="1248229"/>
              <a:chOff x="5617025" y="655563"/>
              <a:chExt cx="1248230" cy="1248229"/>
            </a:xfrm>
          </p:grpSpPr>
          <p:sp>
            <p:nvSpPr>
              <p:cNvPr id="43" name="直角三角形 4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直角三角形 4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userDrawn="1"/>
          </p:nvGrpSpPr>
          <p:grpSpPr>
            <a:xfrm>
              <a:off x="5617024" y="1872342"/>
              <a:ext cx="1248230" cy="1248229"/>
              <a:chOff x="5617025" y="655563"/>
              <a:chExt cx="1248230" cy="1248229"/>
            </a:xfrm>
          </p:grpSpPr>
          <p:sp>
            <p:nvSpPr>
              <p:cNvPr id="46" name="直角三角形 4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7" name="直角三角形 4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8" name="组 47"/>
            <p:cNvGrpSpPr/>
            <p:nvPr userDrawn="1"/>
          </p:nvGrpSpPr>
          <p:grpSpPr>
            <a:xfrm>
              <a:off x="6865253" y="1869919"/>
              <a:ext cx="1248230" cy="1248229"/>
              <a:chOff x="5617025" y="655563"/>
              <a:chExt cx="1248230" cy="1248229"/>
            </a:xfrm>
          </p:grpSpPr>
          <p:sp>
            <p:nvSpPr>
              <p:cNvPr id="49" name="直角三角形 4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直角三角形 4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58" name="组 57"/>
          <p:cNvGrpSpPr/>
          <p:nvPr userDrawn="1"/>
        </p:nvGrpSpPr>
        <p:grpSpPr>
          <a:xfrm>
            <a:off x="3061861" y="939"/>
            <a:ext cx="1016638" cy="1016638"/>
            <a:chOff x="3725324" y="1238432"/>
            <a:chExt cx="1248229" cy="1248229"/>
          </a:xfrm>
        </p:grpSpPr>
        <p:sp>
          <p:nvSpPr>
            <p:cNvPr id="52" name="矩形 5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矩形 5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4" name="矩形 5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rot="5400000">
            <a:off x="3061858" y="1003164"/>
            <a:ext cx="1016638" cy="1016639"/>
            <a:chOff x="0" y="1248227"/>
            <a:chExt cx="1248229" cy="1248230"/>
          </a:xfrm>
        </p:grpSpPr>
        <p:sp>
          <p:nvSpPr>
            <p:cNvPr id="62" name="矩形 6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6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三角形 6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7" name="组 76"/>
          <p:cNvGrpSpPr/>
          <p:nvPr userDrawn="1"/>
        </p:nvGrpSpPr>
        <p:grpSpPr>
          <a:xfrm>
            <a:off x="1901" y="2001871"/>
            <a:ext cx="1016638" cy="1016638"/>
            <a:chOff x="2336" y="2502549"/>
            <a:chExt cx="1248229" cy="1248229"/>
          </a:xfrm>
        </p:grpSpPr>
        <p:sp>
          <p:nvSpPr>
            <p:cNvPr id="69" name="矩形 6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6" name="组 75"/>
            <p:cNvGrpSpPr/>
            <p:nvPr userDrawn="1"/>
          </p:nvGrpSpPr>
          <p:grpSpPr>
            <a:xfrm>
              <a:off x="179050" y="2677296"/>
              <a:ext cx="894800" cy="898734"/>
              <a:chOff x="208038" y="2761329"/>
              <a:chExt cx="894800" cy="898734"/>
            </a:xfrm>
            <a:solidFill>
              <a:schemeClr val="accent1">
                <a:lumMod val="20000"/>
                <a:lumOff val="80000"/>
              </a:schemeClr>
            </a:solidFill>
          </p:grpSpPr>
          <p:sp>
            <p:nvSpPr>
              <p:cNvPr id="72" name="矩形 7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78" name="矩形 77"/>
          <p:cNvSpPr/>
          <p:nvPr userDrawn="1"/>
        </p:nvSpPr>
        <p:spPr>
          <a:xfrm>
            <a:off x="1016636" y="2001878"/>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9" name="组 88"/>
          <p:cNvGrpSpPr/>
          <p:nvPr userDrawn="1"/>
        </p:nvGrpSpPr>
        <p:grpSpPr>
          <a:xfrm>
            <a:off x="3061301" y="2032450"/>
            <a:ext cx="1016639" cy="1023001"/>
            <a:chOff x="3759350" y="2494736"/>
            <a:chExt cx="1248230" cy="1256042"/>
          </a:xfrm>
        </p:grpSpPr>
        <p:sp>
          <p:nvSpPr>
            <p:cNvPr id="83" name="矩形 8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8" name="组 87"/>
            <p:cNvGrpSpPr/>
            <p:nvPr userDrawn="1"/>
          </p:nvGrpSpPr>
          <p:grpSpPr>
            <a:xfrm>
              <a:off x="3774026" y="2495224"/>
              <a:ext cx="1233548" cy="1233548"/>
              <a:chOff x="3774026" y="2495224"/>
              <a:chExt cx="1189544" cy="1189544"/>
            </a:xfrm>
          </p:grpSpPr>
          <p:sp>
            <p:nvSpPr>
              <p:cNvPr id="84" name="椭圆 83"/>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椭圆 84"/>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6" name="椭圆 85"/>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椭圆 86"/>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62" name="组 161"/>
          <p:cNvGrpSpPr/>
          <p:nvPr userDrawn="1"/>
        </p:nvGrpSpPr>
        <p:grpSpPr>
          <a:xfrm>
            <a:off x="2021006" y="1985918"/>
            <a:ext cx="1044854" cy="1036564"/>
            <a:chOff x="1886852" y="1870267"/>
            <a:chExt cx="951721" cy="959102"/>
          </a:xfrm>
        </p:grpSpPr>
        <p:sp>
          <p:nvSpPr>
            <p:cNvPr id="160" name="直角三角形 15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直角三角形 16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3" name="组 162"/>
          <p:cNvGrpSpPr/>
          <p:nvPr userDrawn="1"/>
        </p:nvGrpSpPr>
        <p:grpSpPr>
          <a:xfrm rot="10800000">
            <a:off x="7128740" y="996797"/>
            <a:ext cx="1016638" cy="1016638"/>
            <a:chOff x="1248229" y="0"/>
            <a:chExt cx="1248229" cy="1248229"/>
          </a:xfrm>
        </p:grpSpPr>
        <p:sp>
          <p:nvSpPr>
            <p:cNvPr id="164" name="矩形 163"/>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5" name="矩形 164"/>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0" name="组 169"/>
          <p:cNvGrpSpPr/>
          <p:nvPr userDrawn="1"/>
        </p:nvGrpSpPr>
        <p:grpSpPr>
          <a:xfrm rot="10800000">
            <a:off x="6100154" y="984849"/>
            <a:ext cx="1028587" cy="1028587"/>
            <a:chOff x="2496456" y="-1"/>
            <a:chExt cx="1262899" cy="1262899"/>
          </a:xfrm>
        </p:grpSpPr>
        <p:sp>
          <p:nvSpPr>
            <p:cNvPr id="171" name="直角三角形 170"/>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2" name="直角三角形 171"/>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3" name="组 172"/>
          <p:cNvGrpSpPr/>
          <p:nvPr userDrawn="1"/>
        </p:nvGrpSpPr>
        <p:grpSpPr>
          <a:xfrm rot="10800000">
            <a:off x="7128749" y="-19833"/>
            <a:ext cx="1016630" cy="1016630"/>
            <a:chOff x="1248227" y="1248229"/>
            <a:chExt cx="1248229" cy="1248229"/>
          </a:xfrm>
        </p:grpSpPr>
        <p:sp>
          <p:nvSpPr>
            <p:cNvPr id="174" name="矩形 173"/>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椭圆 174"/>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6" name="组 175"/>
          <p:cNvGrpSpPr/>
          <p:nvPr userDrawn="1"/>
        </p:nvGrpSpPr>
        <p:grpSpPr>
          <a:xfrm rot="10800000">
            <a:off x="8145379" y="-19842"/>
            <a:ext cx="1016638" cy="1016639"/>
            <a:chOff x="0" y="1248227"/>
            <a:chExt cx="1248229" cy="1248230"/>
          </a:xfrm>
        </p:grpSpPr>
        <p:sp>
          <p:nvSpPr>
            <p:cNvPr id="177" name="矩形 176"/>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三角形 177"/>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9" name="三角形 178"/>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0" name="组 179"/>
          <p:cNvGrpSpPr/>
          <p:nvPr userDrawn="1"/>
        </p:nvGrpSpPr>
        <p:grpSpPr>
          <a:xfrm rot="10800000">
            <a:off x="8145378" y="996797"/>
            <a:ext cx="1016639" cy="1016638"/>
            <a:chOff x="0" y="0"/>
            <a:chExt cx="1248230" cy="1248229"/>
          </a:xfrm>
        </p:grpSpPr>
        <p:sp>
          <p:nvSpPr>
            <p:cNvPr id="181" name="矩形 18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2" name="矩形 18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3" name="矩形 18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8" name="组 187"/>
          <p:cNvGrpSpPr/>
          <p:nvPr userDrawn="1"/>
        </p:nvGrpSpPr>
        <p:grpSpPr>
          <a:xfrm>
            <a:off x="6100152" y="-19833"/>
            <a:ext cx="1028593" cy="1016634"/>
            <a:chOff x="5617024" y="653140"/>
            <a:chExt cx="2496460" cy="2467431"/>
          </a:xfrm>
        </p:grpSpPr>
        <p:grpSp>
          <p:nvGrpSpPr>
            <p:cNvPr id="189" name="组 188"/>
            <p:cNvGrpSpPr/>
            <p:nvPr userDrawn="1"/>
          </p:nvGrpSpPr>
          <p:grpSpPr>
            <a:xfrm>
              <a:off x="5617025" y="655563"/>
              <a:ext cx="1248230" cy="1248229"/>
              <a:chOff x="5617025" y="655563"/>
              <a:chExt cx="1248230" cy="1248229"/>
            </a:xfrm>
          </p:grpSpPr>
          <p:sp>
            <p:nvSpPr>
              <p:cNvPr id="199" name="直角三角形 1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直角三角形 1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6865254" y="653140"/>
              <a:ext cx="1248230" cy="1248229"/>
              <a:chOff x="5617025" y="655563"/>
              <a:chExt cx="1248230" cy="1248229"/>
            </a:xfrm>
          </p:grpSpPr>
          <p:sp>
            <p:nvSpPr>
              <p:cNvPr id="197" name="直角三角形 196"/>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8" name="直角三角形 197"/>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1" name="组 190"/>
            <p:cNvGrpSpPr/>
            <p:nvPr userDrawn="1"/>
          </p:nvGrpSpPr>
          <p:grpSpPr>
            <a:xfrm>
              <a:off x="5617024" y="1872342"/>
              <a:ext cx="1248230" cy="1248229"/>
              <a:chOff x="5617025" y="655563"/>
              <a:chExt cx="1248230" cy="1248229"/>
            </a:xfrm>
          </p:grpSpPr>
          <p:sp>
            <p:nvSpPr>
              <p:cNvPr id="195" name="直角三角形 19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直角三角形 19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2" name="组 191"/>
            <p:cNvGrpSpPr/>
            <p:nvPr userDrawn="1"/>
          </p:nvGrpSpPr>
          <p:grpSpPr>
            <a:xfrm>
              <a:off x="6865253" y="1869919"/>
              <a:ext cx="1248230" cy="1248229"/>
              <a:chOff x="5617025" y="655563"/>
              <a:chExt cx="1248230" cy="1248229"/>
            </a:xfrm>
          </p:grpSpPr>
          <p:sp>
            <p:nvSpPr>
              <p:cNvPr id="193" name="直角三角形 19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直角三角形 19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01" name="组 200"/>
          <p:cNvGrpSpPr/>
          <p:nvPr userDrawn="1"/>
        </p:nvGrpSpPr>
        <p:grpSpPr>
          <a:xfrm rot="10800000">
            <a:off x="5083516" y="996797"/>
            <a:ext cx="1016638" cy="1016638"/>
            <a:chOff x="3725324" y="1238432"/>
            <a:chExt cx="1248229" cy="1248229"/>
          </a:xfrm>
        </p:grpSpPr>
        <p:sp>
          <p:nvSpPr>
            <p:cNvPr id="202" name="矩形 20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3" name="矩形 20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4" name="矩形 20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5" name="矩形 20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6" name="矩形 20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7" name="矩形 20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8" name="组 207"/>
          <p:cNvGrpSpPr/>
          <p:nvPr userDrawn="1"/>
        </p:nvGrpSpPr>
        <p:grpSpPr>
          <a:xfrm rot="16200000">
            <a:off x="5083520" y="-14824"/>
            <a:ext cx="1016638" cy="1016639"/>
            <a:chOff x="0" y="1248227"/>
            <a:chExt cx="1248229" cy="1248230"/>
          </a:xfrm>
        </p:grpSpPr>
        <p:sp>
          <p:nvSpPr>
            <p:cNvPr id="209" name="矩形 20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0" name="三角形 20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三角形 21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1" name="组 230"/>
          <p:cNvGrpSpPr/>
          <p:nvPr userDrawn="1"/>
        </p:nvGrpSpPr>
        <p:grpSpPr>
          <a:xfrm rot="10800000">
            <a:off x="4069706" y="-5255"/>
            <a:ext cx="1028587" cy="1036564"/>
            <a:chOff x="1886852" y="1870267"/>
            <a:chExt cx="951721" cy="959102"/>
          </a:xfrm>
        </p:grpSpPr>
        <p:sp>
          <p:nvSpPr>
            <p:cNvPr id="232" name="直角三角形 23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3" name="直角三角形 23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4" name="组 233"/>
          <p:cNvGrpSpPr/>
          <p:nvPr userDrawn="1"/>
        </p:nvGrpSpPr>
        <p:grpSpPr>
          <a:xfrm rot="10800000">
            <a:off x="4063727" y="1006171"/>
            <a:ext cx="1028012" cy="1016638"/>
            <a:chOff x="2336" y="2502549"/>
            <a:chExt cx="1248229" cy="1248229"/>
          </a:xfrm>
        </p:grpSpPr>
        <p:sp>
          <p:nvSpPr>
            <p:cNvPr id="235" name="矩形 23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36" name="组 235"/>
            <p:cNvGrpSpPr/>
            <p:nvPr userDrawn="1"/>
          </p:nvGrpSpPr>
          <p:grpSpPr>
            <a:xfrm>
              <a:off x="179050" y="2677296"/>
              <a:ext cx="894800" cy="898734"/>
              <a:chOff x="208038" y="2761329"/>
              <a:chExt cx="894800" cy="898734"/>
            </a:xfrm>
            <a:solidFill>
              <a:schemeClr val="accent1">
                <a:lumMod val="20000"/>
                <a:lumOff val="80000"/>
              </a:schemeClr>
            </a:solidFill>
          </p:grpSpPr>
          <p:sp>
            <p:nvSpPr>
              <p:cNvPr id="237" name="矩形 23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8" name="矩形 23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矩形 23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0" name="矩形 23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41" name="组 240"/>
          <p:cNvGrpSpPr/>
          <p:nvPr userDrawn="1"/>
        </p:nvGrpSpPr>
        <p:grpSpPr>
          <a:xfrm rot="16200000">
            <a:off x="4063728" y="2013436"/>
            <a:ext cx="1016638" cy="1016639"/>
            <a:chOff x="0" y="1248227"/>
            <a:chExt cx="1248229" cy="1248230"/>
          </a:xfrm>
        </p:grpSpPr>
        <p:sp>
          <p:nvSpPr>
            <p:cNvPr id="242" name="矩形 24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三角形 24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4" name="三角形 24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3" name="组 252"/>
          <p:cNvGrpSpPr/>
          <p:nvPr userDrawn="1"/>
        </p:nvGrpSpPr>
        <p:grpSpPr>
          <a:xfrm rot="10800000">
            <a:off x="9143247" y="-19842"/>
            <a:ext cx="1016630" cy="1016630"/>
            <a:chOff x="1248227" y="1248229"/>
            <a:chExt cx="1248229" cy="1248229"/>
          </a:xfrm>
        </p:grpSpPr>
        <p:sp>
          <p:nvSpPr>
            <p:cNvPr id="254" name="矩形 253"/>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椭圆 254"/>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6" name="组 255"/>
          <p:cNvGrpSpPr/>
          <p:nvPr userDrawn="1"/>
        </p:nvGrpSpPr>
        <p:grpSpPr>
          <a:xfrm rot="10800000">
            <a:off x="9124776" y="995343"/>
            <a:ext cx="1028587" cy="1036564"/>
            <a:chOff x="1886852" y="1870267"/>
            <a:chExt cx="951721" cy="959102"/>
          </a:xfrm>
        </p:grpSpPr>
        <p:sp>
          <p:nvSpPr>
            <p:cNvPr id="257" name="直角三角形 25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8" name="直角三角形 25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9" name="组 258"/>
          <p:cNvGrpSpPr/>
          <p:nvPr userDrawn="1"/>
        </p:nvGrpSpPr>
        <p:grpSpPr>
          <a:xfrm>
            <a:off x="6098666" y="2016870"/>
            <a:ext cx="1016638" cy="1016638"/>
            <a:chOff x="2336" y="2502549"/>
            <a:chExt cx="1248229" cy="1248229"/>
          </a:xfrm>
        </p:grpSpPr>
        <p:sp>
          <p:nvSpPr>
            <p:cNvPr id="260" name="矩形 25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1" name="组 260"/>
            <p:cNvGrpSpPr/>
            <p:nvPr userDrawn="1"/>
          </p:nvGrpSpPr>
          <p:grpSpPr>
            <a:xfrm>
              <a:off x="179050" y="2677296"/>
              <a:ext cx="894800" cy="898734"/>
              <a:chOff x="208038" y="2761329"/>
              <a:chExt cx="894800" cy="898734"/>
            </a:xfrm>
            <a:solidFill>
              <a:schemeClr val="accent1">
                <a:lumMod val="20000"/>
                <a:lumOff val="80000"/>
              </a:schemeClr>
            </a:solidFill>
          </p:grpSpPr>
          <p:sp>
            <p:nvSpPr>
              <p:cNvPr id="262" name="矩形 26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3" name="矩形 26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4" name="矩形 26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5" name="矩形 26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66" name="矩形 265"/>
          <p:cNvSpPr/>
          <p:nvPr userDrawn="1"/>
        </p:nvSpPr>
        <p:spPr>
          <a:xfrm>
            <a:off x="7113401" y="2016877"/>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7" name="组 266"/>
          <p:cNvGrpSpPr/>
          <p:nvPr userDrawn="1"/>
        </p:nvGrpSpPr>
        <p:grpSpPr>
          <a:xfrm>
            <a:off x="9139245" y="2010506"/>
            <a:ext cx="1016639" cy="1023001"/>
            <a:chOff x="3759350" y="2494736"/>
            <a:chExt cx="1248230" cy="1256042"/>
          </a:xfrm>
        </p:grpSpPr>
        <p:sp>
          <p:nvSpPr>
            <p:cNvPr id="268" name="矩形 26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9" name="组 268"/>
            <p:cNvGrpSpPr/>
            <p:nvPr userDrawn="1"/>
          </p:nvGrpSpPr>
          <p:grpSpPr>
            <a:xfrm>
              <a:off x="3774026" y="2495224"/>
              <a:ext cx="1233548" cy="1233548"/>
              <a:chOff x="3774026" y="2495224"/>
              <a:chExt cx="1189544" cy="1189544"/>
            </a:xfrm>
          </p:grpSpPr>
          <p:sp>
            <p:nvSpPr>
              <p:cNvPr id="270" name="椭圆 26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1" name="椭圆 27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2" name="椭圆 27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3" name="椭圆 27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74" name="组 273"/>
          <p:cNvGrpSpPr/>
          <p:nvPr userDrawn="1"/>
        </p:nvGrpSpPr>
        <p:grpSpPr>
          <a:xfrm>
            <a:off x="8116632" y="1991332"/>
            <a:ext cx="1028587" cy="1045184"/>
            <a:chOff x="1886852" y="1870267"/>
            <a:chExt cx="951721" cy="959102"/>
          </a:xfrm>
        </p:grpSpPr>
        <p:sp>
          <p:nvSpPr>
            <p:cNvPr id="275" name="直角三角形 27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6" name="直角三角形 27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7" name="组 276"/>
          <p:cNvGrpSpPr/>
          <p:nvPr userDrawn="1"/>
        </p:nvGrpSpPr>
        <p:grpSpPr>
          <a:xfrm>
            <a:off x="5079516" y="2016870"/>
            <a:ext cx="1026605" cy="1016638"/>
            <a:chOff x="0" y="0"/>
            <a:chExt cx="1248230" cy="1248229"/>
          </a:xfrm>
        </p:grpSpPr>
        <p:sp>
          <p:nvSpPr>
            <p:cNvPr id="278" name="矩形 277"/>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9" name="矩形 27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0" name="矩形 27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1" name="矩形 28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2" name="矩形 28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3" name="矩形 28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4" name="矩形 28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8" name="组 317"/>
          <p:cNvGrpSpPr/>
          <p:nvPr userDrawn="1"/>
        </p:nvGrpSpPr>
        <p:grpSpPr>
          <a:xfrm>
            <a:off x="10155573" y="2014211"/>
            <a:ext cx="1016638" cy="1016638"/>
            <a:chOff x="3725324" y="1238432"/>
            <a:chExt cx="1248229" cy="1248229"/>
          </a:xfrm>
        </p:grpSpPr>
        <p:sp>
          <p:nvSpPr>
            <p:cNvPr id="319" name="矩形 318"/>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0" name="矩形 319"/>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1" name="矩形 320"/>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2" name="矩形 321"/>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3" name="矩形 322"/>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4" name="矩形 323"/>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32" name="组 331"/>
          <p:cNvGrpSpPr/>
          <p:nvPr userDrawn="1"/>
        </p:nvGrpSpPr>
        <p:grpSpPr>
          <a:xfrm>
            <a:off x="11175362" y="2004836"/>
            <a:ext cx="1016638" cy="1016638"/>
            <a:chOff x="2336" y="2502549"/>
            <a:chExt cx="1248229" cy="1248229"/>
          </a:xfrm>
        </p:grpSpPr>
        <p:sp>
          <p:nvSpPr>
            <p:cNvPr id="333" name="矩形 332"/>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4" name="组 333"/>
            <p:cNvGrpSpPr/>
            <p:nvPr userDrawn="1"/>
          </p:nvGrpSpPr>
          <p:grpSpPr>
            <a:xfrm>
              <a:off x="179050" y="2677296"/>
              <a:ext cx="894800" cy="898734"/>
              <a:chOff x="208038" y="2761329"/>
              <a:chExt cx="894800" cy="898734"/>
            </a:xfrm>
            <a:solidFill>
              <a:schemeClr val="accent1">
                <a:lumMod val="20000"/>
                <a:lumOff val="80000"/>
              </a:schemeClr>
            </a:solidFill>
          </p:grpSpPr>
          <p:sp>
            <p:nvSpPr>
              <p:cNvPr id="335" name="矩形 334"/>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6" name="矩形 335"/>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7" name="矩形 336"/>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8" name="矩形 337"/>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339" name="组 338"/>
          <p:cNvGrpSpPr/>
          <p:nvPr userDrawn="1"/>
        </p:nvGrpSpPr>
        <p:grpSpPr>
          <a:xfrm rot="5400000">
            <a:off x="11175361" y="997571"/>
            <a:ext cx="1016638" cy="1016639"/>
            <a:chOff x="0" y="1248227"/>
            <a:chExt cx="1248229" cy="1248230"/>
          </a:xfrm>
        </p:grpSpPr>
        <p:sp>
          <p:nvSpPr>
            <p:cNvPr id="340" name="矩形 339"/>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1" name="三角形 340"/>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2" name="三角形 341"/>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3" name="组 342"/>
          <p:cNvGrpSpPr/>
          <p:nvPr userDrawn="1"/>
        </p:nvGrpSpPr>
        <p:grpSpPr>
          <a:xfrm>
            <a:off x="11175360" y="-21458"/>
            <a:ext cx="1016639" cy="1016638"/>
            <a:chOff x="0" y="0"/>
            <a:chExt cx="1248230" cy="1248229"/>
          </a:xfrm>
        </p:grpSpPr>
        <p:sp>
          <p:nvSpPr>
            <p:cNvPr id="344" name="矩形 343"/>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5" name="矩形 344"/>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6" name="矩形 345"/>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7" name="矩形 346"/>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8" name="矩形 347"/>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9" name="矩形 348"/>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0" name="矩形 349"/>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1" name="组 350"/>
          <p:cNvGrpSpPr/>
          <p:nvPr userDrawn="1"/>
        </p:nvGrpSpPr>
        <p:grpSpPr>
          <a:xfrm rot="10800000">
            <a:off x="10149606" y="994138"/>
            <a:ext cx="1026605" cy="1016638"/>
            <a:chOff x="0" y="0"/>
            <a:chExt cx="1248230" cy="1248229"/>
          </a:xfrm>
        </p:grpSpPr>
        <p:sp>
          <p:nvSpPr>
            <p:cNvPr id="352" name="矩形 351"/>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3" name="矩形 352"/>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4" name="矩形 353"/>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5" name="矩形 354"/>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6" name="矩形 355"/>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7" name="矩形 356"/>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8" name="矩形 357"/>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9" name="组 358"/>
          <p:cNvGrpSpPr/>
          <p:nvPr userDrawn="1"/>
        </p:nvGrpSpPr>
        <p:grpSpPr>
          <a:xfrm rot="10800000">
            <a:off x="10158955" y="-10478"/>
            <a:ext cx="1016638" cy="1016639"/>
            <a:chOff x="0" y="1248227"/>
            <a:chExt cx="1248229" cy="1248230"/>
          </a:xfrm>
        </p:grpSpPr>
        <p:sp>
          <p:nvSpPr>
            <p:cNvPr id="360" name="矩形 359"/>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1" name="三角形 360"/>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2" name="三角形 361"/>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65" name="文本占位符 258"/>
          <p:cNvSpPr>
            <a:spLocks noGrp="1"/>
          </p:cNvSpPr>
          <p:nvPr>
            <p:ph type="body" sz="quarter" idx="12"/>
          </p:nvPr>
        </p:nvSpPr>
        <p:spPr>
          <a:xfrm>
            <a:off x="2537367" y="3598465"/>
            <a:ext cx="7117268" cy="840354"/>
          </a:xfrm>
          <a:prstGeom prst="rect">
            <a:avLst/>
          </a:prstGeom>
        </p:spPr>
        <p:txBody>
          <a:bodyPr anchor="ctr"/>
          <a:lstStyle>
            <a:lvl1pPr marL="0" indent="0" algn="ctr">
              <a:buNone/>
              <a:defRPr sz="6000" b="1">
                <a:solidFill>
                  <a:schemeClr val="accent1"/>
                </a:solidFill>
              </a:defRPr>
            </a:lvl1pPr>
          </a:lstStyle>
          <a:p>
            <a:pPr lvl="0"/>
            <a:endParaRPr kumimoji="1" lang="zh-CN" altLang="en-US" dirty="0"/>
          </a:p>
        </p:txBody>
      </p:sp>
      <p:sp>
        <p:nvSpPr>
          <p:cNvPr id="366" name="文本占位符 258"/>
          <p:cNvSpPr>
            <a:spLocks noGrp="1"/>
          </p:cNvSpPr>
          <p:nvPr>
            <p:ph type="body" sz="quarter" idx="13"/>
          </p:nvPr>
        </p:nvSpPr>
        <p:spPr>
          <a:xfrm>
            <a:off x="2547486" y="4438819"/>
            <a:ext cx="7117268" cy="543884"/>
          </a:xfrm>
          <a:prstGeom prst="rect">
            <a:avLst/>
          </a:prstGeom>
        </p:spPr>
        <p:txBody>
          <a:bodyPr anchor="ctr"/>
          <a:lstStyle>
            <a:lvl1pPr marL="0" indent="0" algn="ctr">
              <a:buNone/>
              <a:defRPr sz="2400" b="1">
                <a:solidFill>
                  <a:schemeClr val="accent1"/>
                </a:solidFill>
              </a:defRPr>
            </a:lvl1pPr>
          </a:lstStyle>
          <a:p>
            <a:pPr lvl="0"/>
            <a:endParaRPr kumimoji="1" lang="zh-CN" altLang="en-US" dirty="0"/>
          </a:p>
        </p:txBody>
      </p:sp>
      <p:sp>
        <p:nvSpPr>
          <p:cNvPr id="367" name="文本占位符 258"/>
          <p:cNvSpPr>
            <a:spLocks noGrp="1"/>
          </p:cNvSpPr>
          <p:nvPr>
            <p:ph type="body" sz="quarter" idx="14"/>
          </p:nvPr>
        </p:nvSpPr>
        <p:spPr>
          <a:xfrm>
            <a:off x="2537367" y="5100794"/>
            <a:ext cx="7117268" cy="339015"/>
          </a:xfrm>
          <a:prstGeom prst="rect">
            <a:avLst/>
          </a:prstGeom>
        </p:spPr>
        <p:txBody>
          <a:bodyPr anchor="ctr"/>
          <a:lstStyle>
            <a:lvl1pPr marL="0" indent="0" algn="ctr">
              <a:buNone/>
              <a:defRPr sz="1600" b="0">
                <a:solidFill>
                  <a:schemeClr val="accent1"/>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137089" y="2824282"/>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248712" y="2824282"/>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1" name="文本占位符 258"/>
          <p:cNvSpPr>
            <a:spLocks noGrp="1"/>
          </p:cNvSpPr>
          <p:nvPr>
            <p:ph type="body" sz="quarter" idx="13" hasCustomPrompt="1"/>
          </p:nvPr>
        </p:nvSpPr>
        <p:spPr>
          <a:xfrm>
            <a:off x="6137089" y="3911345"/>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2" name="文本占位符 258"/>
          <p:cNvSpPr>
            <a:spLocks noGrp="1"/>
          </p:cNvSpPr>
          <p:nvPr>
            <p:ph type="body" sz="quarter" idx="14"/>
          </p:nvPr>
        </p:nvSpPr>
        <p:spPr>
          <a:xfrm>
            <a:off x="7248712" y="3911345"/>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3" name="文本占位符 258"/>
          <p:cNvSpPr>
            <a:spLocks noGrp="1"/>
          </p:cNvSpPr>
          <p:nvPr>
            <p:ph type="body" sz="quarter" idx="15" hasCustomPrompt="1"/>
          </p:nvPr>
        </p:nvSpPr>
        <p:spPr>
          <a:xfrm>
            <a:off x="6137089" y="4998408"/>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4" name="文本占位符 258"/>
          <p:cNvSpPr>
            <a:spLocks noGrp="1"/>
          </p:cNvSpPr>
          <p:nvPr>
            <p:ph type="body" sz="quarter" idx="16"/>
          </p:nvPr>
        </p:nvSpPr>
        <p:spPr>
          <a:xfrm>
            <a:off x="7248712" y="4998408"/>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32354" y="2729354"/>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99795" y="2729354"/>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8" name="文本占位符 258"/>
          <p:cNvSpPr>
            <a:spLocks noGrp="1"/>
          </p:cNvSpPr>
          <p:nvPr>
            <p:ph type="body" sz="quarter" idx="18" hasCustomPrompt="1"/>
          </p:nvPr>
        </p:nvSpPr>
        <p:spPr>
          <a:xfrm>
            <a:off x="6532354" y="3563622"/>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19"/>
          </p:nvPr>
        </p:nvSpPr>
        <p:spPr>
          <a:xfrm>
            <a:off x="7499795" y="3563622"/>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0" name="文本占位符 258"/>
          <p:cNvSpPr>
            <a:spLocks noGrp="1"/>
          </p:cNvSpPr>
          <p:nvPr>
            <p:ph type="body" sz="quarter" idx="20" hasCustomPrompt="1"/>
          </p:nvPr>
        </p:nvSpPr>
        <p:spPr>
          <a:xfrm>
            <a:off x="6532354" y="4397890"/>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1" name="文本占位符 258"/>
          <p:cNvSpPr>
            <a:spLocks noGrp="1"/>
          </p:cNvSpPr>
          <p:nvPr>
            <p:ph type="body" sz="quarter" idx="21"/>
          </p:nvPr>
        </p:nvSpPr>
        <p:spPr>
          <a:xfrm>
            <a:off x="7499795" y="4397890"/>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2" name="文本占位符 258"/>
          <p:cNvSpPr>
            <a:spLocks noGrp="1"/>
          </p:cNvSpPr>
          <p:nvPr>
            <p:ph type="body" sz="quarter" idx="22" hasCustomPrompt="1"/>
          </p:nvPr>
        </p:nvSpPr>
        <p:spPr>
          <a:xfrm>
            <a:off x="6532354" y="5232158"/>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3" name="文本占位符 258"/>
          <p:cNvSpPr>
            <a:spLocks noGrp="1"/>
          </p:cNvSpPr>
          <p:nvPr>
            <p:ph type="body" sz="quarter" idx="23"/>
          </p:nvPr>
        </p:nvSpPr>
        <p:spPr>
          <a:xfrm>
            <a:off x="7499795" y="5232158"/>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2" name="组 1"/>
          <p:cNvGrpSpPr/>
          <p:nvPr userDrawn="1"/>
        </p:nvGrpSpPr>
        <p:grpSpPr>
          <a:xfrm>
            <a:off x="1018438" y="588"/>
            <a:ext cx="1018440" cy="1018440"/>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2036878" y="587"/>
            <a:ext cx="1030411" cy="1030411"/>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1018437" y="999617"/>
            <a:ext cx="1018432" cy="1018432"/>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2" y="999616"/>
            <a:ext cx="1018440" cy="1018441"/>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2" y="588"/>
            <a:ext cx="1018441" cy="1018440"/>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2036873" y="999614"/>
            <a:ext cx="1030417" cy="1018436"/>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3067288" y="588"/>
            <a:ext cx="1018440" cy="1018440"/>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3067285" y="1004589"/>
            <a:ext cx="1018440" cy="1018441"/>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7104530" y="7663"/>
            <a:ext cx="1018440" cy="1018440"/>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10169910" y="1288"/>
            <a:ext cx="1018441" cy="1024815"/>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9145484" y="-9286"/>
            <a:ext cx="1030411" cy="1038401"/>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10172014" y="1022124"/>
            <a:ext cx="1018440" cy="1018440"/>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9155489" y="1022124"/>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7125139" y="1022124"/>
            <a:ext cx="1018441" cy="1024815"/>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8138501" y="1019111"/>
            <a:ext cx="1030411" cy="1038401"/>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4076919" y="-5617"/>
            <a:ext cx="1030411" cy="1038401"/>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4070930" y="1007602"/>
            <a:ext cx="1018440" cy="1018440"/>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1173558" y="1288"/>
            <a:ext cx="1018440" cy="1018441"/>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1173558" y="1022124"/>
            <a:ext cx="1018441" cy="1018440"/>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5080552" y="7666"/>
            <a:ext cx="1018440" cy="1018440"/>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6098992" y="7665"/>
            <a:ext cx="1030411" cy="1030411"/>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5080551" y="1006695"/>
            <a:ext cx="1018432" cy="1018432"/>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6098986" y="1006692"/>
            <a:ext cx="1030417" cy="1018436"/>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8" name="文本占位符 258"/>
          <p:cNvSpPr>
            <a:spLocks noGrp="1"/>
          </p:cNvSpPr>
          <p:nvPr userDrawn="1">
            <p:ph type="body" sz="quarter" idx="11" hasCustomPrompt="1"/>
          </p:nvPr>
        </p:nvSpPr>
        <p:spPr>
          <a:xfrm>
            <a:off x="6509994" y="272935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userDrawn="1">
            <p:ph type="body" sz="quarter" idx="12"/>
          </p:nvPr>
        </p:nvSpPr>
        <p:spPr>
          <a:xfrm>
            <a:off x="7477435" y="272935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userDrawn="1">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userDrawn="1">
            <p:ph type="body" sz="quarter" idx="18" hasCustomPrompt="1"/>
          </p:nvPr>
        </p:nvSpPr>
        <p:spPr>
          <a:xfrm>
            <a:off x="6509994" y="343358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userDrawn="1">
            <p:ph type="body" sz="quarter" idx="19"/>
          </p:nvPr>
        </p:nvSpPr>
        <p:spPr>
          <a:xfrm>
            <a:off x="7477435" y="343358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userDrawn="1">
            <p:ph type="body" sz="quarter" idx="20" hasCustomPrompt="1"/>
          </p:nvPr>
        </p:nvSpPr>
        <p:spPr>
          <a:xfrm>
            <a:off x="6509994" y="4137806"/>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userDrawn="1">
            <p:ph type="body" sz="quarter" idx="21"/>
          </p:nvPr>
        </p:nvSpPr>
        <p:spPr>
          <a:xfrm>
            <a:off x="7477435" y="4137806"/>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userDrawn="1">
            <p:ph type="body" sz="quarter" idx="22" hasCustomPrompt="1"/>
          </p:nvPr>
        </p:nvSpPr>
        <p:spPr>
          <a:xfrm>
            <a:off x="6509994" y="484203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userDrawn="1">
            <p:ph type="body" sz="quarter" idx="23"/>
          </p:nvPr>
        </p:nvSpPr>
        <p:spPr>
          <a:xfrm>
            <a:off x="7477435" y="484203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userDrawn="1">
            <p:ph type="body" sz="quarter" idx="24" hasCustomPrompt="1"/>
          </p:nvPr>
        </p:nvSpPr>
        <p:spPr>
          <a:xfrm>
            <a:off x="6507752" y="554625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userDrawn="1">
            <p:ph type="body" sz="quarter" idx="25"/>
          </p:nvPr>
        </p:nvSpPr>
        <p:spPr>
          <a:xfrm>
            <a:off x="7475193" y="554625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09994" y="246682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77435" y="246682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p:ph type="body" sz="quarter" idx="18" hasCustomPrompt="1"/>
          </p:nvPr>
        </p:nvSpPr>
        <p:spPr>
          <a:xfrm>
            <a:off x="6509994" y="313519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p:ph type="body" sz="quarter" idx="19"/>
          </p:nvPr>
        </p:nvSpPr>
        <p:spPr>
          <a:xfrm>
            <a:off x="7477435" y="313519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p:ph type="body" sz="quarter" idx="20" hasCustomPrompt="1"/>
          </p:nvPr>
        </p:nvSpPr>
        <p:spPr>
          <a:xfrm>
            <a:off x="6509994" y="380356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p:ph type="body" sz="quarter" idx="21"/>
          </p:nvPr>
        </p:nvSpPr>
        <p:spPr>
          <a:xfrm>
            <a:off x="7477435" y="380356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p:ph type="body" sz="quarter" idx="22" hasCustomPrompt="1"/>
          </p:nvPr>
        </p:nvSpPr>
        <p:spPr>
          <a:xfrm>
            <a:off x="6509994" y="447192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p:ph type="body" sz="quarter" idx="23"/>
          </p:nvPr>
        </p:nvSpPr>
        <p:spPr>
          <a:xfrm>
            <a:off x="7477435" y="447192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p:ph type="body" sz="quarter" idx="24" hasCustomPrompt="1"/>
          </p:nvPr>
        </p:nvSpPr>
        <p:spPr>
          <a:xfrm>
            <a:off x="6507752" y="5122367"/>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p:ph type="body" sz="quarter" idx="25"/>
          </p:nvPr>
        </p:nvSpPr>
        <p:spPr>
          <a:xfrm>
            <a:off x="7475193" y="5122367"/>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58" name="文本占位符 258"/>
          <p:cNvSpPr>
            <a:spLocks noGrp="1"/>
          </p:cNvSpPr>
          <p:nvPr>
            <p:ph type="body" sz="quarter" idx="26" hasCustomPrompt="1"/>
          </p:nvPr>
        </p:nvSpPr>
        <p:spPr>
          <a:xfrm>
            <a:off x="6507752" y="578644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27"/>
          </p:nvPr>
        </p:nvSpPr>
        <p:spPr>
          <a:xfrm>
            <a:off x="7475193" y="578644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1845" y="1959833"/>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986770" y="1959840"/>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2971907" y="1953656"/>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1979336" y="1943411"/>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userDrawn="1"/>
        </p:nvGrpSpPr>
        <p:grpSpPr>
          <a:xfrm rot="10800000">
            <a:off x="1989021" y="4911420"/>
            <a:ext cx="986772" cy="986772"/>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userDrawn="1"/>
        </p:nvGrpSpPr>
        <p:grpSpPr>
          <a:xfrm rot="10800000">
            <a:off x="990652" y="4899823"/>
            <a:ext cx="998370" cy="998370"/>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userDrawn="1"/>
        </p:nvGrpSpPr>
        <p:grpSpPr>
          <a:xfrm rot="10800000">
            <a:off x="1989029" y="3924656"/>
            <a:ext cx="986764" cy="986764"/>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userDrawn="1"/>
        </p:nvGrpSpPr>
        <p:grpSpPr>
          <a:xfrm rot="10800000">
            <a:off x="2975793" y="3924648"/>
            <a:ext cx="986772" cy="986773"/>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userDrawn="1"/>
        </p:nvGrpSpPr>
        <p:grpSpPr>
          <a:xfrm rot="10800000">
            <a:off x="2975792" y="4911420"/>
            <a:ext cx="986773" cy="986772"/>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userDrawn="1"/>
        </p:nvGrpSpPr>
        <p:grpSpPr>
          <a:xfrm>
            <a:off x="990650" y="3924656"/>
            <a:ext cx="998376" cy="986768"/>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userDrawn="1"/>
        </p:nvGrpSpPr>
        <p:grpSpPr>
          <a:xfrm rot="10800000">
            <a:off x="3880" y="4911420"/>
            <a:ext cx="986772" cy="986772"/>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userDrawn="1"/>
        </p:nvGrpSpPr>
        <p:grpSpPr>
          <a:xfrm rot="16200000">
            <a:off x="3884" y="3929518"/>
            <a:ext cx="986772" cy="986773"/>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2973946" y="2942749"/>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1989029" y="294274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3884" y="2942749"/>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1003665" y="2939830"/>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3944346" y="1953656"/>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3944346" y="2942749"/>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8" name="组 157"/>
          <p:cNvGrpSpPr/>
          <p:nvPr userDrawn="1"/>
        </p:nvGrpSpPr>
        <p:grpSpPr>
          <a:xfrm rot="10800000">
            <a:off x="3944347" y="3924648"/>
            <a:ext cx="986764" cy="986764"/>
            <a:chOff x="1248227" y="1248229"/>
            <a:chExt cx="1248229" cy="1248229"/>
          </a:xfrm>
        </p:grpSpPr>
        <p:sp>
          <p:nvSpPr>
            <p:cNvPr id="159" name="矩形 158"/>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椭圆 159"/>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1" name="组 160"/>
          <p:cNvGrpSpPr/>
          <p:nvPr userDrawn="1"/>
        </p:nvGrpSpPr>
        <p:grpSpPr>
          <a:xfrm rot="10800000">
            <a:off x="3926418" y="4910009"/>
            <a:ext cx="998370" cy="1006112"/>
            <a:chOff x="1886852" y="1870267"/>
            <a:chExt cx="951721" cy="959102"/>
          </a:xfrm>
        </p:grpSpPr>
        <p:sp>
          <p:nvSpPr>
            <p:cNvPr id="162" name="直角三角形 16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直角三角形 16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userDrawn="1"/>
        </p:nvGrpSpPr>
        <p:grpSpPr>
          <a:xfrm>
            <a:off x="989208" y="5901526"/>
            <a:ext cx="986772" cy="986772"/>
            <a:chOff x="2336" y="2502549"/>
            <a:chExt cx="1248229" cy="1248229"/>
          </a:xfrm>
        </p:grpSpPr>
        <p:sp>
          <p:nvSpPr>
            <p:cNvPr id="165" name="矩形 16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66" name="组 165"/>
            <p:cNvGrpSpPr/>
            <p:nvPr userDrawn="1"/>
          </p:nvGrpSpPr>
          <p:grpSpPr>
            <a:xfrm>
              <a:off x="179050" y="2677296"/>
              <a:ext cx="894800" cy="898734"/>
              <a:chOff x="208038" y="2761329"/>
              <a:chExt cx="894800" cy="898734"/>
            </a:xfrm>
            <a:solidFill>
              <a:schemeClr val="accent1">
                <a:lumMod val="20000"/>
                <a:lumOff val="80000"/>
              </a:schemeClr>
            </a:solidFill>
          </p:grpSpPr>
          <p:sp>
            <p:nvSpPr>
              <p:cNvPr id="167" name="矩形 16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71" name="矩形 170"/>
          <p:cNvSpPr/>
          <p:nvPr userDrawn="1"/>
        </p:nvSpPr>
        <p:spPr>
          <a:xfrm>
            <a:off x="1974132" y="590153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2" name="组 171"/>
          <p:cNvGrpSpPr/>
          <p:nvPr userDrawn="1"/>
        </p:nvGrpSpPr>
        <p:grpSpPr>
          <a:xfrm>
            <a:off x="3940462" y="5895349"/>
            <a:ext cx="986773" cy="992948"/>
            <a:chOff x="3759350" y="2494736"/>
            <a:chExt cx="1248230" cy="1256042"/>
          </a:xfrm>
        </p:grpSpPr>
        <p:sp>
          <p:nvSpPr>
            <p:cNvPr id="173" name="矩形 17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4" name="组 173"/>
            <p:cNvGrpSpPr/>
            <p:nvPr userDrawn="1"/>
          </p:nvGrpSpPr>
          <p:grpSpPr>
            <a:xfrm>
              <a:off x="3774026" y="2495224"/>
              <a:ext cx="1233548" cy="1233548"/>
              <a:chOff x="3774026" y="2495224"/>
              <a:chExt cx="1189544" cy="1189544"/>
            </a:xfrm>
          </p:grpSpPr>
          <p:sp>
            <p:nvSpPr>
              <p:cNvPr id="175" name="椭圆 174"/>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椭圆 175"/>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椭圆 176"/>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椭圆 177"/>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9" name="组 178"/>
          <p:cNvGrpSpPr/>
          <p:nvPr userDrawn="1"/>
        </p:nvGrpSpPr>
        <p:grpSpPr>
          <a:xfrm>
            <a:off x="2947891" y="5885105"/>
            <a:ext cx="998370" cy="1006112"/>
            <a:chOff x="1886852" y="1870267"/>
            <a:chExt cx="951721" cy="959102"/>
          </a:xfrm>
        </p:grpSpPr>
        <p:sp>
          <p:nvSpPr>
            <p:cNvPr id="180" name="直角三角形 17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直角三角形 18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userDrawn="1"/>
        </p:nvGrpSpPr>
        <p:grpSpPr>
          <a:xfrm>
            <a:off x="-2" y="5901526"/>
            <a:ext cx="996446" cy="986772"/>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16" name="矩形 215"/>
          <p:cNvSpPr/>
          <p:nvPr userDrawn="1"/>
        </p:nvSpPr>
        <p:spPr>
          <a:xfrm>
            <a:off x="4922572" y="194876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17" name="组 216"/>
          <p:cNvGrpSpPr/>
          <p:nvPr userDrawn="1"/>
        </p:nvGrpSpPr>
        <p:grpSpPr>
          <a:xfrm>
            <a:off x="5915138" y="1932340"/>
            <a:ext cx="992576" cy="1027364"/>
            <a:chOff x="1886852" y="1870267"/>
            <a:chExt cx="951721" cy="959102"/>
          </a:xfrm>
        </p:grpSpPr>
        <p:sp>
          <p:nvSpPr>
            <p:cNvPr id="218" name="直角三角形 21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9" name="直角三角形 21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0" name="组 219"/>
          <p:cNvGrpSpPr/>
          <p:nvPr userDrawn="1"/>
        </p:nvGrpSpPr>
        <p:grpSpPr>
          <a:xfrm rot="10800000">
            <a:off x="5924823" y="4918278"/>
            <a:ext cx="986772" cy="986772"/>
            <a:chOff x="1248229" y="0"/>
            <a:chExt cx="1248229" cy="1248229"/>
          </a:xfrm>
        </p:grpSpPr>
        <p:sp>
          <p:nvSpPr>
            <p:cNvPr id="221" name="矩形 22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2" name="矩形 22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3" name="矩形 22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4" name="矩形 22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5" name="矩形 22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6" name="矩形 22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7" name="组 226"/>
          <p:cNvGrpSpPr/>
          <p:nvPr userDrawn="1"/>
        </p:nvGrpSpPr>
        <p:grpSpPr>
          <a:xfrm rot="10800000">
            <a:off x="4926454" y="4906681"/>
            <a:ext cx="998370" cy="998370"/>
            <a:chOff x="2496456" y="-1"/>
            <a:chExt cx="1262899" cy="1262899"/>
          </a:xfrm>
        </p:grpSpPr>
        <p:sp>
          <p:nvSpPr>
            <p:cNvPr id="228" name="直角三角形 22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9" name="直角三角形 22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0" name="组 229"/>
          <p:cNvGrpSpPr/>
          <p:nvPr userDrawn="1"/>
        </p:nvGrpSpPr>
        <p:grpSpPr>
          <a:xfrm rot="10800000">
            <a:off x="5924831" y="3931514"/>
            <a:ext cx="986764" cy="986764"/>
            <a:chOff x="1248227" y="1248229"/>
            <a:chExt cx="1248229" cy="1248229"/>
          </a:xfrm>
        </p:grpSpPr>
        <p:sp>
          <p:nvSpPr>
            <p:cNvPr id="231" name="矩形 23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2" name="椭圆 23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3" name="组 232"/>
          <p:cNvGrpSpPr/>
          <p:nvPr userDrawn="1"/>
        </p:nvGrpSpPr>
        <p:grpSpPr>
          <a:xfrm>
            <a:off x="4926452" y="3931514"/>
            <a:ext cx="998376" cy="986768"/>
            <a:chOff x="5617024" y="653140"/>
            <a:chExt cx="2496460" cy="2467431"/>
          </a:xfrm>
        </p:grpSpPr>
        <p:grpSp>
          <p:nvGrpSpPr>
            <p:cNvPr id="234" name="组 233"/>
            <p:cNvGrpSpPr/>
            <p:nvPr userDrawn="1"/>
          </p:nvGrpSpPr>
          <p:grpSpPr>
            <a:xfrm>
              <a:off x="5617025" y="655563"/>
              <a:ext cx="1248230" cy="1248229"/>
              <a:chOff x="5617025" y="655563"/>
              <a:chExt cx="1248230" cy="1248229"/>
            </a:xfrm>
          </p:grpSpPr>
          <p:sp>
            <p:nvSpPr>
              <p:cNvPr id="244" name="直角三角形 24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5" name="直角三角形 24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5" name="组 234"/>
            <p:cNvGrpSpPr/>
            <p:nvPr userDrawn="1"/>
          </p:nvGrpSpPr>
          <p:grpSpPr>
            <a:xfrm>
              <a:off x="6865254" y="653140"/>
              <a:ext cx="1248230" cy="1248229"/>
              <a:chOff x="5617025" y="655563"/>
              <a:chExt cx="1248230" cy="1248229"/>
            </a:xfrm>
          </p:grpSpPr>
          <p:sp>
            <p:nvSpPr>
              <p:cNvPr id="242" name="直角三角形 24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直角三角形 24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6" name="组 235"/>
            <p:cNvGrpSpPr/>
            <p:nvPr userDrawn="1"/>
          </p:nvGrpSpPr>
          <p:grpSpPr>
            <a:xfrm>
              <a:off x="5617024" y="1872342"/>
              <a:ext cx="1248230" cy="1248229"/>
              <a:chOff x="5617025" y="655563"/>
              <a:chExt cx="1248230" cy="1248229"/>
            </a:xfrm>
          </p:grpSpPr>
          <p:sp>
            <p:nvSpPr>
              <p:cNvPr id="240" name="直角三角形 23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1" name="直角三角形 24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7" name="组 236"/>
            <p:cNvGrpSpPr/>
            <p:nvPr userDrawn="1"/>
          </p:nvGrpSpPr>
          <p:grpSpPr>
            <a:xfrm>
              <a:off x="6865253" y="1869919"/>
              <a:ext cx="1248230" cy="1248229"/>
              <a:chOff x="5617025" y="655563"/>
              <a:chExt cx="1248230" cy="1248229"/>
            </a:xfrm>
          </p:grpSpPr>
          <p:sp>
            <p:nvSpPr>
              <p:cNvPr id="238" name="直角三角形 2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直角三角形 2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46" name="矩形 245"/>
          <p:cNvSpPr/>
          <p:nvPr userDrawn="1"/>
        </p:nvSpPr>
        <p:spPr>
          <a:xfrm rot="10800000">
            <a:off x="5924831" y="2931678"/>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47" name="组 246"/>
          <p:cNvGrpSpPr/>
          <p:nvPr userDrawn="1"/>
        </p:nvGrpSpPr>
        <p:grpSpPr>
          <a:xfrm rot="10800000">
            <a:off x="4939467" y="2928759"/>
            <a:ext cx="998370" cy="1013388"/>
            <a:chOff x="1886852" y="1870267"/>
            <a:chExt cx="951721" cy="959102"/>
          </a:xfrm>
        </p:grpSpPr>
        <p:sp>
          <p:nvSpPr>
            <p:cNvPr id="248" name="直角三角形 2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9" name="直角三角形 2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0" name="组 249"/>
          <p:cNvGrpSpPr/>
          <p:nvPr userDrawn="1"/>
        </p:nvGrpSpPr>
        <p:grpSpPr>
          <a:xfrm>
            <a:off x="4925010" y="5890455"/>
            <a:ext cx="986772" cy="986772"/>
            <a:chOff x="2336" y="2502549"/>
            <a:chExt cx="1248229" cy="1248229"/>
          </a:xfrm>
        </p:grpSpPr>
        <p:sp>
          <p:nvSpPr>
            <p:cNvPr id="251" name="矩形 250"/>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52" name="组 251"/>
            <p:cNvGrpSpPr/>
            <p:nvPr userDrawn="1"/>
          </p:nvGrpSpPr>
          <p:grpSpPr>
            <a:xfrm>
              <a:off x="179050" y="2677296"/>
              <a:ext cx="894800" cy="898734"/>
              <a:chOff x="208038" y="2761329"/>
              <a:chExt cx="894800" cy="898734"/>
            </a:xfrm>
            <a:solidFill>
              <a:schemeClr val="accent1">
                <a:lumMod val="20000"/>
                <a:lumOff val="80000"/>
              </a:schemeClr>
            </a:solidFill>
          </p:grpSpPr>
          <p:sp>
            <p:nvSpPr>
              <p:cNvPr id="253" name="矩形 252"/>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4" name="矩形 253"/>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矩形 254"/>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6" name="矩形 255"/>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7" name="矩形 256"/>
          <p:cNvSpPr/>
          <p:nvPr userDrawn="1"/>
        </p:nvSpPr>
        <p:spPr>
          <a:xfrm>
            <a:off x="5909934" y="589046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9" name="文本占位符 258"/>
          <p:cNvSpPr>
            <a:spLocks noGrp="1"/>
          </p:cNvSpPr>
          <p:nvPr>
            <p:ph type="body" sz="quarter" idx="10" hasCustomPrompt="1"/>
          </p:nvPr>
        </p:nvSpPr>
        <p:spPr>
          <a:xfrm>
            <a:off x="7763435" y="1334014"/>
            <a:ext cx="3514163" cy="2939261"/>
          </a:xfrm>
          <a:prstGeom prst="rect">
            <a:avLst/>
          </a:prstGeom>
        </p:spPr>
        <p:txBody>
          <a:bodyPr/>
          <a:lstStyle>
            <a:lvl1pPr marL="0" indent="0" algn="ctr">
              <a:buNone/>
              <a:defRPr sz="23900">
                <a:solidFill>
                  <a:schemeClr val="accent1"/>
                </a:solidFill>
              </a:defRPr>
            </a:lvl1pPr>
          </a:lstStyle>
          <a:p>
            <a:pPr lvl="0"/>
            <a:r>
              <a:rPr kumimoji="1" lang="en-US" altLang="zh-CN" smtClean="0"/>
              <a:t>00</a:t>
            </a:r>
            <a:endParaRPr kumimoji="1" lang="zh-CN" altLang="en-US" dirty="0"/>
          </a:p>
        </p:txBody>
      </p:sp>
      <p:sp>
        <p:nvSpPr>
          <p:cNvPr id="260" name="文本占位符 258"/>
          <p:cNvSpPr>
            <a:spLocks noGrp="1"/>
          </p:cNvSpPr>
          <p:nvPr>
            <p:ph type="body" sz="quarter" idx="11" hasCustomPrompt="1"/>
          </p:nvPr>
        </p:nvSpPr>
        <p:spPr>
          <a:xfrm>
            <a:off x="7763435" y="4273275"/>
            <a:ext cx="3514163" cy="840354"/>
          </a:xfrm>
          <a:prstGeom prst="rect">
            <a:avLst/>
          </a:prstGeom>
        </p:spPr>
        <p:txBody>
          <a:bodyPr/>
          <a:lstStyle>
            <a:lvl1pPr marL="0" indent="0" algn="ctr">
              <a:buNone/>
              <a:defRPr sz="6000" b="1">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4" name="组 3"/>
          <p:cNvGrpSpPr/>
          <p:nvPr userDrawn="1"/>
        </p:nvGrpSpPr>
        <p:grpSpPr>
          <a:xfrm>
            <a:off x="1018438" y="588"/>
            <a:ext cx="1018440" cy="1018440"/>
            <a:chOff x="1248229" y="0"/>
            <a:chExt cx="1248229" cy="1248229"/>
          </a:xfrm>
        </p:grpSpPr>
        <p:sp>
          <p:nvSpPr>
            <p:cNvPr id="5" name="矩形 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 name="矩形 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 name="矩形 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 name="组 10"/>
          <p:cNvGrpSpPr/>
          <p:nvPr userDrawn="1"/>
        </p:nvGrpSpPr>
        <p:grpSpPr>
          <a:xfrm>
            <a:off x="2036878" y="587"/>
            <a:ext cx="1030411" cy="1030411"/>
            <a:chOff x="2496456" y="-1"/>
            <a:chExt cx="1262899" cy="1262899"/>
          </a:xfrm>
        </p:grpSpPr>
        <p:sp>
          <p:nvSpPr>
            <p:cNvPr id="12" name="直角三角形 1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 name="直角三角形 1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4" name="组 13"/>
          <p:cNvGrpSpPr/>
          <p:nvPr userDrawn="1"/>
        </p:nvGrpSpPr>
        <p:grpSpPr>
          <a:xfrm>
            <a:off x="-2" y="588"/>
            <a:ext cx="1018441" cy="1018440"/>
            <a:chOff x="0" y="0"/>
            <a:chExt cx="1248230" cy="1248229"/>
          </a:xfrm>
        </p:grpSpPr>
        <p:sp>
          <p:nvSpPr>
            <p:cNvPr id="15" name="矩形 14"/>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矩形 15"/>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 name="矩形 19"/>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 name="组 21"/>
          <p:cNvGrpSpPr/>
          <p:nvPr userDrawn="1"/>
        </p:nvGrpSpPr>
        <p:grpSpPr>
          <a:xfrm>
            <a:off x="3067288" y="588"/>
            <a:ext cx="1018440" cy="1018440"/>
            <a:chOff x="3725324" y="1238432"/>
            <a:chExt cx="1248229" cy="1248229"/>
          </a:xfrm>
        </p:grpSpPr>
        <p:sp>
          <p:nvSpPr>
            <p:cNvPr id="23" name="矩形 22"/>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 name="矩形 26"/>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 name="矩形 27"/>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7104530" y="7663"/>
            <a:ext cx="1018440" cy="1018440"/>
            <a:chOff x="2336" y="2502549"/>
            <a:chExt cx="1248229" cy="1248229"/>
          </a:xfrm>
        </p:grpSpPr>
        <p:sp>
          <p:nvSpPr>
            <p:cNvPr id="30" name="矩形 2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1" name="组 30"/>
            <p:cNvGrpSpPr/>
            <p:nvPr userDrawn="1"/>
          </p:nvGrpSpPr>
          <p:grpSpPr>
            <a:xfrm>
              <a:off x="179050" y="2677296"/>
              <a:ext cx="894800" cy="898734"/>
              <a:chOff x="208038" y="2761329"/>
              <a:chExt cx="894800" cy="898734"/>
            </a:xfrm>
            <a:solidFill>
              <a:schemeClr val="accent1">
                <a:lumMod val="20000"/>
                <a:lumOff val="80000"/>
              </a:schemeClr>
            </a:solidFill>
          </p:grpSpPr>
          <p:sp>
            <p:nvSpPr>
              <p:cNvPr id="32" name="矩形 3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矩形 3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36" name="矩形 35"/>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7" name="组 36"/>
          <p:cNvGrpSpPr/>
          <p:nvPr userDrawn="1"/>
        </p:nvGrpSpPr>
        <p:grpSpPr>
          <a:xfrm>
            <a:off x="10169910" y="1288"/>
            <a:ext cx="1018441" cy="1024815"/>
            <a:chOff x="3759350" y="2494736"/>
            <a:chExt cx="1248230" cy="1256042"/>
          </a:xfrm>
        </p:grpSpPr>
        <p:sp>
          <p:nvSpPr>
            <p:cNvPr id="38" name="矩形 3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9" name="组 38"/>
            <p:cNvGrpSpPr/>
            <p:nvPr userDrawn="1"/>
          </p:nvGrpSpPr>
          <p:grpSpPr>
            <a:xfrm>
              <a:off x="3774026" y="2495224"/>
              <a:ext cx="1233548" cy="1233548"/>
              <a:chOff x="3774026" y="2495224"/>
              <a:chExt cx="1189544" cy="1189544"/>
            </a:xfrm>
          </p:grpSpPr>
          <p:sp>
            <p:nvSpPr>
              <p:cNvPr id="40" name="椭圆 3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1" name="椭圆 4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椭圆 4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椭圆 4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4" name="组 43"/>
          <p:cNvGrpSpPr/>
          <p:nvPr userDrawn="1"/>
        </p:nvGrpSpPr>
        <p:grpSpPr>
          <a:xfrm>
            <a:off x="9145484" y="-27215"/>
            <a:ext cx="1030411" cy="1060000"/>
            <a:chOff x="1886852" y="1870267"/>
            <a:chExt cx="951721" cy="959102"/>
          </a:xfrm>
        </p:grpSpPr>
        <p:sp>
          <p:nvSpPr>
            <p:cNvPr id="45" name="直角三角形 4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直角三角形 4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10800000">
            <a:off x="4076919" y="-5617"/>
            <a:ext cx="1030411" cy="1038401"/>
            <a:chOff x="1886852" y="1870267"/>
            <a:chExt cx="951721" cy="959102"/>
          </a:xfrm>
        </p:grpSpPr>
        <p:sp>
          <p:nvSpPr>
            <p:cNvPr id="48" name="直角三角形 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直角三角形 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0" name="组 49"/>
          <p:cNvGrpSpPr/>
          <p:nvPr userDrawn="1"/>
        </p:nvGrpSpPr>
        <p:grpSpPr>
          <a:xfrm rot="16200000">
            <a:off x="11173558" y="1288"/>
            <a:ext cx="1018440" cy="1018441"/>
            <a:chOff x="0" y="1248227"/>
            <a:chExt cx="1248229" cy="1248230"/>
          </a:xfrm>
        </p:grpSpPr>
        <p:sp>
          <p:nvSpPr>
            <p:cNvPr id="51" name="矩形 50"/>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2" name="三角形 51"/>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52"/>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4" name="组 53"/>
          <p:cNvGrpSpPr/>
          <p:nvPr userDrawn="1"/>
        </p:nvGrpSpPr>
        <p:grpSpPr>
          <a:xfrm>
            <a:off x="5080552" y="7666"/>
            <a:ext cx="1018440" cy="1018440"/>
            <a:chOff x="1248229" y="0"/>
            <a:chExt cx="1248229" cy="1248229"/>
          </a:xfrm>
        </p:grpSpPr>
        <p:sp>
          <p:nvSpPr>
            <p:cNvPr id="55" name="矩形 5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8" name="矩形 5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9" name="矩形 5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0" name="矩形 5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a:off x="6098992" y="7665"/>
            <a:ext cx="1030411" cy="1030411"/>
            <a:chOff x="2496456" y="-1"/>
            <a:chExt cx="1262899" cy="1262899"/>
          </a:xfrm>
        </p:grpSpPr>
        <p:sp>
          <p:nvSpPr>
            <p:cNvPr id="62" name="直角三角形 6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直角三角形 6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5" name="文本占位符 64"/>
          <p:cNvSpPr>
            <a:spLocks noGrp="1"/>
          </p:cNvSpPr>
          <p:nvPr>
            <p:ph type="body" sz="quarter" idx="10"/>
          </p:nvPr>
        </p:nvSpPr>
        <p:spPr>
          <a:xfrm>
            <a:off x="279609" y="1198953"/>
            <a:ext cx="3514538" cy="572994"/>
          </a:xfrm>
          <a:prstGeom prst="rect">
            <a:avLst/>
          </a:prstGeom>
        </p:spPr>
        <p:txBody>
          <a:bodyPr anchor="ctr"/>
          <a:lstStyle>
            <a:lvl1pPr marL="0" indent="0" algn="l">
              <a:buNone/>
              <a:defRPr b="1">
                <a:solidFill>
                  <a:schemeClr val="accent1"/>
                </a:solidFill>
              </a:defRPr>
            </a:lvl1pPr>
          </a:lstStyle>
          <a:p>
            <a:pPr lvl="0"/>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Impact</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920750" y="3598545"/>
            <a:ext cx="9458325" cy="840105"/>
          </a:xfrm>
        </p:spPr>
        <p:txBody>
          <a:bodyPr/>
          <a:lstStyle/>
          <a:p>
            <a:r>
              <a:rPr kumimoji="1" lang="zh-CN" altLang="en-US" sz="4000" dirty="0" smtClean="0"/>
              <a:t>个人博客管理系统的设计与实现</a:t>
            </a:r>
            <a:endParaRPr kumimoji="1" lang="zh-CN" altLang="en-US" sz="4000" dirty="0" smtClean="0"/>
          </a:p>
        </p:txBody>
      </p:sp>
      <p:sp>
        <p:nvSpPr>
          <p:cNvPr id="3" name="文本占位符 2"/>
          <p:cNvSpPr>
            <a:spLocks noGrp="1"/>
          </p:cNvSpPr>
          <p:nvPr>
            <p:ph type="body" sz="quarter" idx="13"/>
          </p:nvPr>
        </p:nvSpPr>
        <p:spPr>
          <a:xfrm>
            <a:off x="2537326" y="4706789"/>
            <a:ext cx="7117268" cy="543884"/>
          </a:xfrm>
        </p:spPr>
        <p:txBody>
          <a:bodyPr/>
          <a:lstStyle/>
          <a:p>
            <a:r>
              <a:rPr kumimoji="1" lang="zh-CN" dirty="0"/>
              <a:t>张君卓 </a:t>
            </a:r>
            <a:r>
              <a:rPr kumimoji="1" lang="en-US" dirty="0" smtClean="0">
                <a:sym typeface="+mn-ea"/>
              </a:rPr>
              <a:t>20135612</a:t>
            </a:r>
            <a:endParaRPr kumimoji="1" lang="en-US" dirty="0"/>
          </a:p>
          <a:p>
            <a:endParaRPr kumimoji="1" lang="zh-CN" dirty="0"/>
          </a:p>
        </p:txBody>
      </p:sp>
      <p:sp>
        <p:nvSpPr>
          <p:cNvPr id="4" name="文本占位符 3"/>
          <p:cNvSpPr>
            <a:spLocks noGrp="1"/>
          </p:cNvSpPr>
          <p:nvPr>
            <p:ph type="body" sz="quarter" idx="14"/>
          </p:nvPr>
        </p:nvSpPr>
        <p:spPr/>
        <p:txBody>
          <a:bodyPr/>
          <a:lstStyle/>
          <a:p>
            <a:r>
              <a:rPr kumimoji="1" lang="zh-CN" altLang="en-US" dirty="0"/>
              <a:t>指导老师：李文杰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总体设计</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登录注册</a:t>
            </a:r>
            <a:endParaRPr kumimoji="1" lang="zh-CN" altLang="en-US" dirty="0" smtClean="0"/>
          </a:p>
        </p:txBody>
      </p:sp>
      <p:sp>
        <p:nvSpPr>
          <p:cNvPr id="24" name="矩形 23"/>
          <p:cNvSpPr/>
          <p:nvPr/>
        </p:nvSpPr>
        <p:spPr>
          <a:xfrm>
            <a:off x="1064260" y="2138680"/>
            <a:ext cx="2997835" cy="152971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从首页点击登录进入登录页，填写用户名和登录密码进行登录；未注册则填写相关字段进行注册。</a:t>
            </a:r>
            <a:endParaRPr sz="1200" dirty="0">
              <a:solidFill>
                <a:schemeClr val="tx1">
                  <a:lumMod val="85000"/>
                  <a:lumOff val="15000"/>
                </a:schemeClr>
              </a:solidFill>
              <a:latin typeface="+mn-ea"/>
            </a:endParaRPr>
          </a:p>
          <a:p>
            <a:pPr lvl="0" algn="l">
              <a:lnSpc>
                <a:spcPct val="130000"/>
              </a:lnSpc>
            </a:pPr>
            <a:r>
              <a:rPr sz="1200" dirty="0">
                <a:solidFill>
                  <a:schemeClr val="tx1">
                    <a:lumMod val="85000"/>
                    <a:lumOff val="15000"/>
                  </a:schemeClr>
                </a:solidFill>
                <a:latin typeface="+mn-ea"/>
              </a:rPr>
              <a:t>操作成功后跳转首页，进行其他操作；失败则继续当前操作直至成功或仅浏览首页的文章或推荐关注的作者。</a:t>
            </a:r>
            <a:endParaRPr sz="1200" dirty="0">
              <a:solidFill>
                <a:schemeClr val="tx1">
                  <a:lumMod val="85000"/>
                  <a:lumOff val="15000"/>
                </a:schemeClr>
              </a:solidFill>
              <a:latin typeface="+mn-ea"/>
            </a:endParaRPr>
          </a:p>
        </p:txBody>
      </p:sp>
      <p:grpSp>
        <p:nvGrpSpPr>
          <p:cNvPr id="84" name="画布 43"/>
          <p:cNvGrpSpPr/>
          <p:nvPr/>
        </p:nvGrpSpPr>
        <p:grpSpPr>
          <a:xfrm>
            <a:off x="6111240" y="2003743"/>
            <a:ext cx="4076700" cy="3152775"/>
            <a:chOff x="0" y="0"/>
            <a:chExt cx="4076700" cy="3152775"/>
          </a:xfrm>
        </p:grpSpPr>
        <p:sp>
          <p:nvSpPr>
            <p:cNvPr id="3" name="画布 43"/>
            <p:cNvSpPr/>
            <p:nvPr/>
          </p:nvSpPr>
          <p:spPr>
            <a:xfrm>
              <a:off x="0" y="0"/>
              <a:ext cx="4076700" cy="3152775"/>
            </a:xfrm>
            <a:noFill/>
            <a:ln w="9525">
              <a:noFill/>
            </a:ln>
          </p:spPr>
        </p:sp>
        <p:sp>
          <p:nvSpPr>
            <p:cNvPr id="71" name="自选图形 47"/>
            <p:cNvSpPr/>
            <p:nvPr/>
          </p:nvSpPr>
          <p:spPr>
            <a:xfrm>
              <a:off x="1741806" y="139065"/>
              <a:ext cx="838200" cy="371475"/>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进入首页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3" name="自选图形 49"/>
            <p:cNvSpPr/>
            <p:nvPr/>
          </p:nvSpPr>
          <p:spPr>
            <a:xfrm>
              <a:off x="1560830" y="2246630"/>
              <a:ext cx="119888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进入其他模块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4" name="自选图形 50"/>
            <p:cNvSpPr/>
            <p:nvPr/>
          </p:nvSpPr>
          <p:spPr>
            <a:xfrm>
              <a:off x="1741806" y="16179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注册</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9" name="文本框 57"/>
            <p:cNvSpPr txBox="1"/>
            <p:nvPr/>
          </p:nvSpPr>
          <p:spPr>
            <a:xfrm>
              <a:off x="1141730" y="1367790"/>
              <a:ext cx="228600" cy="99949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已登录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0" name="文本框 58"/>
            <p:cNvSpPr txBox="1"/>
            <p:nvPr/>
          </p:nvSpPr>
          <p:spPr>
            <a:xfrm>
              <a:off x="2179955" y="1329690"/>
              <a:ext cx="666750" cy="31432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未登录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2" name="文本框 60"/>
            <p:cNvSpPr txBox="1"/>
            <p:nvPr/>
          </p:nvSpPr>
          <p:spPr>
            <a:xfrm>
              <a:off x="2141855" y="1967865"/>
              <a:ext cx="998855" cy="35242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注册后</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3" name="文本框 62"/>
            <p:cNvSpPr txBox="1"/>
            <p:nvPr/>
          </p:nvSpPr>
          <p:spPr>
            <a:xfrm>
              <a:off x="2827020" y="605790"/>
              <a:ext cx="286385" cy="81915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未注册</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6" name="流程图: 决策 46"/>
            <p:cNvSpPr/>
            <p:nvPr/>
          </p:nvSpPr>
          <p:spPr>
            <a:xfrm>
              <a:off x="1372235" y="719455"/>
              <a:ext cx="1609725" cy="647700"/>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72" name="肘形连接符 72"/>
            <p:cNvCxnSpPr>
              <a:stCxn id="71" idx="3"/>
              <a:endCxn id="74" idx="3"/>
            </p:cNvCxnSpPr>
            <p:nvPr/>
          </p:nvCxnSpPr>
          <p:spPr>
            <a:xfrm>
              <a:off x="2580005" y="325120"/>
              <a:ext cx="3175" cy="1477010"/>
            </a:xfrm>
            <a:prstGeom prst="bentConnector3">
              <a:avLst>
                <a:gd name="adj1" fmla="val 16839969"/>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3"/>
            <p:cNvCxnSpPr>
              <a:stCxn id="74" idx="2"/>
              <a:endCxn id="73" idx="0"/>
            </p:cNvCxnSpPr>
            <p:nvPr/>
          </p:nvCxnSpPr>
          <p:spPr>
            <a:xfrm flipH="1">
              <a:off x="2160270" y="1986280"/>
              <a:ext cx="635" cy="260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肘形连接符 64"/>
            <p:cNvCxnSpPr>
              <a:stCxn id="46" idx="1"/>
              <a:endCxn id="73" idx="1"/>
            </p:cNvCxnSpPr>
            <p:nvPr/>
          </p:nvCxnSpPr>
          <p:spPr>
            <a:xfrm rot="10800000" flipH="1" flipV="1">
              <a:off x="1372235" y="1043305"/>
              <a:ext cx="188595" cy="1387475"/>
            </a:xfrm>
            <a:prstGeom prst="bentConnector3">
              <a:avLst>
                <a:gd name="adj1" fmla="val -126263"/>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5"/>
            <p:cNvCxnSpPr>
              <a:stCxn id="46" idx="2"/>
              <a:endCxn id="74" idx="0"/>
            </p:cNvCxnSpPr>
            <p:nvPr/>
          </p:nvCxnSpPr>
          <p:spPr>
            <a:xfrm flipH="1">
              <a:off x="2160905" y="1367155"/>
              <a:ext cx="16510" cy="2508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6" name="直接箭头连接符 66"/>
            <p:cNvCxnSpPr>
              <a:stCxn id="71" idx="2"/>
              <a:endCxn id="46" idx="0"/>
            </p:cNvCxnSpPr>
            <p:nvPr/>
          </p:nvCxnSpPr>
          <p:spPr>
            <a:xfrm>
              <a:off x="2160905" y="510540"/>
              <a:ext cx="16510" cy="2089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用户信息管理</a:t>
            </a:r>
            <a:endParaRPr kumimoji="1" lang="en-US" altLang="zh-CN" dirty="0" smtClean="0"/>
          </a:p>
        </p:txBody>
      </p:sp>
      <p:sp>
        <p:nvSpPr>
          <p:cNvPr id="24" name="矩形 23"/>
          <p:cNvSpPr/>
          <p:nvPr/>
        </p:nvSpPr>
        <p:spPr>
          <a:xfrm>
            <a:off x="1064157" y="2138833"/>
            <a:ext cx="2907573" cy="105029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如图点击用户头像，带着当前用户的id参数，跳转到个人信息页；判断所带参数是否为当前用户，是则编辑个人的资料；否则浏览信息。</a:t>
            </a:r>
            <a:endParaRPr sz="1200" dirty="0">
              <a:solidFill>
                <a:schemeClr val="tx1">
                  <a:lumMod val="85000"/>
                  <a:lumOff val="15000"/>
                </a:schemeClr>
              </a:solidFill>
              <a:latin typeface="+mn-ea"/>
            </a:endParaRPr>
          </a:p>
        </p:txBody>
      </p:sp>
      <p:grpSp>
        <p:nvGrpSpPr>
          <p:cNvPr id="96" name="画布 64"/>
          <p:cNvGrpSpPr/>
          <p:nvPr/>
        </p:nvGrpSpPr>
        <p:grpSpPr>
          <a:xfrm>
            <a:off x="6077585" y="1880235"/>
            <a:ext cx="4351656" cy="2976880"/>
            <a:chOff x="0" y="0"/>
            <a:chExt cx="4351656" cy="2976880"/>
          </a:xfrm>
        </p:grpSpPr>
        <p:sp>
          <p:nvSpPr>
            <p:cNvPr id="3" name="画布 64"/>
            <p:cNvSpPr/>
            <p:nvPr/>
          </p:nvSpPr>
          <p:spPr>
            <a:xfrm>
              <a:off x="0" y="0"/>
              <a:ext cx="4326890" cy="2976880"/>
            </a:xfrm>
            <a:noFill/>
            <a:ln w="9525">
              <a:noFill/>
            </a:ln>
          </p:spPr>
        </p:sp>
        <p:sp>
          <p:nvSpPr>
            <p:cNvPr id="85" name="自选图形 67"/>
            <p:cNvSpPr/>
            <p:nvPr/>
          </p:nvSpPr>
          <p:spPr>
            <a:xfrm>
              <a:off x="1970405" y="1701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点击名字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7" name="自选图形 74"/>
            <p:cNvSpPr/>
            <p:nvPr/>
          </p:nvSpPr>
          <p:spPr>
            <a:xfrm>
              <a:off x="3513456" y="14274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浏览</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8" name="自选图形 75"/>
            <p:cNvSpPr/>
            <p:nvPr/>
          </p:nvSpPr>
          <p:spPr>
            <a:xfrm>
              <a:off x="1830070" y="1837055"/>
              <a:ext cx="1129665"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编辑/</a:t>
              </a:r>
              <a:r>
                <a:rPr lang="zh-CN" altLang="en-US" sz="1200" kern="100">
                  <a:latin typeface="Times New Roman" panose="02020603050405020304"/>
                  <a:ea typeface="宋体" panose="02010600030101010101" pitchFamily="2" charset="-122"/>
                  <a:cs typeface="Times New Roman" panose="02020603050405020304"/>
                  <a:sym typeface="Times New Roman" panose="02020603050405020304"/>
                </a:rPr>
                <a:t>浏览</a:t>
              </a:r>
              <a:endParaRPr lang="zh-CN" altLang="en-US"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9" name="自选图形 76"/>
            <p:cNvSpPr/>
            <p:nvPr/>
          </p:nvSpPr>
          <p:spPr>
            <a:xfrm>
              <a:off x="1960880" y="2551431"/>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保存</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90" name="自选图形 77"/>
            <p:cNvCxnSpPr/>
            <p:nvPr/>
          </p:nvCxnSpPr>
          <p:spPr>
            <a:xfrm rot="5400000">
              <a:off x="2240281" y="687705"/>
              <a:ext cx="298450" cy="1"/>
            </a:xfrm>
            <a:prstGeom prst="bentConnector3">
              <a:avLst>
                <a:gd name="adj1" fmla="val 50000"/>
              </a:avLst>
            </a:prstGeom>
            <a:ln w="9525" cap="flat" cmpd="sng">
              <a:solidFill>
                <a:srgbClr val="000000"/>
              </a:solidFill>
              <a:prstDash val="solid"/>
              <a:miter/>
              <a:headEnd type="none" w="med" len="med"/>
              <a:tailEnd type="arrow" w="med" len="med"/>
            </a:ln>
          </p:spPr>
        </p:cxnSp>
        <p:cxnSp>
          <p:nvCxnSpPr>
            <p:cNvPr id="91" name="自选图形 81"/>
            <p:cNvCxnSpPr/>
            <p:nvPr/>
          </p:nvCxnSpPr>
          <p:spPr>
            <a:xfrm rot="5400000">
              <a:off x="2157095" y="1609091"/>
              <a:ext cx="450850" cy="5080"/>
            </a:xfrm>
            <a:prstGeom prst="bentConnector3">
              <a:avLst>
                <a:gd name="adj1" fmla="val 50000"/>
              </a:avLst>
            </a:prstGeom>
            <a:ln w="9525" cap="flat" cmpd="sng">
              <a:solidFill>
                <a:srgbClr val="000000"/>
              </a:solidFill>
              <a:prstDash val="solid"/>
              <a:miter/>
              <a:headEnd type="none" w="med" len="med"/>
              <a:tailEnd type="arrow" w="med" len="med"/>
            </a:ln>
          </p:spPr>
        </p:cxnSp>
        <p:sp>
          <p:nvSpPr>
            <p:cNvPr id="94" name="文本框 85"/>
            <p:cNvSpPr txBox="1"/>
            <p:nvPr/>
          </p:nvSpPr>
          <p:spPr>
            <a:xfrm>
              <a:off x="3961130" y="932180"/>
              <a:ext cx="342900" cy="37147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5" name="文本框 86"/>
            <p:cNvSpPr txBox="1"/>
            <p:nvPr/>
          </p:nvSpPr>
          <p:spPr>
            <a:xfrm>
              <a:off x="2074545" y="1437005"/>
              <a:ext cx="29591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68" name="直接箭头连接符 68"/>
            <p:cNvCxnSpPr>
              <a:stCxn id="88" idx="2"/>
              <a:endCxn id="89" idx="0"/>
            </p:cNvCxnSpPr>
            <p:nvPr/>
          </p:nvCxnSpPr>
          <p:spPr>
            <a:xfrm flipH="1">
              <a:off x="2379980" y="2205355"/>
              <a:ext cx="15240" cy="346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38" name="流程图: 决策 38"/>
          <p:cNvSpPr/>
          <p:nvPr/>
        </p:nvSpPr>
        <p:spPr>
          <a:xfrm>
            <a:off x="7171690" y="2707640"/>
            <a:ext cx="2590800" cy="608965"/>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是否为当前用户</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67" name="肘形连接符 67"/>
          <p:cNvCxnSpPr/>
          <p:nvPr/>
        </p:nvCxnSpPr>
        <p:spPr>
          <a:xfrm>
            <a:off x="9762173" y="3023553"/>
            <a:ext cx="267335" cy="28384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日志管理</a:t>
            </a:r>
            <a:endParaRPr kumimoji="1" lang="en-US" altLang="zh-CN" dirty="0" smtClean="0"/>
          </a:p>
        </p:txBody>
      </p:sp>
      <p:sp>
        <p:nvSpPr>
          <p:cNvPr id="24" name="矩形 23"/>
          <p:cNvSpPr/>
          <p:nvPr/>
        </p:nvSpPr>
        <p:spPr>
          <a:xfrm>
            <a:off x="1064157" y="2138833"/>
            <a:ext cx="2907573" cy="152971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点击日志，带着用户id这个参数跳转到详情页；进入这个详情页后，判断路由中的指定参数是否为当前的日志作者：是则可以进行修改，删除，评论等操作；否（即不是当前日志的作者）则只能评论点赞。</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grpSp>
        <p:nvGrpSpPr>
          <p:cNvPr id="111" name="画布 88"/>
          <p:cNvGrpSpPr/>
          <p:nvPr/>
        </p:nvGrpSpPr>
        <p:grpSpPr>
          <a:xfrm>
            <a:off x="5735638" y="1892935"/>
            <a:ext cx="4788535" cy="3072130"/>
            <a:chOff x="0" y="0"/>
            <a:chExt cx="4788535" cy="3072130"/>
          </a:xfrm>
        </p:grpSpPr>
        <p:sp>
          <p:nvSpPr>
            <p:cNvPr id="11" name="画布 88"/>
            <p:cNvSpPr/>
            <p:nvPr/>
          </p:nvSpPr>
          <p:spPr>
            <a:xfrm>
              <a:off x="0" y="0"/>
              <a:ext cx="4788535" cy="3072130"/>
            </a:xfrm>
            <a:noFill/>
            <a:ln w="9525">
              <a:noFill/>
            </a:ln>
          </p:spPr>
        </p:sp>
        <p:sp>
          <p:nvSpPr>
            <p:cNvPr id="97" name="自选图形 89"/>
            <p:cNvSpPr/>
            <p:nvPr/>
          </p:nvSpPr>
          <p:spPr>
            <a:xfrm>
              <a:off x="1960880" y="177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点击日志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8" name="自选图形 90"/>
            <p:cNvSpPr/>
            <p:nvPr/>
          </p:nvSpPr>
          <p:spPr>
            <a:xfrm>
              <a:off x="2675255" y="17322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9" name="自选图形 91"/>
            <p:cNvSpPr/>
            <p:nvPr/>
          </p:nvSpPr>
          <p:spPr>
            <a:xfrm>
              <a:off x="217805" y="1741805"/>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删除</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1" name="自选图形 93"/>
            <p:cNvSpPr/>
            <p:nvPr/>
          </p:nvSpPr>
          <p:spPr>
            <a:xfrm>
              <a:off x="1333500" y="1798955"/>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编辑</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2" name="自选图形 95"/>
            <p:cNvSpPr/>
            <p:nvPr/>
          </p:nvSpPr>
          <p:spPr>
            <a:xfrm>
              <a:off x="1322705" y="243713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保存</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103" name="自选图形 96"/>
            <p:cNvCxnSpPr/>
            <p:nvPr/>
          </p:nvCxnSpPr>
          <p:spPr>
            <a:xfrm rot="-5400000" flipH="1">
              <a:off x="1870075" y="488950"/>
              <a:ext cx="9525" cy="2476500"/>
            </a:xfrm>
            <a:prstGeom prst="bentConnector3">
              <a:avLst>
                <a:gd name="adj1" fmla="val -2503333"/>
              </a:avLst>
            </a:prstGeom>
            <a:ln w="9525" cap="flat" cmpd="sng">
              <a:solidFill>
                <a:srgbClr val="000000"/>
              </a:solidFill>
              <a:prstDash val="solid"/>
              <a:miter/>
              <a:headEnd type="arrow" w="med" len="med"/>
              <a:tailEnd type="arrow" w="med" len="med"/>
            </a:ln>
          </p:spPr>
        </p:cxnSp>
        <p:cxnSp>
          <p:nvCxnSpPr>
            <p:cNvPr id="104" name="自选图形 102"/>
            <p:cNvCxnSpPr>
              <a:endCxn id="98" idx="3"/>
            </p:cNvCxnSpPr>
            <p:nvPr/>
          </p:nvCxnSpPr>
          <p:spPr>
            <a:xfrm rot="5400000">
              <a:off x="3354070" y="1106170"/>
              <a:ext cx="969010" cy="650875"/>
            </a:xfrm>
            <a:prstGeom prst="bentConnector2">
              <a:avLst/>
            </a:prstGeom>
            <a:ln w="9525" cap="flat" cmpd="sng">
              <a:solidFill>
                <a:srgbClr val="000000"/>
              </a:solidFill>
              <a:prstDash val="solid"/>
              <a:miter/>
              <a:headEnd type="none" w="med" len="med"/>
              <a:tailEnd type="arrow" w="med" len="med"/>
            </a:ln>
          </p:spPr>
        </p:cxnSp>
        <p:cxnSp>
          <p:nvCxnSpPr>
            <p:cNvPr id="105" name="直线 104"/>
            <p:cNvCxnSpPr/>
            <p:nvPr/>
          </p:nvCxnSpPr>
          <p:spPr>
            <a:xfrm flipH="1">
              <a:off x="2363470" y="1226185"/>
              <a:ext cx="10795" cy="254635"/>
            </a:xfrm>
            <a:prstGeom prst="line">
              <a:avLst/>
            </a:prstGeom>
            <a:ln w="9525" cap="flat" cmpd="sng">
              <a:solidFill>
                <a:srgbClr val="000000"/>
              </a:solidFill>
              <a:prstDash val="solid"/>
              <a:headEnd type="none" w="med" len="med"/>
              <a:tailEnd type="arrow" w="med" len="med"/>
            </a:ln>
          </p:spPr>
        </p:cxnSp>
        <p:cxnSp>
          <p:nvCxnSpPr>
            <p:cNvPr id="106" name="直线 105"/>
            <p:cNvCxnSpPr/>
            <p:nvPr/>
          </p:nvCxnSpPr>
          <p:spPr>
            <a:xfrm>
              <a:off x="1707515" y="1464310"/>
              <a:ext cx="635" cy="314325"/>
            </a:xfrm>
            <a:prstGeom prst="line">
              <a:avLst/>
            </a:prstGeom>
            <a:ln w="9525" cap="flat" cmpd="sng">
              <a:solidFill>
                <a:srgbClr val="000000"/>
              </a:solidFill>
              <a:prstDash val="solid"/>
              <a:headEnd type="none" w="med" len="med"/>
              <a:tailEnd type="arrow" w="med" len="med"/>
            </a:ln>
          </p:spPr>
        </p:cxnSp>
        <p:cxnSp>
          <p:nvCxnSpPr>
            <p:cNvPr id="107" name="直线 107"/>
            <p:cNvCxnSpPr/>
            <p:nvPr/>
          </p:nvCxnSpPr>
          <p:spPr>
            <a:xfrm>
              <a:off x="1726565" y="2159635"/>
              <a:ext cx="635" cy="276225"/>
            </a:xfrm>
            <a:prstGeom prst="line">
              <a:avLst/>
            </a:prstGeom>
            <a:ln w="9525" cap="flat" cmpd="sng">
              <a:solidFill>
                <a:srgbClr val="000000"/>
              </a:solidFill>
              <a:prstDash val="solid"/>
              <a:headEnd type="none" w="med" len="med"/>
              <a:tailEnd type="arrow" w="med" len="med"/>
            </a:ln>
          </p:spPr>
        </p:cxnSp>
        <p:cxnSp>
          <p:nvCxnSpPr>
            <p:cNvPr id="108" name="直线 108"/>
            <p:cNvCxnSpPr>
              <a:stCxn id="97" idx="2"/>
            </p:cNvCxnSpPr>
            <p:nvPr/>
          </p:nvCxnSpPr>
          <p:spPr>
            <a:xfrm flipH="1">
              <a:off x="2373630" y="386080"/>
              <a:ext cx="6350" cy="247015"/>
            </a:xfrm>
            <a:prstGeom prst="line">
              <a:avLst/>
            </a:prstGeom>
            <a:ln w="9525" cap="flat" cmpd="sng">
              <a:solidFill>
                <a:srgbClr val="000000"/>
              </a:solidFill>
              <a:prstDash val="solid"/>
              <a:headEnd type="none" w="med" len="med"/>
              <a:tailEnd type="arrow" w="med" len="med"/>
            </a:ln>
          </p:spPr>
        </p:cxnSp>
        <p:sp>
          <p:nvSpPr>
            <p:cNvPr id="109" name="文本框 109"/>
            <p:cNvSpPr txBox="1"/>
            <p:nvPr/>
          </p:nvSpPr>
          <p:spPr>
            <a:xfrm>
              <a:off x="3894455" y="1341755"/>
              <a:ext cx="342900" cy="36258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10" name="文本框 110"/>
            <p:cNvSpPr txBox="1"/>
            <p:nvPr/>
          </p:nvSpPr>
          <p:spPr>
            <a:xfrm flipV="1">
              <a:off x="1856105" y="1198880"/>
              <a:ext cx="416560" cy="33274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37" name="流程图: 决策 37"/>
          <p:cNvSpPr/>
          <p:nvPr/>
        </p:nvSpPr>
        <p:spPr>
          <a:xfrm>
            <a:off x="6258878" y="2491423"/>
            <a:ext cx="3714115" cy="600075"/>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当前用户是否为作者</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通知模块</a:t>
            </a:r>
            <a:endParaRPr kumimoji="1" lang="en-US" altLang="zh-CN"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如图，用户被关注或日志被点赞和评论时，插入通知队列中，当用户从主页点击“查看通知”这个图标时，展示该用户当前的未读通知，点击指定通知，则关闭该通知并从数据库里删除。</a:t>
            </a:r>
            <a:endParaRPr sz="1200" dirty="0">
              <a:solidFill>
                <a:schemeClr val="tx1">
                  <a:lumMod val="85000"/>
                  <a:lumOff val="15000"/>
                </a:schemeClr>
              </a:solidFill>
              <a:latin typeface="+mn-ea"/>
            </a:endParaRPr>
          </a:p>
        </p:txBody>
      </p:sp>
      <p:grpSp>
        <p:nvGrpSpPr>
          <p:cNvPr id="70" name="画布 46"/>
          <p:cNvGrpSpPr/>
          <p:nvPr/>
        </p:nvGrpSpPr>
        <p:grpSpPr>
          <a:xfrm>
            <a:off x="5657215" y="1781175"/>
            <a:ext cx="4298950" cy="2816860"/>
            <a:chOff x="0" y="0"/>
            <a:chExt cx="4298950" cy="2816860"/>
          </a:xfrm>
        </p:grpSpPr>
        <p:sp>
          <p:nvSpPr>
            <p:cNvPr id="3" name="画布 46"/>
            <p:cNvSpPr/>
            <p:nvPr/>
          </p:nvSpPr>
          <p:spPr>
            <a:xfrm>
              <a:off x="0" y="0"/>
              <a:ext cx="4298950" cy="2816860"/>
            </a:xfrm>
            <a:noFill/>
            <a:ln w="9525">
              <a:noFill/>
            </a:ln>
          </p:spPr>
        </p:sp>
        <p:sp>
          <p:nvSpPr>
            <p:cNvPr id="10" name="自选图形 48"/>
            <p:cNvSpPr/>
            <p:nvPr/>
          </p:nvSpPr>
          <p:spPr>
            <a:xfrm>
              <a:off x="1400175" y="236220"/>
              <a:ext cx="1548765"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收到评论、被关注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 name="自选图形 49"/>
            <p:cNvSpPr/>
            <p:nvPr/>
          </p:nvSpPr>
          <p:spPr>
            <a:xfrm>
              <a:off x="1827530" y="146685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点击图标</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3" name="自选图形 51"/>
            <p:cNvSpPr/>
            <p:nvPr/>
          </p:nvSpPr>
          <p:spPr>
            <a:xfrm>
              <a:off x="1370330" y="817880"/>
              <a:ext cx="15240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插入未读消息条数</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 name="自选图形 53"/>
            <p:cNvSpPr/>
            <p:nvPr/>
          </p:nvSpPr>
          <p:spPr>
            <a:xfrm>
              <a:off x="1675765" y="2018030"/>
              <a:ext cx="1200150" cy="358775"/>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展开通知列表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6" name="直线 56"/>
            <p:cNvCxnSpPr/>
            <p:nvPr/>
          </p:nvCxnSpPr>
          <p:spPr>
            <a:xfrm>
              <a:off x="2174240" y="604520"/>
              <a:ext cx="635" cy="228600"/>
            </a:xfrm>
            <a:prstGeom prst="line">
              <a:avLst/>
            </a:prstGeom>
            <a:ln w="9525" cap="flat" cmpd="sng">
              <a:solidFill>
                <a:srgbClr val="000000"/>
              </a:solidFill>
              <a:prstDash val="solid"/>
              <a:headEnd type="none" w="med" len="med"/>
              <a:tailEnd type="arrow" w="med" len="med"/>
            </a:ln>
          </p:spPr>
        </p:cxnSp>
        <p:cxnSp>
          <p:nvCxnSpPr>
            <p:cNvPr id="100" name="直线 57"/>
            <p:cNvCxnSpPr/>
            <p:nvPr/>
          </p:nvCxnSpPr>
          <p:spPr>
            <a:xfrm>
              <a:off x="2231390" y="1195070"/>
              <a:ext cx="635" cy="276225"/>
            </a:xfrm>
            <a:prstGeom prst="line">
              <a:avLst/>
            </a:prstGeom>
            <a:ln w="9525" cap="flat" cmpd="sng">
              <a:solidFill>
                <a:srgbClr val="000000"/>
              </a:solidFill>
              <a:prstDash val="solid"/>
              <a:headEnd type="none" w="med" len="med"/>
              <a:tailEnd type="arrow" w="med" len="med"/>
            </a:ln>
          </p:spPr>
        </p:cxnSp>
        <p:cxnSp>
          <p:nvCxnSpPr>
            <p:cNvPr id="145" name="直线 58"/>
            <p:cNvCxnSpPr/>
            <p:nvPr/>
          </p:nvCxnSpPr>
          <p:spPr>
            <a:xfrm>
              <a:off x="2279015" y="1838325"/>
              <a:ext cx="635" cy="180975"/>
            </a:xfrm>
            <a:prstGeom prst="line">
              <a:avLst/>
            </a:prstGeom>
            <a:ln w="9525" cap="flat" cmpd="sng">
              <a:solidFill>
                <a:srgbClr val="000000"/>
              </a:solidFill>
              <a:prstDash val="solid"/>
              <a:headEnd type="none" w="med" len="med"/>
              <a:tailEnd type="arrow" w="med" len="med"/>
            </a:ln>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首页投稿</a:t>
            </a:r>
            <a:endParaRPr kumimoji="1" lang="en-US" altLang="zh-CN" dirty="0" smtClean="0"/>
          </a:p>
        </p:txBody>
      </p:sp>
      <p:sp>
        <p:nvSpPr>
          <p:cNvPr id="24" name="矩形 23"/>
          <p:cNvSpPr/>
          <p:nvPr/>
        </p:nvSpPr>
        <p:spPr>
          <a:xfrm>
            <a:off x="1064157" y="2138833"/>
            <a:ext cx="2907573" cy="176974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当用户进入详情页时，立即判断当前用户的id是否与文章作者的id一致：是则通过服务器发来的isHot字段判断投稿状态，进行投稿操作；否则不显示投稿按钮，用户无法进行投稿操作。管理员把投稿的文章进行筛选，将投稿的文章显示在首页。</a:t>
            </a:r>
            <a:endParaRPr sz="1200" dirty="0">
              <a:solidFill>
                <a:schemeClr val="tx1">
                  <a:lumMod val="85000"/>
                  <a:lumOff val="15000"/>
                </a:schemeClr>
              </a:solidFill>
              <a:latin typeface="+mn-ea"/>
            </a:endParaRPr>
          </a:p>
        </p:txBody>
      </p:sp>
      <p:grpSp>
        <p:nvGrpSpPr>
          <p:cNvPr id="58" name="画布 60"/>
          <p:cNvGrpSpPr/>
          <p:nvPr/>
        </p:nvGrpSpPr>
        <p:grpSpPr>
          <a:xfrm>
            <a:off x="5039360" y="1625283"/>
            <a:ext cx="5274310" cy="3748405"/>
            <a:chOff x="0" y="0"/>
            <a:chExt cx="5274310" cy="3748405"/>
          </a:xfrm>
        </p:grpSpPr>
        <p:sp>
          <p:nvSpPr>
            <p:cNvPr id="3" name="画布 60"/>
            <p:cNvSpPr/>
            <p:nvPr/>
          </p:nvSpPr>
          <p:spPr>
            <a:xfrm>
              <a:off x="0" y="0"/>
              <a:ext cx="5274310" cy="3748405"/>
            </a:xfrm>
            <a:noFill/>
            <a:ln w="9525">
              <a:noFill/>
            </a:ln>
          </p:spPr>
        </p:sp>
        <p:sp>
          <p:nvSpPr>
            <p:cNvPr id="40" name="自选图形 62"/>
            <p:cNvSpPr/>
            <p:nvPr/>
          </p:nvSpPr>
          <p:spPr>
            <a:xfrm>
              <a:off x="1989454" y="1427480"/>
              <a:ext cx="94297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点击投稿</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1" name="自选图形 63"/>
            <p:cNvSpPr/>
            <p:nvPr/>
          </p:nvSpPr>
          <p:spPr>
            <a:xfrm>
              <a:off x="4160520" y="998855"/>
              <a:ext cx="102806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显示通知</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2" name="自选图形 64"/>
            <p:cNvSpPr/>
            <p:nvPr/>
          </p:nvSpPr>
          <p:spPr>
            <a:xfrm>
              <a:off x="1929130" y="2868930"/>
              <a:ext cx="94297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显示通知</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4" name="自选图形 66"/>
            <p:cNvSpPr/>
            <p:nvPr/>
          </p:nvSpPr>
          <p:spPr>
            <a:xfrm>
              <a:off x="4198620" y="351790"/>
              <a:ext cx="1075690" cy="39624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首页显示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5" name="自选图形 67"/>
            <p:cNvSpPr/>
            <p:nvPr/>
          </p:nvSpPr>
          <p:spPr>
            <a:xfrm>
              <a:off x="322580" y="598805"/>
              <a:ext cx="838200" cy="75438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投稿按钮消失</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7" name="自选图形 69"/>
            <p:cNvSpPr/>
            <p:nvPr/>
          </p:nvSpPr>
          <p:spPr>
            <a:xfrm>
              <a:off x="1551305" y="0"/>
              <a:ext cx="190436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（创作者）进入文章页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48" name="直线 70"/>
            <p:cNvCxnSpPr/>
            <p:nvPr/>
          </p:nvCxnSpPr>
          <p:spPr>
            <a:xfrm>
              <a:off x="2399030" y="396875"/>
              <a:ext cx="635" cy="266700"/>
            </a:xfrm>
            <a:prstGeom prst="line">
              <a:avLst/>
            </a:prstGeom>
            <a:ln w="9525" cap="flat" cmpd="sng">
              <a:solidFill>
                <a:srgbClr val="000000"/>
              </a:solidFill>
              <a:prstDash val="solid"/>
              <a:headEnd type="none" w="med" len="med"/>
              <a:tailEnd type="arrow" w="med" len="med"/>
            </a:ln>
          </p:spPr>
        </p:cxnSp>
        <p:cxnSp>
          <p:nvCxnSpPr>
            <p:cNvPr id="49" name="直线 71"/>
            <p:cNvCxnSpPr/>
            <p:nvPr/>
          </p:nvCxnSpPr>
          <p:spPr>
            <a:xfrm>
              <a:off x="2399030" y="1225550"/>
              <a:ext cx="635" cy="209550"/>
            </a:xfrm>
            <a:prstGeom prst="line">
              <a:avLst/>
            </a:prstGeom>
            <a:ln w="9525" cap="flat" cmpd="sng">
              <a:solidFill>
                <a:srgbClr val="000000"/>
              </a:solidFill>
              <a:prstDash val="solid"/>
              <a:headEnd type="none" w="med" len="med"/>
              <a:tailEnd type="arrow" w="med" len="med"/>
            </a:ln>
          </p:spPr>
        </p:cxnSp>
        <p:cxnSp>
          <p:nvCxnSpPr>
            <p:cNvPr id="50" name="直线 72"/>
            <p:cNvCxnSpPr/>
            <p:nvPr/>
          </p:nvCxnSpPr>
          <p:spPr>
            <a:xfrm>
              <a:off x="2379980" y="1797050"/>
              <a:ext cx="8255" cy="214630"/>
            </a:xfrm>
            <a:prstGeom prst="line">
              <a:avLst/>
            </a:prstGeom>
            <a:ln w="9525" cap="flat" cmpd="sng">
              <a:solidFill>
                <a:srgbClr val="000000"/>
              </a:solidFill>
              <a:prstDash val="solid"/>
              <a:headEnd type="none" w="med" len="med"/>
              <a:tailEnd type="arrow" w="med" len="med"/>
            </a:ln>
          </p:spPr>
        </p:cxnSp>
        <p:cxnSp>
          <p:nvCxnSpPr>
            <p:cNvPr id="51" name="直线 73"/>
            <p:cNvCxnSpPr/>
            <p:nvPr/>
          </p:nvCxnSpPr>
          <p:spPr>
            <a:xfrm>
              <a:off x="2399030" y="2578100"/>
              <a:ext cx="2540" cy="290830"/>
            </a:xfrm>
            <a:prstGeom prst="line">
              <a:avLst/>
            </a:prstGeom>
            <a:ln w="9525" cap="flat" cmpd="sng">
              <a:solidFill>
                <a:srgbClr val="000000"/>
              </a:solidFill>
              <a:prstDash val="solid"/>
              <a:headEnd type="none" w="med" len="med"/>
              <a:tailEnd type="arrow" w="med" len="med"/>
            </a:ln>
          </p:spPr>
        </p:cxnSp>
        <p:cxnSp>
          <p:nvCxnSpPr>
            <p:cNvPr id="53" name="直线 75"/>
            <p:cNvCxnSpPr/>
            <p:nvPr/>
          </p:nvCxnSpPr>
          <p:spPr>
            <a:xfrm flipV="1">
              <a:off x="4742180" y="739775"/>
              <a:ext cx="635" cy="228600"/>
            </a:xfrm>
            <a:prstGeom prst="line">
              <a:avLst/>
            </a:prstGeom>
            <a:ln w="9525" cap="flat" cmpd="sng">
              <a:solidFill>
                <a:srgbClr val="000000"/>
              </a:solidFill>
              <a:prstDash val="solid"/>
              <a:headEnd type="none" w="med" len="med"/>
              <a:tailEnd type="arrow" w="med" len="med"/>
            </a:ln>
          </p:spPr>
        </p:cxnSp>
        <p:cxnSp>
          <p:nvCxnSpPr>
            <p:cNvPr id="54" name="直线 76"/>
            <p:cNvCxnSpPr/>
            <p:nvPr/>
          </p:nvCxnSpPr>
          <p:spPr>
            <a:xfrm flipH="1">
              <a:off x="1144270" y="973455"/>
              <a:ext cx="400050" cy="0"/>
            </a:xfrm>
            <a:prstGeom prst="line">
              <a:avLst/>
            </a:prstGeom>
            <a:ln w="9525" cap="flat" cmpd="sng">
              <a:solidFill>
                <a:srgbClr val="000000"/>
              </a:solidFill>
              <a:prstDash val="solid"/>
              <a:headEnd type="none" w="med" len="med"/>
              <a:tailEnd type="arrow" w="med" len="med"/>
            </a:ln>
          </p:spPr>
        </p:cxnSp>
        <p:sp>
          <p:nvSpPr>
            <p:cNvPr id="55" name="文本框 109"/>
            <p:cNvSpPr txBox="1"/>
            <p:nvPr/>
          </p:nvSpPr>
          <p:spPr>
            <a:xfrm>
              <a:off x="1884680" y="257048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6" name="文本框 110"/>
            <p:cNvSpPr txBox="1"/>
            <p:nvPr/>
          </p:nvSpPr>
          <p:spPr>
            <a:xfrm flipV="1">
              <a:off x="4856480" y="732155"/>
              <a:ext cx="292100" cy="32067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7" name="文本框 110"/>
            <p:cNvSpPr txBox="1"/>
            <p:nvPr/>
          </p:nvSpPr>
          <p:spPr>
            <a:xfrm flipV="1">
              <a:off x="2113280" y="114173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92" name="直接箭头连接符 92"/>
            <p:cNvCxnSpPr>
              <a:endCxn id="41" idx="2"/>
            </p:cNvCxnSpPr>
            <p:nvPr/>
          </p:nvCxnSpPr>
          <p:spPr>
            <a:xfrm flipV="1">
              <a:off x="4665980" y="1367155"/>
              <a:ext cx="8890" cy="9493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36" name="流程图: 决策 36"/>
          <p:cNvSpPr/>
          <p:nvPr/>
        </p:nvSpPr>
        <p:spPr>
          <a:xfrm>
            <a:off x="6532245" y="2288858"/>
            <a:ext cx="1781810"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发送isHot</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9" name="菱形 69"/>
          <p:cNvSpPr/>
          <p:nvPr/>
        </p:nvSpPr>
        <p:spPr>
          <a:xfrm>
            <a:off x="5181283" y="3594100"/>
            <a:ext cx="4483735" cy="6096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upright="1"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系统管理员是否审核通过</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关注作者</a:t>
            </a:r>
            <a:endParaRPr kumimoji="1" 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首页有系统推荐的作者，用户可以点击头像查看他的信息，对其进行关注。已关注的作者则报提示信息，确认是否取消关注。之后，他的动态（即发布的文章）将会被输出在关注页。</a:t>
            </a:r>
            <a:endParaRPr sz="1200" dirty="0">
              <a:solidFill>
                <a:schemeClr val="tx1">
                  <a:lumMod val="85000"/>
                  <a:lumOff val="15000"/>
                </a:schemeClr>
              </a:solidFill>
              <a:latin typeface="+mn-ea"/>
            </a:endParaRPr>
          </a:p>
        </p:txBody>
      </p:sp>
      <p:grpSp>
        <p:nvGrpSpPr>
          <p:cNvPr id="17" name="画布 17"/>
          <p:cNvGrpSpPr/>
          <p:nvPr/>
        </p:nvGrpSpPr>
        <p:grpSpPr>
          <a:xfrm>
            <a:off x="5321300" y="1771333"/>
            <a:ext cx="6399530" cy="3899535"/>
            <a:chOff x="0" y="0"/>
            <a:chExt cx="6399530" cy="3899535"/>
          </a:xfrm>
        </p:grpSpPr>
        <p:sp>
          <p:nvSpPr>
            <p:cNvPr id="4" name="画布 17"/>
            <p:cNvSpPr/>
            <p:nvPr/>
          </p:nvSpPr>
          <p:spPr>
            <a:xfrm>
              <a:off x="0" y="0"/>
              <a:ext cx="6399530" cy="3899535"/>
            </a:xfrm>
          </p:spPr>
        </p:sp>
        <p:sp>
          <p:nvSpPr>
            <p:cNvPr id="52" name="自选图形 69"/>
            <p:cNvSpPr/>
            <p:nvPr/>
          </p:nvSpPr>
          <p:spPr>
            <a:xfrm>
              <a:off x="1132205" y="113030"/>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进入首页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9" name="自选图形 69"/>
            <p:cNvSpPr/>
            <p:nvPr/>
          </p:nvSpPr>
          <p:spPr>
            <a:xfrm>
              <a:off x="1132205" y="7321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点击推荐作者头像</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0" name="自选图形 69"/>
            <p:cNvSpPr/>
            <p:nvPr/>
          </p:nvSpPr>
          <p:spPr>
            <a:xfrm>
              <a:off x="1141730" y="13798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点击关注按钮</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1" name="流程图: 决策 61"/>
            <p:cNvSpPr/>
            <p:nvPr/>
          </p:nvSpPr>
          <p:spPr>
            <a:xfrm>
              <a:off x="875665" y="2046605"/>
              <a:ext cx="2075815"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是否已关注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2" name="自选图形 69"/>
            <p:cNvSpPr/>
            <p:nvPr/>
          </p:nvSpPr>
          <p:spPr>
            <a:xfrm>
              <a:off x="3790950" y="2418715"/>
              <a:ext cx="1038860" cy="42227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取消关注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5" name="自选图形 69"/>
            <p:cNvSpPr/>
            <p:nvPr/>
          </p:nvSpPr>
          <p:spPr>
            <a:xfrm>
              <a:off x="1141730" y="305879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76" name="直接箭头连接符 76"/>
            <p:cNvCxnSpPr>
              <a:stCxn id="52" idx="2"/>
              <a:endCxn id="59" idx="0"/>
            </p:cNvCxnSpPr>
            <p:nvPr/>
          </p:nvCxnSpPr>
          <p:spPr>
            <a:xfrm>
              <a:off x="1908810" y="506730"/>
              <a:ext cx="0" cy="225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7"/>
            <p:cNvCxnSpPr>
              <a:stCxn id="59" idx="2"/>
              <a:endCxn id="60" idx="0"/>
            </p:cNvCxnSpPr>
            <p:nvPr/>
          </p:nvCxnSpPr>
          <p:spPr>
            <a:xfrm>
              <a:off x="1908810" y="1125855"/>
              <a:ext cx="9525" cy="254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8" name="流程图: 决策 78"/>
            <p:cNvSpPr/>
            <p:nvPr/>
          </p:nvSpPr>
          <p:spPr>
            <a:xfrm>
              <a:off x="3143885" y="1189355"/>
              <a:ext cx="2323465"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是否取消关注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1" name="直接箭头连接符 81"/>
            <p:cNvCxnSpPr>
              <a:stCxn id="60" idx="2"/>
              <a:endCxn id="61" idx="0"/>
            </p:cNvCxnSpPr>
            <p:nvPr/>
          </p:nvCxnSpPr>
          <p:spPr>
            <a:xfrm flipH="1">
              <a:off x="1913890" y="1773555"/>
              <a:ext cx="4445" cy="273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5"/>
            <p:cNvCxnSpPr>
              <a:stCxn id="61" idx="2"/>
              <a:endCxn id="75" idx="0"/>
            </p:cNvCxnSpPr>
            <p:nvPr/>
          </p:nvCxnSpPr>
          <p:spPr>
            <a:xfrm>
              <a:off x="1913890" y="2656840"/>
              <a:ext cx="4445" cy="4019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自选图形 69"/>
            <p:cNvSpPr/>
            <p:nvPr/>
          </p:nvSpPr>
          <p:spPr>
            <a:xfrm>
              <a:off x="5075555" y="2465705"/>
              <a:ext cx="1105535" cy="42227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取消操作</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4" name="文本框 110"/>
            <p:cNvSpPr txBox="1"/>
            <p:nvPr/>
          </p:nvSpPr>
          <p:spPr>
            <a:xfrm flipV="1">
              <a:off x="2722880" y="169418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06" name="肘形连接符 206"/>
            <p:cNvCxnSpPr>
              <a:stCxn id="61" idx="3"/>
              <a:endCxn id="78" idx="0"/>
            </p:cNvCxnSpPr>
            <p:nvPr/>
          </p:nvCxnSpPr>
          <p:spPr>
            <a:xfrm flipV="1">
              <a:off x="2951480" y="1189355"/>
              <a:ext cx="1354455" cy="1162685"/>
            </a:xfrm>
            <a:prstGeom prst="bentConnector4">
              <a:avLst>
                <a:gd name="adj1" fmla="val 7126"/>
                <a:gd name="adj2" fmla="val 1204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肘形连接符 210"/>
            <p:cNvCxnSpPr>
              <a:stCxn id="78" idx="3"/>
            </p:cNvCxnSpPr>
            <p:nvPr/>
          </p:nvCxnSpPr>
          <p:spPr>
            <a:xfrm>
              <a:off x="5467350" y="1494790"/>
              <a:ext cx="191770" cy="9817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接箭头连接符 211"/>
            <p:cNvCxnSpPr>
              <a:stCxn id="78" idx="2"/>
              <a:endCxn id="62" idx="0"/>
            </p:cNvCxnSpPr>
            <p:nvPr/>
          </p:nvCxnSpPr>
          <p:spPr>
            <a:xfrm>
              <a:off x="4305935" y="1799590"/>
              <a:ext cx="4445" cy="619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6" name="文本框 110"/>
            <p:cNvSpPr txBox="1"/>
            <p:nvPr/>
          </p:nvSpPr>
          <p:spPr>
            <a:xfrm flipV="1">
              <a:off x="4332605" y="192278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17" name="文本框 109"/>
            <p:cNvSpPr txBox="1"/>
            <p:nvPr/>
          </p:nvSpPr>
          <p:spPr>
            <a:xfrm>
              <a:off x="5675630" y="178943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19" name="文本框 109"/>
            <p:cNvSpPr txBox="1"/>
            <p:nvPr/>
          </p:nvSpPr>
          <p:spPr>
            <a:xfrm>
              <a:off x="1989455" y="264668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4662170" cy="572770"/>
          </a:xfrm>
        </p:spPr>
        <p:txBody>
          <a:bodyPr/>
          <a:lstStyle/>
          <a:p>
            <a:r>
              <a:rPr kumimoji="1" lang="en-US" altLang="zh-CN" dirty="0" smtClean="0"/>
              <a:t>03</a:t>
            </a:r>
            <a:r>
              <a:rPr kumimoji="1" lang="zh-CN" altLang="en-US" dirty="0" smtClean="0"/>
              <a:t> 查看所关注作者的时间线</a:t>
            </a:r>
            <a:endParaRPr kumimoji="1" lang="zh-CN" alt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在关注页显示用户关注的作者列表，用户可以根据时间最新排序或者热度排序（被赞数）查看该作者的文章列表，点击则进入某篇文章的详情模块，查看文章具体信息，进行查看、评论、点赞等。</a:t>
            </a:r>
            <a:endParaRPr sz="1200" dirty="0">
              <a:solidFill>
                <a:schemeClr val="tx1">
                  <a:lumMod val="85000"/>
                  <a:lumOff val="15000"/>
                </a:schemeClr>
              </a:solidFill>
              <a:latin typeface="+mn-ea"/>
            </a:endParaRPr>
          </a:p>
        </p:txBody>
      </p:sp>
      <p:grpSp>
        <p:nvGrpSpPr>
          <p:cNvPr id="232" name="画布 232"/>
          <p:cNvGrpSpPr/>
          <p:nvPr/>
        </p:nvGrpSpPr>
        <p:grpSpPr>
          <a:xfrm>
            <a:off x="5596890" y="1293813"/>
            <a:ext cx="4925060" cy="4531995"/>
            <a:chOff x="0" y="0"/>
            <a:chExt cx="4925060" cy="4531995"/>
          </a:xfrm>
        </p:grpSpPr>
        <p:sp>
          <p:nvSpPr>
            <p:cNvPr id="4" name="画布 232"/>
            <p:cNvSpPr/>
            <p:nvPr/>
          </p:nvSpPr>
          <p:spPr>
            <a:xfrm>
              <a:off x="0" y="0"/>
              <a:ext cx="4925060" cy="4531995"/>
            </a:xfrm>
          </p:spPr>
        </p:sp>
        <p:sp>
          <p:nvSpPr>
            <p:cNvPr id="233" name="自选图形 69"/>
            <p:cNvSpPr/>
            <p:nvPr/>
          </p:nvSpPr>
          <p:spPr>
            <a:xfrm>
              <a:off x="1408430" y="463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进入关注页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4" name="自选图形 69"/>
            <p:cNvSpPr/>
            <p:nvPr/>
          </p:nvSpPr>
          <p:spPr>
            <a:xfrm>
              <a:off x="3399790" y="2560955"/>
              <a:ext cx="1552575" cy="47942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点击某作者</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5" name="流程图: 决策 235"/>
            <p:cNvSpPr/>
            <p:nvPr/>
          </p:nvSpPr>
          <p:spPr>
            <a:xfrm>
              <a:off x="1036955" y="1475105"/>
              <a:ext cx="2323465"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是否为初始化</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6" name="自选图形 69"/>
            <p:cNvSpPr/>
            <p:nvPr/>
          </p:nvSpPr>
          <p:spPr>
            <a:xfrm>
              <a:off x="1456690" y="703580"/>
              <a:ext cx="1466850" cy="48831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获取关注作者列表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7" name="自选图形 69"/>
            <p:cNvSpPr/>
            <p:nvPr/>
          </p:nvSpPr>
          <p:spPr>
            <a:xfrm>
              <a:off x="2228215" y="3484880"/>
              <a:ext cx="1837055" cy="48831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获取关注作者文章列表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8" name="自选图形 69"/>
            <p:cNvSpPr/>
            <p:nvPr/>
          </p:nvSpPr>
          <p:spPr>
            <a:xfrm>
              <a:off x="1475105" y="2541905"/>
              <a:ext cx="1466850" cy="488315"/>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默认第一个作者</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39" name="直接箭头连接符 239"/>
            <p:cNvCxnSpPr>
              <a:stCxn id="233" idx="2"/>
              <a:endCxn id="236" idx="0"/>
            </p:cNvCxnSpPr>
            <p:nvPr/>
          </p:nvCxnSpPr>
          <p:spPr>
            <a:xfrm>
              <a:off x="2185035" y="440055"/>
              <a:ext cx="5080" cy="263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直接箭头连接符 240"/>
            <p:cNvCxnSpPr>
              <a:stCxn id="236" idx="2"/>
              <a:endCxn id="235" idx="0"/>
            </p:cNvCxnSpPr>
            <p:nvPr/>
          </p:nvCxnSpPr>
          <p:spPr>
            <a:xfrm>
              <a:off x="2190115" y="1191895"/>
              <a:ext cx="8890" cy="283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1" name="直接箭头连接符 241"/>
            <p:cNvCxnSpPr>
              <a:stCxn id="235" idx="2"/>
              <a:endCxn id="238" idx="0"/>
            </p:cNvCxnSpPr>
            <p:nvPr/>
          </p:nvCxnSpPr>
          <p:spPr>
            <a:xfrm>
              <a:off x="2199005" y="2085340"/>
              <a:ext cx="9525" cy="456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肘形连接符 242"/>
            <p:cNvCxnSpPr>
              <a:stCxn id="235" idx="3"/>
              <a:endCxn id="234" idx="0"/>
            </p:cNvCxnSpPr>
            <p:nvPr/>
          </p:nvCxnSpPr>
          <p:spPr>
            <a:xfrm>
              <a:off x="3360420" y="1780540"/>
              <a:ext cx="815975" cy="78041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4"/>
            <p:cNvCxnSpPr>
              <a:stCxn id="238" idx="2"/>
              <a:endCxn id="234" idx="2"/>
            </p:cNvCxnSpPr>
            <p:nvPr/>
          </p:nvCxnSpPr>
          <p:spPr>
            <a:xfrm rot="5400000" flipV="1">
              <a:off x="3187065" y="2051050"/>
              <a:ext cx="10160" cy="1967865"/>
            </a:xfrm>
            <a:prstGeom prst="bentConnector3">
              <a:avLst>
                <a:gd name="adj1" fmla="val 2440625"/>
              </a:avLst>
            </a:prstGeom>
            <a:ln w="12700"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6" name="直接箭头连接符 246"/>
            <p:cNvCxnSpPr>
              <a:endCxn id="237" idx="0"/>
            </p:cNvCxnSpPr>
            <p:nvPr/>
          </p:nvCxnSpPr>
          <p:spPr>
            <a:xfrm flipH="1">
              <a:off x="3147060" y="3267710"/>
              <a:ext cx="6985" cy="217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7" name="文本框 110"/>
            <p:cNvSpPr txBox="1"/>
            <p:nvPr/>
          </p:nvSpPr>
          <p:spPr>
            <a:xfrm flipV="1">
              <a:off x="2275205" y="2084705"/>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248" name="文本框 109"/>
          <p:cNvSpPr txBox="1"/>
          <p:nvPr/>
        </p:nvSpPr>
        <p:spPr>
          <a:xfrm>
            <a:off x="9319260" y="336613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4662170" cy="572770"/>
          </a:xfrm>
        </p:spPr>
        <p:txBody>
          <a:bodyPr/>
          <a:lstStyle/>
          <a:p>
            <a:r>
              <a:rPr kumimoji="1" lang="en-US" altLang="zh-CN" dirty="0" smtClean="0"/>
              <a:t>03</a:t>
            </a:r>
            <a:r>
              <a:rPr kumimoji="1" lang="zh-CN" altLang="en-US" dirty="0" smtClean="0"/>
              <a:t> 评论功能</a:t>
            </a:r>
            <a:endParaRPr kumimoji="1" lang="zh-CN" alt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用户进入详情页就可以对文章进行评论了，评论提交成功后，新增评论直接显示在评论列表头部，输出评论人、评论内容和评论时间。每次评论都会向文章作者的通知模块推送一条信息。</a:t>
            </a:r>
            <a:endParaRPr sz="1200" dirty="0">
              <a:solidFill>
                <a:schemeClr val="tx1">
                  <a:lumMod val="85000"/>
                  <a:lumOff val="15000"/>
                </a:schemeClr>
              </a:solidFill>
              <a:latin typeface="+mn-ea"/>
            </a:endParaRPr>
          </a:p>
        </p:txBody>
      </p:sp>
      <p:sp>
        <p:nvSpPr>
          <p:cNvPr id="248" name="文本框 109"/>
          <p:cNvSpPr txBox="1"/>
          <p:nvPr/>
        </p:nvSpPr>
        <p:spPr>
          <a:xfrm>
            <a:off x="9319260" y="3366135"/>
            <a:ext cx="342900" cy="342900"/>
          </a:xfrm>
          <a:prstGeom prst="rect">
            <a:avLst/>
          </a:prstGeom>
          <a:noFill/>
          <a:ln w="9525">
            <a:noFill/>
          </a:ln>
        </p:spPr>
        <p:txBody>
          <a:bodyPr upright="1"/>
          <a:lstStyle/>
          <a:p>
            <a:pPr algn="just">
              <a:lnSpc>
                <a:spcPct val="125000"/>
              </a:lnSpc>
            </a:pP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nvGrpSpPr>
          <p:cNvPr id="250" name="画布 250"/>
          <p:cNvGrpSpPr/>
          <p:nvPr/>
        </p:nvGrpSpPr>
        <p:grpSpPr>
          <a:xfrm>
            <a:off x="5552758" y="1849755"/>
            <a:ext cx="5677535" cy="3375660"/>
            <a:chOff x="0" y="0"/>
            <a:chExt cx="5677535" cy="3375660"/>
          </a:xfrm>
        </p:grpSpPr>
        <p:sp>
          <p:nvSpPr>
            <p:cNvPr id="3" name="画布 250"/>
            <p:cNvSpPr/>
            <p:nvPr/>
          </p:nvSpPr>
          <p:spPr>
            <a:xfrm>
              <a:off x="0" y="0"/>
              <a:ext cx="5677535" cy="3375660"/>
            </a:xfrm>
          </p:spPr>
        </p:sp>
        <p:sp>
          <p:nvSpPr>
            <p:cNvPr id="288" name="自选图形 69"/>
            <p:cNvSpPr/>
            <p:nvPr/>
          </p:nvSpPr>
          <p:spPr>
            <a:xfrm>
              <a:off x="2237105" y="132080"/>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进入文章详情页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9" name="自选图形 69"/>
            <p:cNvSpPr/>
            <p:nvPr/>
          </p:nvSpPr>
          <p:spPr>
            <a:xfrm>
              <a:off x="970280" y="101790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查看评论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0" name="流程图: 决策 253"/>
            <p:cNvSpPr/>
            <p:nvPr/>
          </p:nvSpPr>
          <p:spPr>
            <a:xfrm>
              <a:off x="629285" y="1837055"/>
              <a:ext cx="2256155" cy="6483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是否含有评论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1" name="自选图形 69"/>
            <p:cNvSpPr/>
            <p:nvPr/>
          </p:nvSpPr>
          <p:spPr>
            <a:xfrm>
              <a:off x="3913505" y="979805"/>
              <a:ext cx="962660"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2" name="自选图形 69"/>
            <p:cNvSpPr/>
            <p:nvPr/>
          </p:nvSpPr>
          <p:spPr>
            <a:xfrm>
              <a:off x="1017905" y="2818130"/>
              <a:ext cx="143954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显示“暂无评论”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3" name="自选图形 69"/>
            <p:cNvSpPr/>
            <p:nvPr/>
          </p:nvSpPr>
          <p:spPr>
            <a:xfrm>
              <a:off x="2522855" y="2837180"/>
              <a:ext cx="126809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展示评论列表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4" name="流程图: 决策 258"/>
            <p:cNvSpPr/>
            <p:nvPr/>
          </p:nvSpPr>
          <p:spPr>
            <a:xfrm>
              <a:off x="3277235" y="1818005"/>
              <a:ext cx="2256155" cy="66675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是否提交成功</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5" name="自选图形 69"/>
            <p:cNvSpPr/>
            <p:nvPr/>
          </p:nvSpPr>
          <p:spPr>
            <a:xfrm>
              <a:off x="4093845" y="294005"/>
              <a:ext cx="143954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提示错误信息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96" name="肘形连接符 263"/>
            <p:cNvCxnSpPr/>
            <p:nvPr/>
          </p:nvCxnSpPr>
          <p:spPr>
            <a:xfrm rot="16200000">
              <a:off x="2880360" y="-142875"/>
              <a:ext cx="19050" cy="2343150"/>
            </a:xfrm>
            <a:prstGeom prst="bentConnector3">
              <a:avLst>
                <a:gd name="adj1" fmla="val 1350000"/>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7" name="直接连接符 264"/>
            <p:cNvCxnSpPr/>
            <p:nvPr/>
          </p:nvCxnSpPr>
          <p:spPr>
            <a:xfrm>
              <a:off x="3013710" y="525780"/>
              <a:ext cx="16510" cy="268605"/>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8" name="直接箭头连接符 265"/>
            <p:cNvCxnSpPr/>
            <p:nvPr/>
          </p:nvCxnSpPr>
          <p:spPr>
            <a:xfrm>
              <a:off x="1746885" y="1411605"/>
              <a:ext cx="10795" cy="425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66"/>
            <p:cNvCxnSpPr/>
            <p:nvPr/>
          </p:nvCxnSpPr>
          <p:spPr>
            <a:xfrm flipH="1">
              <a:off x="1737995" y="2485390"/>
              <a:ext cx="19685" cy="332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0" name="肘形连接符 267"/>
            <p:cNvCxnSpPr/>
            <p:nvPr/>
          </p:nvCxnSpPr>
          <p:spPr>
            <a:xfrm>
              <a:off x="2885440" y="2161540"/>
              <a:ext cx="271780" cy="67564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1" name="肘形连接符 269"/>
            <p:cNvCxnSpPr/>
            <p:nvPr/>
          </p:nvCxnSpPr>
          <p:spPr>
            <a:xfrm rot="5400000">
              <a:off x="3823653" y="2452053"/>
              <a:ext cx="549275" cy="61468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2" name="肘形连接符 270"/>
            <p:cNvCxnSpPr/>
            <p:nvPr/>
          </p:nvCxnSpPr>
          <p:spPr>
            <a:xfrm flipV="1">
              <a:off x="5533390" y="490855"/>
              <a:ext cx="3175" cy="1660525"/>
            </a:xfrm>
            <a:prstGeom prst="bentConnector3">
              <a:avLst>
                <a:gd name="adj1" fmla="val 75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3" name="直接箭头连接符 271"/>
            <p:cNvCxnSpPr/>
            <p:nvPr/>
          </p:nvCxnSpPr>
          <p:spPr>
            <a:xfrm>
              <a:off x="4394835" y="1373505"/>
              <a:ext cx="10795" cy="444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4" name="文本框 110"/>
            <p:cNvSpPr txBox="1"/>
            <p:nvPr/>
          </p:nvSpPr>
          <p:spPr>
            <a:xfrm flipV="1">
              <a:off x="2818130" y="2313305"/>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05" name="文本框 110"/>
            <p:cNvSpPr txBox="1"/>
            <p:nvPr/>
          </p:nvSpPr>
          <p:spPr>
            <a:xfrm flipV="1">
              <a:off x="4075430" y="258953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06" name="文本框 109"/>
            <p:cNvSpPr txBox="1"/>
            <p:nvPr/>
          </p:nvSpPr>
          <p:spPr>
            <a:xfrm>
              <a:off x="1808480" y="242760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07" name="文本框 109"/>
            <p:cNvSpPr txBox="1"/>
            <p:nvPr/>
          </p:nvSpPr>
          <p:spPr>
            <a:xfrm>
              <a:off x="5361305" y="116078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4662170" cy="572770"/>
          </a:xfrm>
        </p:spPr>
        <p:txBody>
          <a:bodyPr/>
          <a:lstStyle/>
          <a:p>
            <a:r>
              <a:rPr kumimoji="1" lang="en-US" altLang="zh-CN" dirty="0" smtClean="0"/>
              <a:t>03</a:t>
            </a:r>
            <a:r>
              <a:rPr kumimoji="1" lang="zh-CN" altLang="en-US" dirty="0" smtClean="0"/>
              <a:t> 点赞功能</a:t>
            </a:r>
            <a:endParaRPr kumimoji="1" lang="zh-CN" altLang="en-US"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用户进入详情页就可以对文章点赞，每个用户只能点赞一次，点过赞的高亮点赞图标，不能再点。每次进行点赞操作都会向文章作者的通知模块推送一条信息。</a:t>
            </a:r>
            <a:endParaRPr sz="1200" dirty="0">
              <a:solidFill>
                <a:schemeClr val="tx1">
                  <a:lumMod val="85000"/>
                  <a:lumOff val="15000"/>
                </a:schemeClr>
              </a:solidFill>
              <a:latin typeface="+mn-ea"/>
            </a:endParaRPr>
          </a:p>
        </p:txBody>
      </p:sp>
      <p:sp>
        <p:nvSpPr>
          <p:cNvPr id="248" name="文本框 109"/>
          <p:cNvSpPr txBox="1"/>
          <p:nvPr/>
        </p:nvSpPr>
        <p:spPr>
          <a:xfrm>
            <a:off x="9319260" y="3366135"/>
            <a:ext cx="342900" cy="342900"/>
          </a:xfrm>
          <a:prstGeom prst="rect">
            <a:avLst/>
          </a:prstGeom>
          <a:noFill/>
          <a:ln w="9525">
            <a:noFill/>
          </a:ln>
        </p:spPr>
        <p:txBody>
          <a:bodyPr upright="1"/>
          <a:lstStyle/>
          <a:p>
            <a:pPr algn="just">
              <a:lnSpc>
                <a:spcPct val="125000"/>
              </a:lnSpc>
            </a:pP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nvGrpSpPr>
          <p:cNvPr id="276" name="画布 276"/>
          <p:cNvGrpSpPr/>
          <p:nvPr/>
        </p:nvGrpSpPr>
        <p:grpSpPr>
          <a:xfrm>
            <a:off x="5910580" y="1964373"/>
            <a:ext cx="5486400" cy="2927985"/>
            <a:chOff x="0" y="0"/>
            <a:chExt cx="5486400" cy="2927985"/>
          </a:xfrm>
        </p:grpSpPr>
        <p:sp>
          <p:nvSpPr>
            <p:cNvPr id="4" name="画布 276"/>
            <p:cNvSpPr/>
            <p:nvPr/>
          </p:nvSpPr>
          <p:spPr>
            <a:xfrm>
              <a:off x="0" y="0"/>
              <a:ext cx="5486400" cy="2927985"/>
            </a:xfrm>
          </p:spPr>
        </p:sp>
        <p:sp>
          <p:nvSpPr>
            <p:cNvPr id="277" name="自选图形 69"/>
            <p:cNvSpPr/>
            <p:nvPr/>
          </p:nvSpPr>
          <p:spPr>
            <a:xfrm>
              <a:off x="760730" y="1225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进入文章详情页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78" name="流程图: 决策 278"/>
            <p:cNvSpPr/>
            <p:nvPr/>
          </p:nvSpPr>
          <p:spPr>
            <a:xfrm>
              <a:off x="427355" y="884555"/>
              <a:ext cx="2256155" cy="6483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是否点过赞</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0" name="自选图形 69"/>
            <p:cNvSpPr/>
            <p:nvPr/>
          </p:nvSpPr>
          <p:spPr>
            <a:xfrm>
              <a:off x="770255" y="1989455"/>
              <a:ext cx="155257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点赞图标暗化可选</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1" name="自选图形 69"/>
            <p:cNvSpPr/>
            <p:nvPr/>
          </p:nvSpPr>
          <p:spPr>
            <a:xfrm>
              <a:off x="3324225" y="998855"/>
              <a:ext cx="175196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点赞图标高亮不可选</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83" name="直接箭头连接符 283"/>
            <p:cNvCxnSpPr>
              <a:stCxn id="277" idx="2"/>
              <a:endCxn id="278" idx="0"/>
            </p:cNvCxnSpPr>
            <p:nvPr/>
          </p:nvCxnSpPr>
          <p:spPr>
            <a:xfrm>
              <a:off x="1537335" y="516255"/>
              <a:ext cx="18415" cy="368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4"/>
            <p:cNvCxnSpPr>
              <a:stCxn id="278" idx="2"/>
              <a:endCxn id="280" idx="0"/>
            </p:cNvCxnSpPr>
            <p:nvPr/>
          </p:nvCxnSpPr>
          <p:spPr>
            <a:xfrm flipH="1">
              <a:off x="1546860" y="1532890"/>
              <a:ext cx="8890" cy="456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5" name="直接箭头连接符 285"/>
            <p:cNvCxnSpPr>
              <a:stCxn id="278" idx="3"/>
              <a:endCxn id="281" idx="1"/>
            </p:cNvCxnSpPr>
            <p:nvPr/>
          </p:nvCxnSpPr>
          <p:spPr>
            <a:xfrm flipV="1">
              <a:off x="2683510" y="1195705"/>
              <a:ext cx="640715" cy="133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 name="文本框 109"/>
            <p:cNvSpPr txBox="1"/>
            <p:nvPr/>
          </p:nvSpPr>
          <p:spPr>
            <a:xfrm>
              <a:off x="1656080" y="153225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7" name="文本框 109"/>
            <p:cNvSpPr txBox="1"/>
            <p:nvPr/>
          </p:nvSpPr>
          <p:spPr>
            <a:xfrm>
              <a:off x="2780030" y="789305"/>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7"/>
          </p:nvPr>
        </p:nvSpPr>
        <p:spPr/>
        <p:txBody>
          <a:bodyPr/>
          <a:lstStyle/>
          <a:p>
            <a:r>
              <a:rPr kumimoji="1" lang="en-US" altLang="zh-CN" dirty="0" smtClean="0"/>
              <a:t>CONTENTS</a:t>
            </a:r>
            <a:endParaRPr kumimoji="1" lang="zh-CN" altLang="en-US" dirty="0"/>
          </a:p>
        </p:txBody>
      </p:sp>
      <p:sp>
        <p:nvSpPr>
          <p:cNvPr id="5" name="文本占位符 4"/>
          <p:cNvSpPr>
            <a:spLocks noGrp="1"/>
          </p:cNvSpPr>
          <p:nvPr>
            <p:ph type="body" sz="quarter" idx="18"/>
          </p:nvPr>
        </p:nvSpPr>
        <p:spPr/>
        <p:txBody>
          <a:bodyPr/>
          <a:lstStyle/>
          <a:p>
            <a:r>
              <a:rPr kumimoji="1" lang="en-US" altLang="zh-CN" dirty="0" smtClean="0"/>
              <a:t>02</a:t>
            </a:r>
            <a:endParaRPr kumimoji="1" lang="zh-CN" altLang="en-US" dirty="0"/>
          </a:p>
        </p:txBody>
      </p:sp>
      <p:sp>
        <p:nvSpPr>
          <p:cNvPr id="6" name="文本占位符 5"/>
          <p:cNvSpPr>
            <a:spLocks noGrp="1"/>
          </p:cNvSpPr>
          <p:nvPr>
            <p:ph type="body" sz="quarter" idx="19"/>
          </p:nvPr>
        </p:nvSpPr>
        <p:spPr/>
        <p:txBody>
          <a:bodyPr/>
          <a:lstStyle/>
          <a:p>
            <a:r>
              <a:rPr kumimoji="1" lang="zh-CN" altLang="en-US" dirty="0"/>
              <a:t>项目概述</a:t>
            </a:r>
            <a:endParaRPr kumimoji="1" lang="zh-CN" altLang="en-US" dirty="0"/>
          </a:p>
        </p:txBody>
      </p:sp>
      <p:sp>
        <p:nvSpPr>
          <p:cNvPr id="7" name="文本占位符 6"/>
          <p:cNvSpPr>
            <a:spLocks noGrp="1"/>
          </p:cNvSpPr>
          <p:nvPr>
            <p:ph type="body" sz="quarter" idx="20"/>
          </p:nvPr>
        </p:nvSpPr>
        <p:spPr/>
        <p:txBody>
          <a:bodyPr/>
          <a:lstStyle/>
          <a:p>
            <a:r>
              <a:rPr kumimoji="1" lang="en-US" altLang="zh-CN" dirty="0" smtClean="0"/>
              <a:t>03</a:t>
            </a:r>
            <a:endParaRPr kumimoji="1" lang="zh-CN" altLang="en-US" dirty="0"/>
          </a:p>
        </p:txBody>
      </p:sp>
      <p:sp>
        <p:nvSpPr>
          <p:cNvPr id="8" name="文本占位符 7"/>
          <p:cNvSpPr>
            <a:spLocks noGrp="1"/>
          </p:cNvSpPr>
          <p:nvPr>
            <p:ph type="body" sz="quarter" idx="21"/>
          </p:nvPr>
        </p:nvSpPr>
        <p:spPr/>
        <p:txBody>
          <a:bodyPr/>
          <a:lstStyle/>
          <a:p>
            <a:r>
              <a:rPr kumimoji="1" lang="zh-CN" altLang="en-US" dirty="0" smtClean="0"/>
              <a:t>研究方法</a:t>
            </a:r>
            <a:endParaRPr kumimoji="1" lang="zh-CN" altLang="en-US" dirty="0"/>
          </a:p>
        </p:txBody>
      </p:sp>
      <p:sp>
        <p:nvSpPr>
          <p:cNvPr id="9" name="文本占位符 8"/>
          <p:cNvSpPr>
            <a:spLocks noGrp="1"/>
          </p:cNvSpPr>
          <p:nvPr>
            <p:ph type="body" sz="quarter" idx="22"/>
          </p:nvPr>
        </p:nvSpPr>
        <p:spPr/>
        <p:txBody>
          <a:bodyPr/>
          <a:lstStyle/>
          <a:p>
            <a:r>
              <a:rPr kumimoji="1" lang="en-US" altLang="zh-CN" dirty="0" smtClean="0"/>
              <a:t>04</a:t>
            </a:r>
            <a:endParaRPr kumimoji="1" lang="zh-CN" altLang="en-US" dirty="0"/>
          </a:p>
        </p:txBody>
      </p:sp>
      <p:sp>
        <p:nvSpPr>
          <p:cNvPr id="10" name="文本占位符 9"/>
          <p:cNvSpPr>
            <a:spLocks noGrp="1"/>
          </p:cNvSpPr>
          <p:nvPr>
            <p:ph type="body" sz="quarter" idx="23"/>
          </p:nvPr>
        </p:nvSpPr>
        <p:spPr/>
        <p:txBody>
          <a:bodyPr/>
          <a:lstStyle/>
          <a:p>
            <a:r>
              <a:rPr kumimoji="1" lang="zh-CN" altLang="en-US" dirty="0" smtClean="0"/>
              <a:t>分析讨论</a:t>
            </a:r>
            <a:endParaRPr kumimoji="1" lang="zh-CN" altLang="en-US" dirty="0"/>
          </a:p>
        </p:txBody>
      </p:sp>
      <p:sp>
        <p:nvSpPr>
          <p:cNvPr id="11" name="文本占位符 10"/>
          <p:cNvSpPr>
            <a:spLocks noGrp="1"/>
          </p:cNvSpPr>
          <p:nvPr>
            <p:ph type="body" sz="quarter" idx="24"/>
          </p:nvPr>
        </p:nvSpPr>
        <p:spPr/>
        <p:txBody>
          <a:bodyPr/>
          <a:lstStyle/>
          <a:p>
            <a:r>
              <a:rPr kumimoji="1" lang="en-US" altLang="zh-CN" dirty="0" smtClean="0"/>
              <a:t>05</a:t>
            </a:r>
            <a:endParaRPr kumimoji="1" lang="zh-CN" altLang="en-US" dirty="0"/>
          </a:p>
        </p:txBody>
      </p:sp>
      <p:sp>
        <p:nvSpPr>
          <p:cNvPr id="12" name="文本占位符 11"/>
          <p:cNvSpPr>
            <a:spLocks noGrp="1"/>
          </p:cNvSpPr>
          <p:nvPr>
            <p:ph type="body" sz="quarter" idx="25"/>
          </p:nvPr>
        </p:nvSpPr>
        <p:spPr/>
        <p:txBody>
          <a:bodyPr/>
          <a:lstStyle/>
          <a:p>
            <a:r>
              <a:rPr kumimoji="1" lang="zh-CN" altLang="en-US" dirty="0" smtClean="0"/>
              <a:t>主要结论</a:t>
            </a:r>
            <a:endParaRPr kumimoji="1" lang="zh-CN" altLang="en-US" dirty="0"/>
          </a:p>
        </p:txBody>
      </p:sp>
      <p:sp>
        <p:nvSpPr>
          <p:cNvPr id="13" name="文本占位符 12"/>
          <p:cNvSpPr>
            <a:spLocks noGrp="1"/>
          </p:cNvSpPr>
          <p:nvPr>
            <p:ph type="body" sz="quarter" idx="26"/>
          </p:nvPr>
        </p:nvSpPr>
        <p:spPr/>
        <p:txBody>
          <a:bodyPr/>
          <a:lstStyle/>
          <a:p>
            <a:r>
              <a:rPr kumimoji="1" lang="en-US" altLang="zh-CN" dirty="0" smtClean="0"/>
              <a:t>06</a:t>
            </a:r>
            <a:endParaRPr kumimoji="1" lang="zh-CN" altLang="en-US" dirty="0"/>
          </a:p>
        </p:txBody>
      </p:sp>
      <p:sp>
        <p:nvSpPr>
          <p:cNvPr id="14" name="文本占位符 13"/>
          <p:cNvSpPr>
            <a:spLocks noGrp="1"/>
          </p:cNvSpPr>
          <p:nvPr>
            <p:ph type="body" sz="quarter" idx="27"/>
          </p:nvPr>
        </p:nvSpPr>
        <p:spPr/>
        <p:txBody>
          <a:bodyPr/>
          <a:lstStyle/>
          <a:p>
            <a:r>
              <a:rPr kumimoji="1" lang="zh-CN" altLang="en-US" dirty="0" smtClean="0"/>
              <a:t>参考文献</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技术架构</a:t>
            </a:r>
            <a:endParaRPr kumimoji="1" lang="zh-CN" altLang="en-US" dirty="0"/>
          </a:p>
        </p:txBody>
      </p:sp>
      <p:sp>
        <p:nvSpPr>
          <p:cNvPr id="3" name="椭圆 2"/>
          <p:cNvSpPr/>
          <p:nvPr/>
        </p:nvSpPr>
        <p:spPr>
          <a:xfrm>
            <a:off x="3794125" y="2693670"/>
            <a:ext cx="2154555" cy="21545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AJAX</a:t>
            </a:r>
            <a:endParaRPr kumimoji="1" lang="en-US" altLang="zh-CN" dirty="0">
              <a:solidFill>
                <a:schemeClr val="bg1"/>
              </a:solidFill>
            </a:endParaRPr>
          </a:p>
        </p:txBody>
      </p:sp>
      <p:sp>
        <p:nvSpPr>
          <p:cNvPr id="14" name="椭圆 13"/>
          <p:cNvSpPr/>
          <p:nvPr/>
        </p:nvSpPr>
        <p:spPr>
          <a:xfrm>
            <a:off x="7083442" y="2038054"/>
            <a:ext cx="1503006" cy="150300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NODE</a:t>
            </a:r>
            <a:endParaRPr kumimoji="1" lang="en-US" altLang="zh-CN" dirty="0">
              <a:solidFill>
                <a:schemeClr val="bg1"/>
              </a:solidFill>
            </a:endParaRPr>
          </a:p>
        </p:txBody>
      </p:sp>
      <p:sp>
        <p:nvSpPr>
          <p:cNvPr id="16" name="椭圆 15"/>
          <p:cNvSpPr/>
          <p:nvPr/>
        </p:nvSpPr>
        <p:spPr>
          <a:xfrm>
            <a:off x="1052195" y="2437765"/>
            <a:ext cx="1449070" cy="144907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mtClean="0">
                <a:solidFill>
                  <a:schemeClr val="bg1"/>
                </a:solidFill>
              </a:rPr>
              <a:t>APACHE</a:t>
            </a:r>
            <a:endParaRPr kumimoji="1" lang="en-US" dirty="0">
              <a:solidFill>
                <a:schemeClr val="bg1"/>
              </a:solidFill>
            </a:endParaRPr>
          </a:p>
        </p:txBody>
      </p:sp>
      <p:sp>
        <p:nvSpPr>
          <p:cNvPr id="21" name="椭圆 20"/>
          <p:cNvSpPr/>
          <p:nvPr/>
        </p:nvSpPr>
        <p:spPr>
          <a:xfrm>
            <a:off x="2119560" y="4847330"/>
            <a:ext cx="977153" cy="97715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PHP</a:t>
            </a:r>
            <a:endParaRPr kumimoji="1" lang="en-US" altLang="zh-CN" dirty="0">
              <a:solidFill>
                <a:schemeClr val="bg1"/>
              </a:solidFill>
            </a:endParaRPr>
          </a:p>
        </p:txBody>
      </p:sp>
      <p:sp>
        <p:nvSpPr>
          <p:cNvPr id="22" name="椭圆 21"/>
          <p:cNvSpPr/>
          <p:nvPr/>
        </p:nvSpPr>
        <p:spPr>
          <a:xfrm>
            <a:off x="9149715" y="2038350"/>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z="1400" dirty="0">
                <a:solidFill>
                  <a:schemeClr val="bg1"/>
                </a:solidFill>
              </a:rPr>
              <a:t>HTML</a:t>
            </a:r>
            <a:endParaRPr kumimoji="1" lang="en-US" sz="1400" dirty="0">
              <a:solidFill>
                <a:schemeClr val="bg1"/>
              </a:solidFill>
            </a:endParaRPr>
          </a:p>
        </p:txBody>
      </p:sp>
      <p:sp>
        <p:nvSpPr>
          <p:cNvPr id="28" name="椭圆 27"/>
          <p:cNvSpPr/>
          <p:nvPr/>
        </p:nvSpPr>
        <p:spPr>
          <a:xfrm>
            <a:off x="10165470" y="3375764"/>
            <a:ext cx="977153" cy="9771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mtClean="0">
                <a:solidFill>
                  <a:schemeClr val="bg1"/>
                </a:solidFill>
              </a:rPr>
              <a:t>vue</a:t>
            </a:r>
            <a:endParaRPr kumimoji="1" lang="en-US" dirty="0">
              <a:solidFill>
                <a:schemeClr val="bg1"/>
              </a:solidFill>
            </a:endParaRPr>
          </a:p>
        </p:txBody>
      </p:sp>
      <p:sp>
        <p:nvSpPr>
          <p:cNvPr id="29" name="椭圆 28"/>
          <p:cNvSpPr/>
          <p:nvPr/>
        </p:nvSpPr>
        <p:spPr>
          <a:xfrm>
            <a:off x="7577455" y="4479290"/>
            <a:ext cx="1345565" cy="134556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dirty="0" smtClean="0">
                <a:solidFill>
                  <a:schemeClr val="bg1"/>
                </a:solidFill>
              </a:rPr>
              <a:t>VUE-ROUTER</a:t>
            </a:r>
            <a:endParaRPr kumimoji="1" lang="en-US" dirty="0">
              <a:solidFill>
                <a:schemeClr val="bg1"/>
              </a:solidFill>
            </a:endParaRPr>
          </a:p>
        </p:txBody>
      </p:sp>
      <p:cxnSp>
        <p:nvCxnSpPr>
          <p:cNvPr id="5" name="直线连接符 4"/>
          <p:cNvCxnSpPr>
            <a:stCxn id="16" idx="6"/>
            <a:endCxn id="3" idx="2"/>
          </p:cNvCxnSpPr>
          <p:nvPr/>
        </p:nvCxnSpPr>
        <p:spPr>
          <a:xfrm>
            <a:off x="2501439" y="3162292"/>
            <a:ext cx="1292860" cy="608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a:stCxn id="21" idx="0"/>
            <a:endCxn id="16" idx="4"/>
          </p:cNvCxnSpPr>
          <p:nvPr/>
        </p:nvCxnSpPr>
        <p:spPr>
          <a:xfrm flipH="1" flipV="1">
            <a:off x="1776730" y="3886835"/>
            <a:ext cx="831850" cy="96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3" idx="7"/>
            <a:endCxn id="14" idx="2"/>
          </p:cNvCxnSpPr>
          <p:nvPr/>
        </p:nvCxnSpPr>
        <p:spPr>
          <a:xfrm flipV="1">
            <a:off x="5632983" y="2790330"/>
            <a:ext cx="1450340" cy="21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线连接符 46"/>
          <p:cNvCxnSpPr/>
          <p:nvPr/>
        </p:nvCxnSpPr>
        <p:spPr>
          <a:xfrm flipV="1">
            <a:off x="8586470" y="4210050"/>
            <a:ext cx="1722120" cy="350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线连接符 56"/>
          <p:cNvCxnSpPr>
            <a:stCxn id="14" idx="6"/>
            <a:endCxn id="29" idx="0"/>
          </p:cNvCxnSpPr>
          <p:nvPr/>
        </p:nvCxnSpPr>
        <p:spPr>
          <a:xfrm flipH="1">
            <a:off x="8250555" y="2790190"/>
            <a:ext cx="335915" cy="168910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062970" y="2124075"/>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kumimoji="1" lang="en-US" sz="1400" dirty="0">
                <a:solidFill>
                  <a:schemeClr val="bg1"/>
                </a:solidFill>
              </a:rPr>
              <a:t>CSS</a:t>
            </a:r>
            <a:endParaRPr kumimoji="1" lang="en-US" sz="1400" dirty="0">
              <a:solidFill>
                <a:schemeClr val="bg1"/>
              </a:solidFill>
            </a:endParaRPr>
          </a:p>
        </p:txBody>
      </p:sp>
      <p:sp>
        <p:nvSpPr>
          <p:cNvPr id="6" name="椭圆 5"/>
          <p:cNvSpPr/>
          <p:nvPr/>
        </p:nvSpPr>
        <p:spPr>
          <a:xfrm>
            <a:off x="11142980" y="4479290"/>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z="1400" dirty="0">
                <a:solidFill>
                  <a:schemeClr val="bg1"/>
                </a:solidFill>
              </a:rPr>
              <a:t>JS</a:t>
            </a:r>
            <a:endParaRPr kumimoji="1" lang="en-US" sz="1400" dirty="0">
              <a:solidFill>
                <a:schemeClr val="bg1"/>
              </a:solidFill>
            </a:endParaRPr>
          </a:p>
        </p:txBody>
      </p:sp>
      <p:cxnSp>
        <p:nvCxnSpPr>
          <p:cNvPr id="7" name="直线连接符 56"/>
          <p:cNvCxnSpPr>
            <a:stCxn id="22" idx="5"/>
            <a:endCxn id="28" idx="1"/>
          </p:cNvCxnSpPr>
          <p:nvPr/>
        </p:nvCxnSpPr>
        <p:spPr>
          <a:xfrm>
            <a:off x="9861550" y="2705100"/>
            <a:ext cx="447040" cy="813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56"/>
          <p:cNvCxnSpPr>
            <a:endCxn id="28" idx="7"/>
          </p:cNvCxnSpPr>
          <p:nvPr/>
        </p:nvCxnSpPr>
        <p:spPr>
          <a:xfrm flipH="1">
            <a:off x="11000105" y="2905125"/>
            <a:ext cx="449580" cy="613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56"/>
          <p:cNvCxnSpPr>
            <a:endCxn id="6" idx="0"/>
          </p:cNvCxnSpPr>
          <p:nvPr/>
        </p:nvCxnSpPr>
        <p:spPr>
          <a:xfrm>
            <a:off x="11062970" y="4110990"/>
            <a:ext cx="497205" cy="3683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grpSp>
        <p:nvGrpSpPr>
          <p:cNvPr id="11" name="组 10"/>
          <p:cNvGrpSpPr/>
          <p:nvPr/>
        </p:nvGrpSpPr>
        <p:grpSpPr>
          <a:xfrm>
            <a:off x="648929" y="2227006"/>
            <a:ext cx="2918472" cy="3893575"/>
            <a:chOff x="648929" y="2227006"/>
            <a:chExt cx="2918472" cy="3893575"/>
          </a:xfrm>
        </p:grpSpPr>
        <p:sp>
          <p:nvSpPr>
            <p:cNvPr id="3" name="五边形 2"/>
            <p:cNvSpPr/>
            <p:nvPr/>
          </p:nvSpPr>
          <p:spPr>
            <a:xfrm>
              <a:off x="648929" y="2227006"/>
              <a:ext cx="2918472" cy="3893575"/>
            </a:xfrm>
            <a:prstGeom prst="homePlate">
              <a:avLst>
                <a:gd name="adj" fmla="val 1888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矩形 84"/>
            <p:cNvSpPr/>
            <p:nvPr/>
          </p:nvSpPr>
          <p:spPr>
            <a:xfrm>
              <a:off x="1051111"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86" name="矩形 85"/>
            <p:cNvSpPr/>
            <p:nvPr/>
          </p:nvSpPr>
          <p:spPr>
            <a:xfrm>
              <a:off x="1051110"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3" name="组 12"/>
          <p:cNvGrpSpPr/>
          <p:nvPr/>
        </p:nvGrpSpPr>
        <p:grpSpPr>
          <a:xfrm>
            <a:off x="3163859" y="2227006"/>
            <a:ext cx="3126008" cy="3893575"/>
            <a:chOff x="3163859" y="2227006"/>
            <a:chExt cx="3126008" cy="3893575"/>
          </a:xfrm>
        </p:grpSpPr>
        <p:sp>
          <p:nvSpPr>
            <p:cNvPr id="5" name="燕尾形 4"/>
            <p:cNvSpPr/>
            <p:nvPr/>
          </p:nvSpPr>
          <p:spPr>
            <a:xfrm>
              <a:off x="3163859" y="2227006"/>
              <a:ext cx="3126008" cy="3893575"/>
            </a:xfrm>
            <a:prstGeom prst="chevron">
              <a:avLst>
                <a:gd name="adj" fmla="val 174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矩形 86"/>
            <p:cNvSpPr/>
            <p:nvPr/>
          </p:nvSpPr>
          <p:spPr>
            <a:xfrm>
              <a:off x="3907492"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88" name="矩形 87"/>
            <p:cNvSpPr/>
            <p:nvPr/>
          </p:nvSpPr>
          <p:spPr>
            <a:xfrm>
              <a:off x="3907491"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4" name="组 13"/>
          <p:cNvGrpSpPr/>
          <p:nvPr/>
        </p:nvGrpSpPr>
        <p:grpSpPr>
          <a:xfrm>
            <a:off x="5886325" y="2227006"/>
            <a:ext cx="3126008" cy="3893575"/>
            <a:chOff x="5886325" y="2227006"/>
            <a:chExt cx="3126008" cy="3893575"/>
          </a:xfrm>
        </p:grpSpPr>
        <p:sp>
          <p:nvSpPr>
            <p:cNvPr id="68" name="燕尾形 67"/>
            <p:cNvSpPr/>
            <p:nvPr/>
          </p:nvSpPr>
          <p:spPr>
            <a:xfrm>
              <a:off x="5886325" y="2227006"/>
              <a:ext cx="3126008" cy="3893575"/>
            </a:xfrm>
            <a:prstGeom prst="chevron">
              <a:avLst>
                <a:gd name="adj" fmla="val 1741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p:nvSpPr>
          <p:spPr>
            <a:xfrm>
              <a:off x="6629958"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90" name="矩形 89"/>
            <p:cNvSpPr/>
            <p:nvPr/>
          </p:nvSpPr>
          <p:spPr>
            <a:xfrm>
              <a:off x="6629957"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5" name="组 14"/>
          <p:cNvGrpSpPr/>
          <p:nvPr/>
        </p:nvGrpSpPr>
        <p:grpSpPr>
          <a:xfrm>
            <a:off x="8608791" y="2227005"/>
            <a:ext cx="3126008" cy="3893575"/>
            <a:chOff x="8608791" y="2227005"/>
            <a:chExt cx="3126008" cy="3893575"/>
          </a:xfrm>
        </p:grpSpPr>
        <p:sp>
          <p:nvSpPr>
            <p:cNvPr id="69" name="燕尾形 68"/>
            <p:cNvSpPr/>
            <p:nvPr/>
          </p:nvSpPr>
          <p:spPr>
            <a:xfrm>
              <a:off x="8608791" y="2227005"/>
              <a:ext cx="3126008" cy="3893575"/>
            </a:xfrm>
            <a:prstGeom prst="chevron">
              <a:avLst>
                <a:gd name="adj" fmla="val 1741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p:nvSpPr>
          <p:spPr>
            <a:xfrm>
              <a:off x="9317191"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92" name="矩形 91"/>
            <p:cNvSpPr/>
            <p:nvPr/>
          </p:nvSpPr>
          <p:spPr>
            <a:xfrm>
              <a:off x="9317190"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grpSp>
        <p:nvGrpSpPr>
          <p:cNvPr id="7" name="组 6"/>
          <p:cNvGrpSpPr/>
          <p:nvPr/>
        </p:nvGrpSpPr>
        <p:grpSpPr>
          <a:xfrm>
            <a:off x="2020528" y="2163808"/>
            <a:ext cx="2422548" cy="3868282"/>
            <a:chOff x="1283109" y="2001576"/>
            <a:chExt cx="2422548" cy="4340230"/>
          </a:xfrm>
        </p:grpSpPr>
        <p:sp>
          <p:nvSpPr>
            <p:cNvPr id="28" name="矩形 27"/>
            <p:cNvSpPr/>
            <p:nvPr/>
          </p:nvSpPr>
          <p:spPr>
            <a:xfrm>
              <a:off x="3617166" y="2001576"/>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p:nvSpPr>
          <p:spPr>
            <a:xfrm>
              <a:off x="1283109" y="2005781"/>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 name="五边形 5"/>
          <p:cNvSpPr/>
          <p:nvPr/>
        </p:nvSpPr>
        <p:spPr>
          <a:xfrm>
            <a:off x="1832611" y="3221489"/>
            <a:ext cx="2993923" cy="634181"/>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1" name="五边形 20"/>
          <p:cNvSpPr/>
          <p:nvPr/>
        </p:nvSpPr>
        <p:spPr>
          <a:xfrm>
            <a:off x="1832611" y="4014731"/>
            <a:ext cx="2993923" cy="63418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2" name="五边形 21"/>
          <p:cNvSpPr/>
          <p:nvPr/>
        </p:nvSpPr>
        <p:spPr>
          <a:xfrm>
            <a:off x="1832610" y="4807972"/>
            <a:ext cx="2993923" cy="634181"/>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3" name="五边形 22"/>
          <p:cNvSpPr/>
          <p:nvPr/>
        </p:nvSpPr>
        <p:spPr>
          <a:xfrm>
            <a:off x="1832609" y="2428247"/>
            <a:ext cx="2993923" cy="63418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4" name="矩形 23"/>
          <p:cNvSpPr/>
          <p:nvPr/>
        </p:nvSpPr>
        <p:spPr>
          <a:xfrm>
            <a:off x="5180658" y="2489964"/>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5" name="矩形 24"/>
          <p:cNvSpPr/>
          <p:nvPr/>
        </p:nvSpPr>
        <p:spPr>
          <a:xfrm>
            <a:off x="5180658" y="3283206"/>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6" name="矩形 25"/>
          <p:cNvSpPr/>
          <p:nvPr/>
        </p:nvSpPr>
        <p:spPr>
          <a:xfrm>
            <a:off x="5180658" y="4071597"/>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7" name="矩形 26"/>
          <p:cNvSpPr/>
          <p:nvPr/>
        </p:nvSpPr>
        <p:spPr>
          <a:xfrm>
            <a:off x="5180658" y="4869689"/>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0" name="矩形 29"/>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pic>
        <p:nvPicPr>
          <p:cNvPr id="31" name="图片 30">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983" y="1226748"/>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sp>
        <p:nvSpPr>
          <p:cNvPr id="3" name="虚尾箭头 2"/>
          <p:cNvSpPr/>
          <p:nvPr/>
        </p:nvSpPr>
        <p:spPr>
          <a:xfrm>
            <a:off x="1106129" y="2359741"/>
            <a:ext cx="2079523" cy="1651820"/>
          </a:xfrm>
          <a:prstGeom prst="strip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虚尾箭头 15"/>
          <p:cNvSpPr/>
          <p:nvPr/>
        </p:nvSpPr>
        <p:spPr>
          <a:xfrm>
            <a:off x="3629742" y="2359741"/>
            <a:ext cx="2079523" cy="1651820"/>
          </a:xfrm>
          <a:prstGeom prst="strip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虚尾箭头 16"/>
          <p:cNvSpPr/>
          <p:nvPr/>
        </p:nvSpPr>
        <p:spPr>
          <a:xfrm>
            <a:off x="6153355" y="2359741"/>
            <a:ext cx="2079523" cy="1651820"/>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虚尾箭头 17"/>
          <p:cNvSpPr/>
          <p:nvPr/>
        </p:nvSpPr>
        <p:spPr>
          <a:xfrm>
            <a:off x="8676968" y="2359741"/>
            <a:ext cx="2079523" cy="1651820"/>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p:nvSpPr>
        <p:spPr>
          <a:xfrm>
            <a:off x="1106130"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20" name="矩形 19"/>
          <p:cNvSpPr/>
          <p:nvPr/>
        </p:nvSpPr>
        <p:spPr>
          <a:xfrm>
            <a:off x="1106129" y="4011561"/>
            <a:ext cx="1487267" cy="523348"/>
          </a:xfrm>
          <a:prstGeom prst="rect">
            <a:avLst/>
          </a:prstGeom>
        </p:spPr>
        <p:txBody>
          <a:bodyPr wrap="none">
            <a:spAutoFit/>
          </a:bodyPr>
          <a:lstStyle/>
          <a:p>
            <a:pPr>
              <a:lnSpc>
                <a:spcPct val="150000"/>
              </a:lnSpc>
            </a:pPr>
            <a:r>
              <a:rPr lang="en-US" altLang="zh-CN" sz="1865" b="1" dirty="0">
                <a:solidFill>
                  <a:schemeClr val="accent1">
                    <a:lumMod val="50000"/>
                  </a:schemeClr>
                </a:solidFill>
              </a:rPr>
              <a:t>EXAMPLE TEXT</a:t>
            </a:r>
            <a:endParaRPr lang="en-US" altLang="zh-CN" sz="1865" b="1" dirty="0">
              <a:solidFill>
                <a:schemeClr val="accent1">
                  <a:lumMod val="50000"/>
                </a:schemeClr>
              </a:solidFill>
            </a:endParaRPr>
          </a:p>
        </p:txBody>
      </p:sp>
      <p:sp>
        <p:nvSpPr>
          <p:cNvPr id="29" name="矩形 28"/>
          <p:cNvSpPr/>
          <p:nvPr/>
        </p:nvSpPr>
        <p:spPr>
          <a:xfrm>
            <a:off x="3629743"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1" name="矩形 30"/>
          <p:cNvSpPr/>
          <p:nvPr/>
        </p:nvSpPr>
        <p:spPr>
          <a:xfrm>
            <a:off x="3629742" y="4011561"/>
            <a:ext cx="1487267" cy="523348"/>
          </a:xfrm>
          <a:prstGeom prst="rect">
            <a:avLst/>
          </a:prstGeom>
        </p:spPr>
        <p:txBody>
          <a:bodyPr wrap="none">
            <a:spAutoFit/>
          </a:bodyPr>
          <a:lstStyle/>
          <a:p>
            <a:pPr>
              <a:lnSpc>
                <a:spcPct val="150000"/>
              </a:lnSpc>
            </a:pPr>
            <a:r>
              <a:rPr lang="en-US" altLang="zh-CN" sz="1865" b="1" dirty="0">
                <a:solidFill>
                  <a:schemeClr val="accent1">
                    <a:lumMod val="75000"/>
                  </a:schemeClr>
                </a:solidFill>
              </a:rPr>
              <a:t>EXAMPLE TEXT</a:t>
            </a:r>
            <a:endParaRPr lang="en-US" altLang="zh-CN" sz="1865" b="1" dirty="0">
              <a:solidFill>
                <a:schemeClr val="accent1">
                  <a:lumMod val="75000"/>
                </a:schemeClr>
              </a:solidFill>
            </a:endParaRPr>
          </a:p>
        </p:txBody>
      </p:sp>
      <p:sp>
        <p:nvSpPr>
          <p:cNvPr id="32" name="矩形 31"/>
          <p:cNvSpPr/>
          <p:nvPr/>
        </p:nvSpPr>
        <p:spPr>
          <a:xfrm>
            <a:off x="6153355"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3" name="矩形 32"/>
          <p:cNvSpPr/>
          <p:nvPr/>
        </p:nvSpPr>
        <p:spPr>
          <a:xfrm>
            <a:off x="6153354" y="4011561"/>
            <a:ext cx="1487267" cy="523348"/>
          </a:xfrm>
          <a:prstGeom prst="rect">
            <a:avLst/>
          </a:prstGeom>
        </p:spPr>
        <p:txBody>
          <a:bodyPr wrap="none">
            <a:spAutoFit/>
          </a:bodyPr>
          <a:lstStyle/>
          <a:p>
            <a:pPr>
              <a:lnSpc>
                <a:spcPct val="150000"/>
              </a:lnSpc>
            </a:pPr>
            <a:r>
              <a:rPr lang="en-US" altLang="zh-CN" sz="1865" b="1" dirty="0">
                <a:solidFill>
                  <a:schemeClr val="accent1"/>
                </a:solidFill>
              </a:rPr>
              <a:t>EXAMPLE TEXT</a:t>
            </a:r>
            <a:endParaRPr lang="en-US" altLang="zh-CN" sz="1865" b="1" dirty="0">
              <a:solidFill>
                <a:schemeClr val="accent1"/>
              </a:solidFill>
            </a:endParaRPr>
          </a:p>
        </p:txBody>
      </p:sp>
      <p:sp>
        <p:nvSpPr>
          <p:cNvPr id="34" name="矩形 33"/>
          <p:cNvSpPr/>
          <p:nvPr/>
        </p:nvSpPr>
        <p:spPr>
          <a:xfrm>
            <a:off x="8676967"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5" name="矩形 34"/>
          <p:cNvSpPr/>
          <p:nvPr/>
        </p:nvSpPr>
        <p:spPr>
          <a:xfrm>
            <a:off x="8676966" y="4011561"/>
            <a:ext cx="1487267" cy="523348"/>
          </a:xfrm>
          <a:prstGeom prst="rect">
            <a:avLst/>
          </a:prstGeom>
        </p:spPr>
        <p:txBody>
          <a:bodyPr wrap="none">
            <a:spAutoFit/>
          </a:bodyPr>
          <a:lstStyle/>
          <a:p>
            <a:pPr>
              <a:lnSpc>
                <a:spcPct val="150000"/>
              </a:lnSpc>
            </a:pPr>
            <a:r>
              <a:rPr lang="en-US" altLang="zh-CN" sz="1865" b="1" dirty="0">
                <a:solidFill>
                  <a:schemeClr val="accent1">
                    <a:lumMod val="60000"/>
                    <a:lumOff val="40000"/>
                  </a:schemeClr>
                </a:solidFill>
              </a:rPr>
              <a:t>EXAMPLE TEXT</a:t>
            </a:r>
            <a:endParaRPr lang="en-US" altLang="zh-CN" sz="1865" b="1" dirty="0">
              <a:solidFill>
                <a:schemeClr val="accent1">
                  <a:lumMod val="60000"/>
                  <a:lumOff val="40000"/>
                </a:schemeClr>
              </a:solidFill>
            </a:endParaRPr>
          </a:p>
        </p:txBody>
      </p:sp>
      <p:pic>
        <p:nvPicPr>
          <p:cNvPr id="37" name="图片 36">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分析讨论</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分析讨论</a:t>
            </a:r>
            <a:endParaRPr kumimoji="1" lang="zh-CN" altLang="en-US" dirty="0"/>
          </a:p>
        </p:txBody>
      </p:sp>
      <p:sp>
        <p:nvSpPr>
          <p:cNvPr id="4" name="菱形 3"/>
          <p:cNvSpPr/>
          <p:nvPr/>
        </p:nvSpPr>
        <p:spPr>
          <a:xfrm>
            <a:off x="4496117" y="2286001"/>
            <a:ext cx="3411160" cy="3411158"/>
          </a:xfrm>
          <a:prstGeom prst="diamond">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p:nvSpPr>
        <p:spPr>
          <a:xfrm>
            <a:off x="4277032" y="2109020"/>
            <a:ext cx="1474839" cy="14748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1</a:t>
            </a:r>
            <a:endParaRPr kumimoji="1" lang="zh-CN" altLang="en-US" sz="8000" dirty="0">
              <a:solidFill>
                <a:schemeClr val="bg1"/>
              </a:solidFill>
            </a:endParaRPr>
          </a:p>
        </p:txBody>
      </p:sp>
      <p:sp>
        <p:nvSpPr>
          <p:cNvPr id="21" name="矩形 20"/>
          <p:cNvSpPr/>
          <p:nvPr/>
        </p:nvSpPr>
        <p:spPr>
          <a:xfrm>
            <a:off x="6636774" y="2109020"/>
            <a:ext cx="1474839" cy="1474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2</a:t>
            </a:r>
            <a:endParaRPr kumimoji="1" lang="zh-CN" altLang="en-US" sz="8000" dirty="0">
              <a:solidFill>
                <a:schemeClr val="bg1"/>
              </a:solidFill>
            </a:endParaRPr>
          </a:p>
        </p:txBody>
      </p:sp>
      <p:sp>
        <p:nvSpPr>
          <p:cNvPr id="22" name="矩形 21"/>
          <p:cNvSpPr/>
          <p:nvPr/>
        </p:nvSpPr>
        <p:spPr>
          <a:xfrm>
            <a:off x="4277032" y="4399301"/>
            <a:ext cx="1474839" cy="1474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3</a:t>
            </a:r>
            <a:endParaRPr kumimoji="1" lang="zh-CN" altLang="en-US" sz="8000" dirty="0">
              <a:solidFill>
                <a:schemeClr val="bg1"/>
              </a:solidFill>
            </a:endParaRPr>
          </a:p>
        </p:txBody>
      </p:sp>
      <p:sp>
        <p:nvSpPr>
          <p:cNvPr id="23" name="矩形 22"/>
          <p:cNvSpPr/>
          <p:nvPr/>
        </p:nvSpPr>
        <p:spPr>
          <a:xfrm>
            <a:off x="6636774" y="4399301"/>
            <a:ext cx="1474839" cy="1474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4</a:t>
            </a:r>
            <a:endParaRPr kumimoji="1" lang="zh-CN" altLang="en-US" sz="8000" dirty="0">
              <a:solidFill>
                <a:schemeClr val="bg1"/>
              </a:solidFill>
            </a:endParaRPr>
          </a:p>
        </p:txBody>
      </p:sp>
      <p:sp>
        <p:nvSpPr>
          <p:cNvPr id="24" name="矩形 23"/>
          <p:cNvSpPr/>
          <p:nvPr/>
        </p:nvSpPr>
        <p:spPr>
          <a:xfrm>
            <a:off x="1165122" y="2531263"/>
            <a:ext cx="2907573" cy="1052596"/>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5" name="矩形 24"/>
          <p:cNvSpPr/>
          <p:nvPr/>
        </p:nvSpPr>
        <p:spPr>
          <a:xfrm>
            <a:off x="1794507" y="2050027"/>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26" name="矩形 25"/>
          <p:cNvSpPr/>
          <p:nvPr/>
        </p:nvSpPr>
        <p:spPr>
          <a:xfrm>
            <a:off x="1165122" y="4839160"/>
            <a:ext cx="2907573" cy="1052596"/>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7" name="矩形 26"/>
          <p:cNvSpPr/>
          <p:nvPr/>
        </p:nvSpPr>
        <p:spPr>
          <a:xfrm>
            <a:off x="1794507" y="435792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28" name="矩形 27"/>
          <p:cNvSpPr/>
          <p:nvPr/>
        </p:nvSpPr>
        <p:spPr>
          <a:xfrm>
            <a:off x="8330699" y="2531263"/>
            <a:ext cx="2907573" cy="1052596"/>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0" name="矩形 29"/>
          <p:cNvSpPr/>
          <p:nvPr/>
        </p:nvSpPr>
        <p:spPr>
          <a:xfrm>
            <a:off x="8330699" y="2050027"/>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36" name="矩形 35"/>
          <p:cNvSpPr/>
          <p:nvPr/>
        </p:nvSpPr>
        <p:spPr>
          <a:xfrm>
            <a:off x="8330699" y="4839160"/>
            <a:ext cx="2907573" cy="1052596"/>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7" name="矩形 36"/>
          <p:cNvSpPr/>
          <p:nvPr/>
        </p:nvSpPr>
        <p:spPr>
          <a:xfrm>
            <a:off x="8330699" y="4357924"/>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分析讨论</a:t>
            </a:r>
            <a:endParaRPr kumimoji="1" lang="zh-CN" altLang="en-US" dirty="0"/>
          </a:p>
        </p:txBody>
      </p:sp>
      <p:sp>
        <p:nvSpPr>
          <p:cNvPr id="33" name="矩形 32"/>
          <p:cNvSpPr/>
          <p:nvPr/>
        </p:nvSpPr>
        <p:spPr>
          <a:xfrm>
            <a:off x="958646"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4" name="矩形 33"/>
          <p:cNvSpPr/>
          <p:nvPr/>
        </p:nvSpPr>
        <p:spPr>
          <a:xfrm>
            <a:off x="3647766"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5" name="矩形 34"/>
          <p:cNvSpPr/>
          <p:nvPr/>
        </p:nvSpPr>
        <p:spPr>
          <a:xfrm>
            <a:off x="6351639"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8" name="矩形 37"/>
          <p:cNvSpPr/>
          <p:nvPr/>
        </p:nvSpPr>
        <p:spPr>
          <a:xfrm>
            <a:off x="9040759"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grpSp>
        <p:nvGrpSpPr>
          <p:cNvPr id="12" name="组 11"/>
          <p:cNvGrpSpPr/>
          <p:nvPr/>
        </p:nvGrpSpPr>
        <p:grpSpPr>
          <a:xfrm>
            <a:off x="958645" y="1887794"/>
            <a:ext cx="2448232" cy="3272001"/>
            <a:chOff x="958645" y="1887794"/>
            <a:chExt cx="2448232" cy="3272001"/>
          </a:xfrm>
        </p:grpSpPr>
        <p:grpSp>
          <p:nvGrpSpPr>
            <p:cNvPr id="7" name="组 6"/>
            <p:cNvGrpSpPr/>
            <p:nvPr/>
          </p:nvGrpSpPr>
          <p:grpSpPr>
            <a:xfrm>
              <a:off x="958645" y="1887794"/>
              <a:ext cx="2448232" cy="3272001"/>
              <a:chOff x="958645" y="1887794"/>
              <a:chExt cx="2448232" cy="3272001"/>
            </a:xfrm>
          </p:grpSpPr>
          <p:sp>
            <p:nvSpPr>
              <p:cNvPr id="3" name="圆角矩形 2"/>
              <p:cNvSpPr/>
              <p:nvPr/>
            </p:nvSpPr>
            <p:spPr>
              <a:xfrm>
                <a:off x="958645" y="1887794"/>
                <a:ext cx="2448232" cy="2875935"/>
              </a:xfrm>
              <a:prstGeom prst="roundRect">
                <a:avLst>
                  <a:gd name="adj" fmla="val 359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下箭头 5"/>
              <p:cNvSpPr/>
              <p:nvPr/>
            </p:nvSpPr>
            <p:spPr>
              <a:xfrm>
                <a:off x="1998406" y="4599356"/>
                <a:ext cx="368709" cy="560439"/>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11" name="矩形 10"/>
            <p:cNvSpPr/>
            <p:nvPr/>
          </p:nvSpPr>
          <p:spPr>
            <a:xfrm>
              <a:off x="1634209" y="2002320"/>
              <a:ext cx="995785" cy="2646878"/>
            </a:xfrm>
            <a:prstGeom prst="rect">
              <a:avLst/>
            </a:prstGeom>
          </p:spPr>
          <p:txBody>
            <a:bodyPr wrap="none">
              <a:spAutoFit/>
            </a:bodyPr>
            <a:lstStyle/>
            <a:p>
              <a:pPr algn="ctr"/>
              <a:r>
                <a:rPr kumimoji="1" lang="en-US" altLang="zh-CN" sz="16600" dirty="0">
                  <a:solidFill>
                    <a:schemeClr val="bg1"/>
                  </a:solidFill>
                </a:rPr>
                <a:t>1</a:t>
              </a:r>
              <a:endParaRPr kumimoji="1" lang="zh-CN" altLang="en-US" sz="16600" dirty="0">
                <a:solidFill>
                  <a:schemeClr val="bg1"/>
                </a:solidFill>
              </a:endParaRPr>
            </a:p>
          </p:txBody>
        </p:sp>
      </p:grpSp>
      <p:grpSp>
        <p:nvGrpSpPr>
          <p:cNvPr id="13" name="组 12"/>
          <p:cNvGrpSpPr/>
          <p:nvPr/>
        </p:nvGrpSpPr>
        <p:grpSpPr>
          <a:xfrm>
            <a:off x="3647767" y="1887793"/>
            <a:ext cx="2448232" cy="3272002"/>
            <a:chOff x="3647767" y="1887793"/>
            <a:chExt cx="2448232" cy="3272002"/>
          </a:xfrm>
        </p:grpSpPr>
        <p:grpSp>
          <p:nvGrpSpPr>
            <p:cNvPr id="8" name="组 7"/>
            <p:cNvGrpSpPr/>
            <p:nvPr/>
          </p:nvGrpSpPr>
          <p:grpSpPr>
            <a:xfrm>
              <a:off x="3647767" y="1887793"/>
              <a:ext cx="2448232" cy="3272002"/>
              <a:chOff x="3647767" y="1887793"/>
              <a:chExt cx="2448232" cy="3272002"/>
            </a:xfrm>
          </p:grpSpPr>
          <p:sp>
            <p:nvSpPr>
              <p:cNvPr id="17" name="圆角矩形 16"/>
              <p:cNvSpPr/>
              <p:nvPr/>
            </p:nvSpPr>
            <p:spPr>
              <a:xfrm>
                <a:off x="3647767" y="1887793"/>
                <a:ext cx="2448232" cy="2875935"/>
              </a:xfrm>
              <a:prstGeom prst="roundRect">
                <a:avLst>
                  <a:gd name="adj" fmla="val 359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下箭头 28"/>
              <p:cNvSpPr/>
              <p:nvPr/>
            </p:nvSpPr>
            <p:spPr>
              <a:xfrm>
                <a:off x="4687528" y="4599356"/>
                <a:ext cx="368709" cy="560439"/>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9" name="矩形 38"/>
            <p:cNvSpPr/>
            <p:nvPr/>
          </p:nvSpPr>
          <p:spPr>
            <a:xfrm>
              <a:off x="4241127" y="2002320"/>
              <a:ext cx="1253869" cy="2646878"/>
            </a:xfrm>
            <a:prstGeom prst="rect">
              <a:avLst/>
            </a:prstGeom>
          </p:spPr>
          <p:txBody>
            <a:bodyPr wrap="none">
              <a:spAutoFit/>
            </a:bodyPr>
            <a:lstStyle/>
            <a:p>
              <a:pPr algn="ctr"/>
              <a:r>
                <a:rPr kumimoji="1" lang="en-US" altLang="zh-CN" sz="16600" dirty="0" smtClean="0">
                  <a:solidFill>
                    <a:schemeClr val="bg1"/>
                  </a:solidFill>
                </a:rPr>
                <a:t>2</a:t>
              </a:r>
              <a:endParaRPr kumimoji="1" lang="zh-CN" altLang="en-US" sz="16600" dirty="0">
                <a:solidFill>
                  <a:schemeClr val="bg1"/>
                </a:solidFill>
              </a:endParaRPr>
            </a:p>
          </p:txBody>
        </p:sp>
      </p:grpSp>
      <p:grpSp>
        <p:nvGrpSpPr>
          <p:cNvPr id="14" name="组 13"/>
          <p:cNvGrpSpPr/>
          <p:nvPr/>
        </p:nvGrpSpPr>
        <p:grpSpPr>
          <a:xfrm>
            <a:off x="6351637" y="1887793"/>
            <a:ext cx="2448232" cy="3272000"/>
            <a:chOff x="6351637" y="1887793"/>
            <a:chExt cx="2448232" cy="3272000"/>
          </a:xfrm>
        </p:grpSpPr>
        <p:grpSp>
          <p:nvGrpSpPr>
            <p:cNvPr id="9" name="组 8"/>
            <p:cNvGrpSpPr/>
            <p:nvPr/>
          </p:nvGrpSpPr>
          <p:grpSpPr>
            <a:xfrm>
              <a:off x="6351637" y="1887793"/>
              <a:ext cx="2448232" cy="3272000"/>
              <a:chOff x="6351637" y="1887793"/>
              <a:chExt cx="2448232" cy="3272000"/>
            </a:xfrm>
          </p:grpSpPr>
          <p:sp>
            <p:nvSpPr>
              <p:cNvPr id="18" name="圆角矩形 17"/>
              <p:cNvSpPr/>
              <p:nvPr/>
            </p:nvSpPr>
            <p:spPr>
              <a:xfrm>
                <a:off x="6351637" y="1887793"/>
                <a:ext cx="2448232" cy="2875935"/>
              </a:xfrm>
              <a:prstGeom prst="roundRect">
                <a:avLst>
                  <a:gd name="adj" fmla="val 35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下箭头 30"/>
              <p:cNvSpPr/>
              <p:nvPr/>
            </p:nvSpPr>
            <p:spPr>
              <a:xfrm>
                <a:off x="7391399" y="4599354"/>
                <a:ext cx="368709" cy="56043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40" name="矩形 39"/>
            <p:cNvSpPr/>
            <p:nvPr/>
          </p:nvSpPr>
          <p:spPr>
            <a:xfrm>
              <a:off x="6835326" y="2002320"/>
              <a:ext cx="1313180" cy="2646878"/>
            </a:xfrm>
            <a:prstGeom prst="rect">
              <a:avLst/>
            </a:prstGeom>
          </p:spPr>
          <p:txBody>
            <a:bodyPr wrap="none">
              <a:spAutoFit/>
            </a:bodyPr>
            <a:lstStyle/>
            <a:p>
              <a:pPr algn="ctr"/>
              <a:r>
                <a:rPr kumimoji="1" lang="en-US" altLang="zh-CN" sz="16600" dirty="0" smtClean="0">
                  <a:solidFill>
                    <a:schemeClr val="bg1"/>
                  </a:solidFill>
                </a:rPr>
                <a:t>3</a:t>
              </a:r>
              <a:endParaRPr kumimoji="1" lang="zh-CN" altLang="en-US" sz="16600" dirty="0">
                <a:solidFill>
                  <a:schemeClr val="bg1"/>
                </a:solidFill>
              </a:endParaRPr>
            </a:p>
          </p:txBody>
        </p:sp>
      </p:grpSp>
      <p:grpSp>
        <p:nvGrpSpPr>
          <p:cNvPr id="15" name="组 14"/>
          <p:cNvGrpSpPr/>
          <p:nvPr/>
        </p:nvGrpSpPr>
        <p:grpSpPr>
          <a:xfrm>
            <a:off x="9040759" y="1887792"/>
            <a:ext cx="2448232" cy="3272001"/>
            <a:chOff x="9040759" y="1887792"/>
            <a:chExt cx="2448232" cy="3272001"/>
          </a:xfrm>
        </p:grpSpPr>
        <p:grpSp>
          <p:nvGrpSpPr>
            <p:cNvPr id="10" name="组 9"/>
            <p:cNvGrpSpPr/>
            <p:nvPr/>
          </p:nvGrpSpPr>
          <p:grpSpPr>
            <a:xfrm>
              <a:off x="9040759" y="1887792"/>
              <a:ext cx="2448232" cy="3272001"/>
              <a:chOff x="9040759" y="1887792"/>
              <a:chExt cx="2448232" cy="3272001"/>
            </a:xfrm>
          </p:grpSpPr>
          <p:sp>
            <p:nvSpPr>
              <p:cNvPr id="19" name="圆角矩形 18"/>
              <p:cNvSpPr/>
              <p:nvPr/>
            </p:nvSpPr>
            <p:spPr>
              <a:xfrm>
                <a:off x="9040759" y="1887792"/>
                <a:ext cx="2448232" cy="2875935"/>
              </a:xfrm>
              <a:prstGeom prst="roundRect">
                <a:avLst>
                  <a:gd name="adj" fmla="val 359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下箭头 31"/>
              <p:cNvSpPr/>
              <p:nvPr/>
            </p:nvSpPr>
            <p:spPr>
              <a:xfrm>
                <a:off x="10080521" y="4599354"/>
                <a:ext cx="368709" cy="56043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41" name="矩形 40"/>
            <p:cNvSpPr/>
            <p:nvPr/>
          </p:nvSpPr>
          <p:spPr>
            <a:xfrm>
              <a:off x="9600941" y="2002320"/>
              <a:ext cx="1253869" cy="2646878"/>
            </a:xfrm>
            <a:prstGeom prst="rect">
              <a:avLst/>
            </a:prstGeom>
          </p:spPr>
          <p:txBody>
            <a:bodyPr wrap="none">
              <a:spAutoFit/>
            </a:bodyPr>
            <a:lstStyle/>
            <a:p>
              <a:pPr algn="ctr"/>
              <a:r>
                <a:rPr kumimoji="1" lang="en-US" altLang="zh-CN" sz="16600" dirty="0" smtClean="0">
                  <a:solidFill>
                    <a:schemeClr val="bg1"/>
                  </a:solidFill>
                </a:rPr>
                <a:t>4</a:t>
              </a:r>
              <a:endParaRPr kumimoji="1" lang="zh-CN" altLang="en-US" sz="16600"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主要结论</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主要结论</a:t>
            </a:r>
            <a:endParaRPr kumimoji="1" lang="zh-CN" altLang="en-US" dirty="0"/>
          </a:p>
        </p:txBody>
      </p:sp>
      <p:grpSp>
        <p:nvGrpSpPr>
          <p:cNvPr id="16" name="组 15"/>
          <p:cNvGrpSpPr/>
          <p:nvPr/>
        </p:nvGrpSpPr>
        <p:grpSpPr>
          <a:xfrm>
            <a:off x="6695769" y="5169804"/>
            <a:ext cx="5496232" cy="1147422"/>
            <a:chOff x="6695769" y="5169804"/>
            <a:chExt cx="5496232" cy="1147422"/>
          </a:xfrm>
        </p:grpSpPr>
        <p:sp>
          <p:nvSpPr>
            <p:cNvPr id="28" name="立方体 27"/>
            <p:cNvSpPr/>
            <p:nvPr/>
          </p:nvSpPr>
          <p:spPr>
            <a:xfrm>
              <a:off x="6695769" y="5169804"/>
              <a:ext cx="5496232" cy="1147422"/>
            </a:xfrm>
            <a:prstGeom prst="cube">
              <a:avLst>
                <a:gd name="adj" fmla="val 14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p:nvSpPr>
          <p:spPr>
            <a:xfrm>
              <a:off x="6948345" y="5466516"/>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0" name="组 19"/>
          <p:cNvGrpSpPr/>
          <p:nvPr/>
        </p:nvGrpSpPr>
        <p:grpSpPr>
          <a:xfrm>
            <a:off x="7343053" y="4184942"/>
            <a:ext cx="4848948" cy="1147422"/>
            <a:chOff x="7343053" y="4184942"/>
            <a:chExt cx="4848948" cy="1147422"/>
          </a:xfrm>
        </p:grpSpPr>
        <p:sp>
          <p:nvSpPr>
            <p:cNvPr id="30" name="立方体 29"/>
            <p:cNvSpPr/>
            <p:nvPr/>
          </p:nvSpPr>
          <p:spPr>
            <a:xfrm>
              <a:off x="7343053" y="4184942"/>
              <a:ext cx="4848948" cy="1147422"/>
            </a:xfrm>
            <a:prstGeom prst="cube">
              <a:avLst>
                <a:gd name="adj" fmla="val 1420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p:nvSpPr>
          <p:spPr>
            <a:xfrm>
              <a:off x="7498525" y="4481654"/>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1" name="组 20"/>
          <p:cNvGrpSpPr/>
          <p:nvPr/>
        </p:nvGrpSpPr>
        <p:grpSpPr>
          <a:xfrm>
            <a:off x="7922200" y="3217771"/>
            <a:ext cx="4269800" cy="1147422"/>
            <a:chOff x="7922200" y="3217771"/>
            <a:chExt cx="4269800" cy="1147422"/>
          </a:xfrm>
        </p:grpSpPr>
        <p:sp>
          <p:nvSpPr>
            <p:cNvPr id="36" name="立方体 35"/>
            <p:cNvSpPr/>
            <p:nvPr/>
          </p:nvSpPr>
          <p:spPr>
            <a:xfrm>
              <a:off x="7922200" y="3217771"/>
              <a:ext cx="4269800" cy="1147422"/>
            </a:xfrm>
            <a:prstGeom prst="cube">
              <a:avLst>
                <a:gd name="adj" fmla="val 14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p:nvSpPr>
          <p:spPr>
            <a:xfrm>
              <a:off x="8136620" y="3514483"/>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2" name="组 21"/>
          <p:cNvGrpSpPr/>
          <p:nvPr/>
        </p:nvGrpSpPr>
        <p:grpSpPr>
          <a:xfrm>
            <a:off x="8637619" y="2241755"/>
            <a:ext cx="3554379" cy="1147422"/>
            <a:chOff x="8637619" y="2241755"/>
            <a:chExt cx="3554379" cy="1147422"/>
          </a:xfrm>
        </p:grpSpPr>
        <p:sp>
          <p:nvSpPr>
            <p:cNvPr id="37" name="立方体 36"/>
            <p:cNvSpPr/>
            <p:nvPr/>
          </p:nvSpPr>
          <p:spPr>
            <a:xfrm>
              <a:off x="8637619" y="2241755"/>
              <a:ext cx="3554379" cy="1147422"/>
            </a:xfrm>
            <a:prstGeom prst="cube">
              <a:avLst>
                <a:gd name="adj" fmla="val 1420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p:nvSpPr>
          <p:spPr>
            <a:xfrm>
              <a:off x="8828775" y="2538467"/>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6" name="组 25"/>
          <p:cNvGrpSpPr/>
          <p:nvPr/>
        </p:nvGrpSpPr>
        <p:grpSpPr>
          <a:xfrm>
            <a:off x="2903995" y="2153591"/>
            <a:ext cx="5311560" cy="1053700"/>
            <a:chOff x="2610640" y="2153591"/>
            <a:chExt cx="5311560" cy="1053700"/>
          </a:xfrm>
        </p:grpSpPr>
        <p:sp>
          <p:nvSpPr>
            <p:cNvPr id="46" name="矩形 45"/>
            <p:cNvSpPr/>
            <p:nvPr/>
          </p:nvSpPr>
          <p:spPr>
            <a:xfrm>
              <a:off x="2610640" y="2634827"/>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7" name="矩形 46"/>
            <p:cNvSpPr/>
            <p:nvPr/>
          </p:nvSpPr>
          <p:spPr>
            <a:xfrm>
              <a:off x="5644011" y="2153591"/>
              <a:ext cx="2278188" cy="553998"/>
            </a:xfrm>
            <a:prstGeom prst="rect">
              <a:avLst/>
            </a:prstGeom>
          </p:spPr>
          <p:txBody>
            <a:bodyPr wrap="none">
              <a:spAutoFit/>
            </a:bodyPr>
            <a:lstStyle/>
            <a:p>
              <a:pPr algn="r">
                <a:lnSpc>
                  <a:spcPct val="150000"/>
                </a:lnSpc>
              </a:pPr>
              <a:r>
                <a:rPr lang="en-US" altLang="zh-CN" sz="2000" b="1" dirty="0" smtClean="0">
                  <a:solidFill>
                    <a:schemeClr val="accent1">
                      <a:lumMod val="60000"/>
                      <a:lumOff val="40000"/>
                    </a:schemeClr>
                  </a:solidFill>
                </a:rPr>
                <a:t>ADD</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YOUR</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TITLE</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HERE</a:t>
              </a:r>
              <a:endParaRPr lang="en-US" altLang="zh-CN" sz="2000" b="1" dirty="0">
                <a:solidFill>
                  <a:schemeClr val="accent1">
                    <a:lumMod val="60000"/>
                    <a:lumOff val="40000"/>
                  </a:schemeClr>
                </a:solidFill>
              </a:endParaRPr>
            </a:p>
          </p:txBody>
        </p:sp>
      </p:grpSp>
      <p:grpSp>
        <p:nvGrpSpPr>
          <p:cNvPr id="25" name="组 24"/>
          <p:cNvGrpSpPr/>
          <p:nvPr/>
        </p:nvGrpSpPr>
        <p:grpSpPr>
          <a:xfrm>
            <a:off x="2154512" y="3186743"/>
            <a:ext cx="5311560" cy="1053700"/>
            <a:chOff x="1741920" y="3186949"/>
            <a:chExt cx="5311560" cy="1053700"/>
          </a:xfrm>
        </p:grpSpPr>
        <p:sp>
          <p:nvSpPr>
            <p:cNvPr id="48" name="矩形 47"/>
            <p:cNvSpPr/>
            <p:nvPr/>
          </p:nvSpPr>
          <p:spPr>
            <a:xfrm>
              <a:off x="1741920" y="3668185"/>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9" name="矩形 48"/>
            <p:cNvSpPr/>
            <p:nvPr/>
          </p:nvSpPr>
          <p:spPr>
            <a:xfrm>
              <a:off x="4775291" y="3186949"/>
              <a:ext cx="2278188" cy="553998"/>
            </a:xfrm>
            <a:prstGeom prst="rect">
              <a:avLst/>
            </a:prstGeom>
          </p:spPr>
          <p:txBody>
            <a:bodyPr wrap="none">
              <a:spAutoFit/>
            </a:bodyPr>
            <a:lstStyle/>
            <a:p>
              <a:pPr algn="r">
                <a:lnSpc>
                  <a:spcPct val="150000"/>
                </a:lnSpc>
              </a:pPr>
              <a:r>
                <a:rPr lang="en-US" altLang="zh-CN" sz="2000" b="1" dirty="0" smtClean="0">
                  <a:solidFill>
                    <a:schemeClr val="accent1"/>
                  </a:solidFill>
                </a:rPr>
                <a:t>ADD</a:t>
              </a:r>
              <a:r>
                <a:rPr lang="zh-CN" altLang="en-US" sz="2000" b="1" dirty="0" smtClean="0">
                  <a:solidFill>
                    <a:schemeClr val="accent1"/>
                  </a:solidFill>
                </a:rPr>
                <a:t> </a:t>
              </a:r>
              <a:r>
                <a:rPr lang="en-US" altLang="zh-CN" sz="2000" b="1" dirty="0" smtClean="0">
                  <a:solidFill>
                    <a:schemeClr val="accent1"/>
                  </a:solidFill>
                </a:rPr>
                <a:t>YOUR</a:t>
              </a:r>
              <a:r>
                <a:rPr lang="zh-CN" altLang="en-US" sz="2000" b="1" dirty="0" smtClean="0">
                  <a:solidFill>
                    <a:schemeClr val="accent1"/>
                  </a:solidFill>
                </a:rPr>
                <a:t> </a:t>
              </a:r>
              <a:r>
                <a:rPr lang="en-US" altLang="zh-CN" sz="2000" b="1" dirty="0" smtClean="0">
                  <a:solidFill>
                    <a:schemeClr val="accent1"/>
                  </a:solidFill>
                </a:rPr>
                <a:t>TITLE</a:t>
              </a:r>
              <a:r>
                <a:rPr lang="zh-CN" altLang="en-US" sz="2000" b="1" dirty="0" smtClean="0">
                  <a:solidFill>
                    <a:schemeClr val="accent1"/>
                  </a:solidFill>
                </a:rPr>
                <a:t> </a:t>
              </a:r>
              <a:r>
                <a:rPr lang="en-US" altLang="zh-CN" sz="2000" b="1" dirty="0" smtClean="0">
                  <a:solidFill>
                    <a:schemeClr val="accent1"/>
                  </a:solidFill>
                </a:rPr>
                <a:t>HERE</a:t>
              </a:r>
              <a:endParaRPr lang="en-US" altLang="zh-CN" sz="2000" b="1" dirty="0">
                <a:solidFill>
                  <a:schemeClr val="accent1"/>
                </a:solidFill>
              </a:endParaRPr>
            </a:p>
          </p:txBody>
        </p:sp>
      </p:grpSp>
      <p:grpSp>
        <p:nvGrpSpPr>
          <p:cNvPr id="24" name="组 23"/>
          <p:cNvGrpSpPr/>
          <p:nvPr/>
        </p:nvGrpSpPr>
        <p:grpSpPr>
          <a:xfrm>
            <a:off x="1405029" y="4219895"/>
            <a:ext cx="5311560" cy="1053700"/>
            <a:chOff x="873200" y="4207544"/>
            <a:chExt cx="5311560" cy="1053700"/>
          </a:xfrm>
        </p:grpSpPr>
        <p:sp>
          <p:nvSpPr>
            <p:cNvPr id="50" name="矩形 49"/>
            <p:cNvSpPr/>
            <p:nvPr/>
          </p:nvSpPr>
          <p:spPr>
            <a:xfrm>
              <a:off x="873200" y="4688780"/>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1" name="矩形 50"/>
            <p:cNvSpPr/>
            <p:nvPr/>
          </p:nvSpPr>
          <p:spPr>
            <a:xfrm>
              <a:off x="3906571" y="4207544"/>
              <a:ext cx="2278188" cy="553998"/>
            </a:xfrm>
            <a:prstGeom prst="rect">
              <a:avLst/>
            </a:prstGeom>
          </p:spPr>
          <p:txBody>
            <a:bodyPr wrap="none">
              <a:spAutoFit/>
            </a:bodyPr>
            <a:lstStyle/>
            <a:p>
              <a:pPr algn="r">
                <a:lnSpc>
                  <a:spcPct val="150000"/>
                </a:lnSpc>
              </a:pPr>
              <a:r>
                <a:rPr lang="en-US" altLang="zh-CN" sz="2000" b="1" dirty="0" smtClean="0">
                  <a:solidFill>
                    <a:schemeClr val="accent1">
                      <a:lumMod val="75000"/>
                    </a:schemeClr>
                  </a:solidFill>
                </a:rPr>
                <a:t>ADD</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YOUR</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TITLE</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HERE</a:t>
              </a:r>
              <a:endParaRPr lang="en-US" altLang="zh-CN" sz="2000" b="1" dirty="0">
                <a:solidFill>
                  <a:schemeClr val="accent1">
                    <a:lumMod val="75000"/>
                  </a:schemeClr>
                </a:solidFill>
              </a:endParaRPr>
            </a:p>
          </p:txBody>
        </p:sp>
      </p:grpSp>
      <p:grpSp>
        <p:nvGrpSpPr>
          <p:cNvPr id="23" name="组 22"/>
          <p:cNvGrpSpPr/>
          <p:nvPr/>
        </p:nvGrpSpPr>
        <p:grpSpPr>
          <a:xfrm>
            <a:off x="655546" y="5253046"/>
            <a:ext cx="5311560" cy="1053700"/>
            <a:chOff x="362191" y="5253046"/>
            <a:chExt cx="5311560" cy="1053700"/>
          </a:xfrm>
        </p:grpSpPr>
        <p:sp>
          <p:nvSpPr>
            <p:cNvPr id="52" name="矩形 51"/>
            <p:cNvSpPr/>
            <p:nvPr/>
          </p:nvSpPr>
          <p:spPr>
            <a:xfrm>
              <a:off x="362191" y="5734282"/>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3" name="矩形 52"/>
            <p:cNvSpPr/>
            <p:nvPr/>
          </p:nvSpPr>
          <p:spPr>
            <a:xfrm>
              <a:off x="3395562" y="5253046"/>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pic>
        <p:nvPicPr>
          <p:cNvPr id="54" name="图片 5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029199" y="2714455"/>
            <a:ext cx="2330245" cy="2330245"/>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主要结论</a:t>
            </a:r>
            <a:endParaRPr kumimoji="1" lang="zh-CN" altLang="en-US" dirty="0"/>
          </a:p>
        </p:txBody>
      </p:sp>
      <p:sp>
        <p:nvSpPr>
          <p:cNvPr id="3" name="椭圆 2"/>
          <p:cNvSpPr/>
          <p:nvPr/>
        </p:nvSpPr>
        <p:spPr>
          <a:xfrm>
            <a:off x="5309420" y="1624463"/>
            <a:ext cx="1651819" cy="16518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1</a:t>
            </a:r>
            <a:endParaRPr kumimoji="1" lang="zh-CN" altLang="en-US" sz="7200" dirty="0">
              <a:solidFill>
                <a:schemeClr val="bg1"/>
              </a:solidFill>
            </a:endParaRPr>
          </a:p>
        </p:txBody>
      </p:sp>
      <p:sp>
        <p:nvSpPr>
          <p:cNvPr id="29" name="椭圆 28"/>
          <p:cNvSpPr/>
          <p:nvPr/>
        </p:nvSpPr>
        <p:spPr>
          <a:xfrm>
            <a:off x="6824693" y="2927237"/>
            <a:ext cx="1651819" cy="165181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2</a:t>
            </a:r>
            <a:endParaRPr kumimoji="1" lang="zh-CN" altLang="en-US" sz="7200" dirty="0">
              <a:solidFill>
                <a:schemeClr val="bg1"/>
              </a:solidFill>
            </a:endParaRPr>
          </a:p>
        </p:txBody>
      </p:sp>
      <p:sp>
        <p:nvSpPr>
          <p:cNvPr id="31" name="椭圆 30"/>
          <p:cNvSpPr/>
          <p:nvPr/>
        </p:nvSpPr>
        <p:spPr>
          <a:xfrm>
            <a:off x="5309419" y="4482873"/>
            <a:ext cx="1651819" cy="16518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3</a:t>
            </a:r>
            <a:endParaRPr kumimoji="1" lang="zh-CN" altLang="en-US" sz="7200" dirty="0">
              <a:solidFill>
                <a:schemeClr val="bg1"/>
              </a:solidFill>
            </a:endParaRPr>
          </a:p>
        </p:txBody>
      </p:sp>
      <p:sp>
        <p:nvSpPr>
          <p:cNvPr id="32" name="椭圆 31"/>
          <p:cNvSpPr/>
          <p:nvPr/>
        </p:nvSpPr>
        <p:spPr>
          <a:xfrm>
            <a:off x="3794145" y="2831054"/>
            <a:ext cx="1651819" cy="165181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4</a:t>
            </a:r>
            <a:endParaRPr kumimoji="1" lang="zh-CN" altLang="en-US" sz="7200" dirty="0">
              <a:solidFill>
                <a:schemeClr val="bg1"/>
              </a:solidFill>
            </a:endParaRPr>
          </a:p>
        </p:txBody>
      </p:sp>
      <p:grpSp>
        <p:nvGrpSpPr>
          <p:cNvPr id="5" name="组 4"/>
          <p:cNvGrpSpPr/>
          <p:nvPr/>
        </p:nvGrpSpPr>
        <p:grpSpPr>
          <a:xfrm>
            <a:off x="7079225" y="1494948"/>
            <a:ext cx="2846441" cy="1293766"/>
            <a:chOff x="7079225" y="1494948"/>
            <a:chExt cx="2846441" cy="1293766"/>
          </a:xfrm>
        </p:grpSpPr>
        <p:sp>
          <p:nvSpPr>
            <p:cNvPr id="34" name="矩形 33"/>
            <p:cNvSpPr/>
            <p:nvPr/>
          </p:nvSpPr>
          <p:spPr>
            <a:xfrm>
              <a:off x="7079226" y="1976184"/>
              <a:ext cx="2846440" cy="812530"/>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5" name="矩形 34"/>
            <p:cNvSpPr/>
            <p:nvPr/>
          </p:nvSpPr>
          <p:spPr>
            <a:xfrm>
              <a:off x="7079225" y="1494948"/>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7" name="组 6"/>
          <p:cNvGrpSpPr/>
          <p:nvPr/>
        </p:nvGrpSpPr>
        <p:grpSpPr>
          <a:xfrm>
            <a:off x="789092" y="3026867"/>
            <a:ext cx="2826738" cy="1293766"/>
            <a:chOff x="1069312" y="3158574"/>
            <a:chExt cx="2826738" cy="1293766"/>
          </a:xfrm>
        </p:grpSpPr>
        <p:sp>
          <p:nvSpPr>
            <p:cNvPr id="39" name="矩形 38"/>
            <p:cNvSpPr/>
            <p:nvPr/>
          </p:nvSpPr>
          <p:spPr>
            <a:xfrm>
              <a:off x="1069312" y="3639810"/>
              <a:ext cx="2826738" cy="812530"/>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0" name="矩形 39"/>
            <p:cNvSpPr/>
            <p:nvPr/>
          </p:nvSpPr>
          <p:spPr>
            <a:xfrm>
              <a:off x="1617862" y="315857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56" name="组 55"/>
          <p:cNvGrpSpPr/>
          <p:nvPr/>
        </p:nvGrpSpPr>
        <p:grpSpPr>
          <a:xfrm>
            <a:off x="8578416" y="3030773"/>
            <a:ext cx="2826739" cy="1293766"/>
            <a:chOff x="8559017" y="3106263"/>
            <a:chExt cx="2826739" cy="1293766"/>
          </a:xfrm>
        </p:grpSpPr>
        <p:sp>
          <p:nvSpPr>
            <p:cNvPr id="57" name="矩形 56"/>
            <p:cNvSpPr/>
            <p:nvPr/>
          </p:nvSpPr>
          <p:spPr>
            <a:xfrm>
              <a:off x="8559018" y="3587499"/>
              <a:ext cx="2826738" cy="812530"/>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8" name="矩形 57"/>
            <p:cNvSpPr/>
            <p:nvPr/>
          </p:nvSpPr>
          <p:spPr>
            <a:xfrm>
              <a:off x="8559017" y="3106263"/>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59" name="组 58"/>
          <p:cNvGrpSpPr/>
          <p:nvPr/>
        </p:nvGrpSpPr>
        <p:grpSpPr>
          <a:xfrm>
            <a:off x="2177917" y="4661899"/>
            <a:ext cx="2826738" cy="1293766"/>
            <a:chOff x="1069312" y="3158574"/>
            <a:chExt cx="2826738" cy="1293766"/>
          </a:xfrm>
        </p:grpSpPr>
        <p:sp>
          <p:nvSpPr>
            <p:cNvPr id="60" name="矩形 59"/>
            <p:cNvSpPr/>
            <p:nvPr/>
          </p:nvSpPr>
          <p:spPr>
            <a:xfrm>
              <a:off x="1069312" y="3639810"/>
              <a:ext cx="2826738" cy="812530"/>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61" name="矩形 60"/>
            <p:cNvSpPr/>
            <p:nvPr/>
          </p:nvSpPr>
          <p:spPr>
            <a:xfrm>
              <a:off x="1617862" y="315857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pic>
        <p:nvPicPr>
          <p:cNvPr id="62" name="图片 6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选题背景</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参考文献</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r>
              <a:rPr kumimoji="1" lang="zh-CN" altLang="en-US" dirty="0" smtClean="0"/>
              <a:t> 参考文献</a:t>
            </a:r>
            <a:endParaRPr kumimoji="1" lang="zh-CN" altLang="en-US" dirty="0"/>
          </a:p>
        </p:txBody>
      </p:sp>
      <p:sp>
        <p:nvSpPr>
          <p:cNvPr id="20" name="文本框 19"/>
          <p:cNvSpPr txBox="1"/>
          <p:nvPr/>
        </p:nvSpPr>
        <p:spPr>
          <a:xfrm>
            <a:off x="1173426" y="1976395"/>
            <a:ext cx="4493252" cy="3785652"/>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panose="020B0503020204020204" charset="-122"/>
                <a:ea typeface="微软雅黑" panose="020B0503020204020204" charset="-122"/>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71450" indent="-171450" algn="l">
              <a:lnSpc>
                <a:spcPct val="200000"/>
              </a:lnSpc>
              <a:buFont typeface="Arial" panose="020B0604020202020204" pitchFamily="34" charset="0"/>
              <a:buChar char="•"/>
            </a:pPr>
            <a:r>
              <a:rPr lang="zh-CN" altLang="en-US" sz="1200" u="none" dirty="0" smtClean="0">
                <a:solidFill>
                  <a:srgbClr val="000000">
                    <a:lumMod val="75000"/>
                    <a:lumOff val="25000"/>
                  </a:srgbClr>
                </a:solidFill>
              </a:rPr>
              <a:t> </a:t>
            </a:r>
            <a:r>
              <a:rPr lang="en-US" altLang="zh-CN" sz="1200" u="none" dirty="0" smtClean="0">
                <a:solidFill>
                  <a:srgbClr val="000000">
                    <a:lumMod val="75000"/>
                    <a:lumOff val="25000"/>
                  </a:srgbClr>
                </a:solidFill>
              </a:rPr>
              <a:t>[1]</a:t>
            </a:r>
            <a:r>
              <a:rPr lang="zh-CN" altLang="en-US" sz="1200" u="none" dirty="0" smtClean="0">
                <a:solidFill>
                  <a:srgbClr val="000000">
                    <a:lumMod val="75000"/>
                    <a:lumOff val="25000"/>
                  </a:srgbClr>
                </a:solidFill>
              </a:rPr>
              <a:t> 作者名称．参考文献名称．该文献出版社．出版日期．</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[2]</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[3]</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r>
              <a:rPr lang="zh-CN" altLang="en-US" sz="1200" u="none" dirty="0" smtClean="0">
                <a:solidFill>
                  <a:srgbClr val="000000">
                    <a:lumMod val="75000"/>
                    <a:lumOff val="25000"/>
                  </a:srgbClr>
                </a:solidFill>
              </a:rPr>
              <a:t>．</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[4]</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a:t>
            </a:r>
            <a:r>
              <a:rPr lang="zh-CN" altLang="en-US" sz="1200" u="none" dirty="0" smtClean="0">
                <a:solidFill>
                  <a:srgbClr val="000000">
                    <a:lumMod val="75000"/>
                    <a:lumOff val="25000"/>
                  </a:srgbClr>
                </a:solidFill>
              </a:rPr>
              <a:t>日期．</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[5]</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[6]</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[7]</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[8]</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[9]</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[10]</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r>
              <a:rPr lang="zh-CN" altLang="en-US" sz="1200" u="none" dirty="0" smtClean="0">
                <a:solidFill>
                  <a:srgbClr val="000000">
                    <a:lumMod val="75000"/>
                    <a:lumOff val="25000"/>
                  </a:srgbClr>
                </a:solidFill>
              </a:rPr>
              <a:t>．</a:t>
            </a:r>
            <a:endParaRPr lang="zh-CN" altLang="en-US" sz="1200" u="none" dirty="0">
              <a:solidFill>
                <a:srgbClr val="000000">
                  <a:lumMod val="75000"/>
                  <a:lumOff val="25000"/>
                </a:srgbClr>
              </a:solidFill>
            </a:endParaRPr>
          </a:p>
        </p:txBody>
      </p:sp>
      <p:sp>
        <p:nvSpPr>
          <p:cNvPr id="21" name="矩形 20"/>
          <p:cNvSpPr/>
          <p:nvPr/>
        </p:nvSpPr>
        <p:spPr>
          <a:xfrm>
            <a:off x="6525322" y="1976395"/>
            <a:ext cx="4493252" cy="3785652"/>
          </a:xfrm>
          <a:prstGeom prst="rect">
            <a:avLst/>
          </a:prstGeom>
          <a:noFill/>
        </p:spPr>
        <p:txBody>
          <a:bodyPr wrap="square" numCol="1" rtlCol="0">
            <a:spAutoFit/>
          </a:bodyPr>
          <a:lstStyle/>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[11]</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[12]</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[13]</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[14]</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[15]</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r>
              <a:rPr lang="zh-CN" altLang="en-US" sz="1200" dirty="0" smtClean="0">
                <a:solidFill>
                  <a:srgbClr val="000000">
                    <a:lumMod val="75000"/>
                    <a:lumOff val="25000"/>
                  </a:srgbClr>
                </a:solidFill>
                <a:latin typeface="微软雅黑" panose="020B0503020204020204" charset="-122"/>
                <a:ea typeface="微软雅黑" panose="020B0503020204020204" charset="-122"/>
              </a:rPr>
              <a:t>．</a:t>
            </a:r>
            <a:endParaRPr lang="zh-CN" altLang="en-US" sz="1200" dirty="0" smtClean="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16]</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17]</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18]</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19]</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smtClean="0">
                <a:solidFill>
                  <a:srgbClr val="000000">
                    <a:lumMod val="75000"/>
                    <a:lumOff val="25000"/>
                  </a:srgbClr>
                </a:solidFill>
                <a:latin typeface="微软雅黑" panose="020B0503020204020204" charset="-122"/>
                <a:ea typeface="微软雅黑" panose="020B0503020204020204" charset="-122"/>
              </a:rPr>
              <a:t>[20]</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r>
              <a:rPr lang="zh-CN" altLang="en-US" sz="1200" dirty="0" smtClean="0">
                <a:solidFill>
                  <a:srgbClr val="000000">
                    <a:lumMod val="75000"/>
                    <a:lumOff val="25000"/>
                  </a:srgbClr>
                </a:solidFill>
                <a:latin typeface="微软雅黑" panose="020B0503020204020204" charset="-122"/>
                <a:ea typeface="微软雅黑" panose="020B0503020204020204" charset="-122"/>
              </a:rPr>
              <a:t>．</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p:txBody>
      </p:sp>
      <p:pic>
        <p:nvPicPr>
          <p:cNvPr id="22" name="图片 2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zh-CN" altLang="en-US" smtClean="0"/>
              <a:t>感谢聆听！</a:t>
            </a:r>
            <a:endParaRPr lang="zh-CN" altLang="en-US" dirty="0"/>
          </a:p>
        </p:txBody>
      </p:sp>
      <p:sp>
        <p:nvSpPr>
          <p:cNvPr id="3" name="文本占位符 2"/>
          <p:cNvSpPr>
            <a:spLocks noGrp="1"/>
          </p:cNvSpPr>
          <p:nvPr>
            <p:ph type="body" sz="quarter" idx="13"/>
          </p:nvPr>
        </p:nvSpPr>
        <p:spPr/>
        <p:txBody>
          <a:bodyPr/>
          <a:lstStyle/>
          <a:p>
            <a:r>
              <a:rPr lang="en-US" altLang="zh-CN" smtClean="0"/>
              <a:t>《</a:t>
            </a:r>
            <a:r>
              <a:rPr lang="zh-CN" altLang="en-US" smtClean="0"/>
              <a:t>请在此处添加你的论文标题</a:t>
            </a:r>
            <a:r>
              <a:rPr lang="en-US" altLang="zh-CN" smtClean="0"/>
              <a:t>》</a:t>
            </a:r>
            <a:endParaRPr lang="zh-CN" altLang="en-US" dirty="0"/>
          </a:p>
        </p:txBody>
      </p:sp>
      <p:sp>
        <p:nvSpPr>
          <p:cNvPr id="4" name="文本占位符 3"/>
          <p:cNvSpPr>
            <a:spLocks noGrp="1"/>
          </p:cNvSpPr>
          <p:nvPr>
            <p:ph type="body" sz="quarter" idx="14"/>
          </p:nvPr>
        </p:nvSpPr>
        <p:spPr/>
        <p:txBody>
          <a:bodyPr/>
          <a:lstStyle/>
          <a:p>
            <a:r>
              <a:rPr lang="en-US" altLang="zh-CN" smtClean="0"/>
              <a:t>PRESENTED</a:t>
            </a:r>
            <a:r>
              <a:rPr lang="zh-CN" altLang="en-US" smtClean="0"/>
              <a:t> </a:t>
            </a:r>
            <a:r>
              <a:rPr lang="en-US" altLang="zh-CN" smtClean="0"/>
              <a:t>BY</a:t>
            </a:r>
            <a:r>
              <a:rPr lang="zh-CN" altLang="en-US" smtClean="0"/>
              <a:t> </a:t>
            </a:r>
            <a:r>
              <a:rPr lang="en-US" altLang="zh-CN" smtClean="0"/>
              <a:t>OfficePLUS</a:t>
            </a:r>
            <a:endParaRPr lang="zh-CN" altLang="en-US" dirty="0"/>
          </a:p>
        </p:txBody>
      </p:sp>
      <p:pic>
        <p:nvPicPr>
          <p:cNvPr id="8" name="图片 7">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1016637" y="2124706"/>
            <a:ext cx="1016638" cy="1016638"/>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p:nvGrpSpPr>
        <p:grpSpPr>
          <a:xfrm>
            <a:off x="2033274" y="2124705"/>
            <a:ext cx="1028587" cy="1028587"/>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p:nvGrpSpPr>
        <p:grpSpPr>
          <a:xfrm>
            <a:off x="1016636" y="3121967"/>
            <a:ext cx="1016630" cy="1016630"/>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p:nvGrpSpPr>
        <p:grpSpPr>
          <a:xfrm>
            <a:off x="-1" y="3121966"/>
            <a:ext cx="1016638" cy="1016639"/>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p:nvGrpSpPr>
        <p:grpSpPr>
          <a:xfrm>
            <a:off x="-1" y="2124706"/>
            <a:ext cx="1016639" cy="1016638"/>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p:nvGrpSpPr>
        <p:grpSpPr>
          <a:xfrm rot="10800000">
            <a:off x="2033269" y="3121964"/>
            <a:ext cx="1028593" cy="1016634"/>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p:nvGrpSpPr>
        <p:grpSpPr>
          <a:xfrm>
            <a:off x="3061861" y="2124706"/>
            <a:ext cx="1016638" cy="1016638"/>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p:nvGrpSpPr>
        <p:grpSpPr>
          <a:xfrm rot="5400000">
            <a:off x="3061858" y="3126931"/>
            <a:ext cx="1016638" cy="1016639"/>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p:nvGrpSpPr>
        <p:grpSpPr>
          <a:xfrm>
            <a:off x="1901" y="4125638"/>
            <a:ext cx="1016638" cy="1016638"/>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p:nvSpPr>
        <p:spPr>
          <a:xfrm>
            <a:off x="1016636" y="4125645"/>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p:nvGrpSpPr>
        <p:grpSpPr>
          <a:xfrm>
            <a:off x="3061301" y="4156217"/>
            <a:ext cx="1016639" cy="1023001"/>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p:nvGrpSpPr>
        <p:grpSpPr>
          <a:xfrm>
            <a:off x="2021006" y="4109685"/>
            <a:ext cx="1044854" cy="1036564"/>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p:nvGrpSpPr>
        <p:grpSpPr>
          <a:xfrm rot="10800000">
            <a:off x="7128740" y="3120564"/>
            <a:ext cx="1016638" cy="1016638"/>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p:nvGrpSpPr>
        <p:grpSpPr>
          <a:xfrm rot="10800000">
            <a:off x="6100154" y="3108616"/>
            <a:ext cx="1028587" cy="1028587"/>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p:nvGrpSpPr>
        <p:grpSpPr>
          <a:xfrm rot="10800000">
            <a:off x="7128749" y="2103934"/>
            <a:ext cx="1016630" cy="1016630"/>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p:nvGrpSpPr>
        <p:grpSpPr>
          <a:xfrm rot="10800000">
            <a:off x="8145379" y="2103925"/>
            <a:ext cx="1016638" cy="1016639"/>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p:nvGrpSpPr>
        <p:grpSpPr>
          <a:xfrm rot="10800000">
            <a:off x="8145378" y="3120564"/>
            <a:ext cx="1016639" cy="1016638"/>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p:nvGrpSpPr>
        <p:grpSpPr>
          <a:xfrm>
            <a:off x="6100152" y="2103934"/>
            <a:ext cx="1028593" cy="1016634"/>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p:nvGrpSpPr>
        <p:grpSpPr>
          <a:xfrm rot="10800000">
            <a:off x="5083516" y="3120564"/>
            <a:ext cx="1016638" cy="1016638"/>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p:nvGrpSpPr>
        <p:grpSpPr>
          <a:xfrm rot="16200000">
            <a:off x="5083520" y="2108943"/>
            <a:ext cx="1016638" cy="1016639"/>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p:nvGrpSpPr>
        <p:grpSpPr>
          <a:xfrm rot="10800000">
            <a:off x="4069706" y="2118512"/>
            <a:ext cx="1028587" cy="1036564"/>
            <a:chOff x="1886852" y="1870267"/>
            <a:chExt cx="951721" cy="959102"/>
          </a:xfrm>
        </p:grpSpPr>
        <p:sp>
          <p:nvSpPr>
            <p:cNvPr id="119" name="直角三角形 118"/>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0" name="直角三角形 119"/>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1" name="组 120"/>
          <p:cNvGrpSpPr/>
          <p:nvPr/>
        </p:nvGrpSpPr>
        <p:grpSpPr>
          <a:xfrm rot="10800000">
            <a:off x="4063727" y="3129938"/>
            <a:ext cx="1028012" cy="1016638"/>
            <a:chOff x="2336" y="2502549"/>
            <a:chExt cx="1248229" cy="1248229"/>
          </a:xfrm>
        </p:grpSpPr>
        <p:sp>
          <p:nvSpPr>
            <p:cNvPr id="122" name="矩形 12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3" name="组 122"/>
            <p:cNvGrpSpPr/>
            <p:nvPr userDrawn="1"/>
          </p:nvGrpSpPr>
          <p:grpSpPr>
            <a:xfrm>
              <a:off x="179050" y="2677296"/>
              <a:ext cx="894800" cy="898734"/>
              <a:chOff x="208038" y="2761329"/>
              <a:chExt cx="894800" cy="898734"/>
            </a:xfrm>
            <a:solidFill>
              <a:schemeClr val="accent1">
                <a:lumMod val="20000"/>
                <a:lumOff val="80000"/>
              </a:schemeClr>
            </a:solidFill>
          </p:grpSpPr>
          <p:sp>
            <p:nvSpPr>
              <p:cNvPr id="124" name="矩形 12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5" name="矩形 12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6" name="矩形 12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7" name="矩形 12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28" name="组 127"/>
          <p:cNvGrpSpPr/>
          <p:nvPr/>
        </p:nvGrpSpPr>
        <p:grpSpPr>
          <a:xfrm rot="16200000">
            <a:off x="4063728" y="4137203"/>
            <a:ext cx="1016638" cy="1016639"/>
            <a:chOff x="0" y="1248227"/>
            <a:chExt cx="1248229" cy="1248230"/>
          </a:xfrm>
        </p:grpSpPr>
        <p:sp>
          <p:nvSpPr>
            <p:cNvPr id="129" name="矩形 12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三角形 12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三角形 13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2" name="组 131"/>
          <p:cNvGrpSpPr/>
          <p:nvPr/>
        </p:nvGrpSpPr>
        <p:grpSpPr>
          <a:xfrm rot="10800000">
            <a:off x="9143247" y="2103925"/>
            <a:ext cx="1016630" cy="1016630"/>
            <a:chOff x="1248227" y="1248229"/>
            <a:chExt cx="1248229" cy="1248229"/>
          </a:xfrm>
        </p:grpSpPr>
        <p:sp>
          <p:nvSpPr>
            <p:cNvPr id="133" name="矩形 132"/>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4" name="椭圆 133"/>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5" name="组 134"/>
          <p:cNvGrpSpPr/>
          <p:nvPr/>
        </p:nvGrpSpPr>
        <p:grpSpPr>
          <a:xfrm rot="10800000">
            <a:off x="9124776" y="3119110"/>
            <a:ext cx="1028587" cy="1036564"/>
            <a:chOff x="1886852" y="1870267"/>
            <a:chExt cx="951721" cy="959102"/>
          </a:xfrm>
        </p:grpSpPr>
        <p:sp>
          <p:nvSpPr>
            <p:cNvPr id="136" name="直角三角形 135"/>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7" name="直角三角形 136"/>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8" name="组 137"/>
          <p:cNvGrpSpPr/>
          <p:nvPr/>
        </p:nvGrpSpPr>
        <p:grpSpPr>
          <a:xfrm>
            <a:off x="6098666" y="4140637"/>
            <a:ext cx="1016638" cy="1016638"/>
            <a:chOff x="2336" y="2502549"/>
            <a:chExt cx="1248229" cy="1248229"/>
          </a:xfrm>
        </p:grpSpPr>
        <p:sp>
          <p:nvSpPr>
            <p:cNvPr id="139" name="矩形 13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0" name="组 139"/>
            <p:cNvGrpSpPr/>
            <p:nvPr userDrawn="1"/>
          </p:nvGrpSpPr>
          <p:grpSpPr>
            <a:xfrm>
              <a:off x="179050" y="2677296"/>
              <a:ext cx="894800" cy="898734"/>
              <a:chOff x="208038" y="2761329"/>
              <a:chExt cx="894800" cy="898734"/>
            </a:xfrm>
            <a:solidFill>
              <a:schemeClr val="accent1">
                <a:lumMod val="20000"/>
                <a:lumOff val="80000"/>
              </a:schemeClr>
            </a:solidFill>
          </p:grpSpPr>
          <p:sp>
            <p:nvSpPr>
              <p:cNvPr id="141" name="矩形 14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2" name="矩形 14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45" name="矩形 144"/>
          <p:cNvSpPr/>
          <p:nvPr/>
        </p:nvSpPr>
        <p:spPr>
          <a:xfrm>
            <a:off x="7113401" y="4140644"/>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6" name="组 145"/>
          <p:cNvGrpSpPr/>
          <p:nvPr/>
        </p:nvGrpSpPr>
        <p:grpSpPr>
          <a:xfrm>
            <a:off x="9139245" y="4134273"/>
            <a:ext cx="1016639" cy="1023001"/>
            <a:chOff x="3759350" y="2494736"/>
            <a:chExt cx="1248230" cy="1256042"/>
          </a:xfrm>
        </p:grpSpPr>
        <p:sp>
          <p:nvSpPr>
            <p:cNvPr id="147" name="矩形 14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8" name="组 147"/>
            <p:cNvGrpSpPr/>
            <p:nvPr userDrawn="1"/>
          </p:nvGrpSpPr>
          <p:grpSpPr>
            <a:xfrm>
              <a:off x="3774026" y="2495224"/>
              <a:ext cx="1233548" cy="1233548"/>
              <a:chOff x="3774026" y="2495224"/>
              <a:chExt cx="1189544" cy="1189544"/>
            </a:xfrm>
          </p:grpSpPr>
          <p:sp>
            <p:nvSpPr>
              <p:cNvPr id="149" name="椭圆 14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0" name="椭圆 14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1" name="椭圆 15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椭圆 15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53" name="组 152"/>
          <p:cNvGrpSpPr/>
          <p:nvPr/>
        </p:nvGrpSpPr>
        <p:grpSpPr>
          <a:xfrm>
            <a:off x="8116632" y="4115099"/>
            <a:ext cx="1028587" cy="1045184"/>
            <a:chOff x="1886852" y="1870267"/>
            <a:chExt cx="951721" cy="959102"/>
          </a:xfrm>
        </p:grpSpPr>
        <p:sp>
          <p:nvSpPr>
            <p:cNvPr id="154" name="直角三角形 15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直角三角形 15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6" name="组 155"/>
          <p:cNvGrpSpPr/>
          <p:nvPr/>
        </p:nvGrpSpPr>
        <p:grpSpPr>
          <a:xfrm>
            <a:off x="5079516" y="4140637"/>
            <a:ext cx="1026605" cy="1016638"/>
            <a:chOff x="0" y="0"/>
            <a:chExt cx="1248230" cy="1248229"/>
          </a:xfrm>
        </p:grpSpPr>
        <p:sp>
          <p:nvSpPr>
            <p:cNvPr id="157" name="矩形 15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8" name="矩形 15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9" name="矩形 15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矩形 15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矩形 16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2" name="矩形 16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矩形 16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p:nvGrpSpPr>
        <p:grpSpPr>
          <a:xfrm>
            <a:off x="10155573" y="4137978"/>
            <a:ext cx="1016638" cy="1016638"/>
            <a:chOff x="3725324" y="1238432"/>
            <a:chExt cx="1248229" cy="1248229"/>
          </a:xfrm>
        </p:grpSpPr>
        <p:sp>
          <p:nvSpPr>
            <p:cNvPr id="165" name="矩形 164"/>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1" name="组 170"/>
          <p:cNvGrpSpPr/>
          <p:nvPr/>
        </p:nvGrpSpPr>
        <p:grpSpPr>
          <a:xfrm>
            <a:off x="11175362" y="4128603"/>
            <a:ext cx="1016638" cy="1016638"/>
            <a:chOff x="2336" y="2502549"/>
            <a:chExt cx="1248229" cy="1248229"/>
          </a:xfrm>
        </p:grpSpPr>
        <p:sp>
          <p:nvSpPr>
            <p:cNvPr id="172" name="矩形 17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3" name="组 172"/>
            <p:cNvGrpSpPr/>
            <p:nvPr userDrawn="1"/>
          </p:nvGrpSpPr>
          <p:grpSpPr>
            <a:xfrm>
              <a:off x="179050" y="2677296"/>
              <a:ext cx="894800" cy="898734"/>
              <a:chOff x="208038" y="2761329"/>
              <a:chExt cx="894800" cy="898734"/>
            </a:xfrm>
            <a:solidFill>
              <a:schemeClr val="accent1">
                <a:lumMod val="20000"/>
                <a:lumOff val="80000"/>
              </a:schemeClr>
            </a:solidFill>
          </p:grpSpPr>
          <p:sp>
            <p:nvSpPr>
              <p:cNvPr id="174" name="矩形 17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矩形 17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矩形 17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矩形 17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8" name="组 177"/>
          <p:cNvGrpSpPr/>
          <p:nvPr/>
        </p:nvGrpSpPr>
        <p:grpSpPr>
          <a:xfrm rot="5400000">
            <a:off x="11175361" y="3121338"/>
            <a:ext cx="1016638" cy="1016639"/>
            <a:chOff x="0" y="1248227"/>
            <a:chExt cx="1248229" cy="1248230"/>
          </a:xfrm>
        </p:grpSpPr>
        <p:sp>
          <p:nvSpPr>
            <p:cNvPr id="179" name="矩形 17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0" name="三角形 17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三角形 18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p:nvGrpSpPr>
        <p:grpSpPr>
          <a:xfrm>
            <a:off x="11175360" y="2102309"/>
            <a:ext cx="1016639" cy="1016638"/>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p:nvGrpSpPr>
        <p:grpSpPr>
          <a:xfrm rot="10800000">
            <a:off x="10149606" y="3117905"/>
            <a:ext cx="1026605" cy="1016638"/>
            <a:chOff x="0" y="0"/>
            <a:chExt cx="1248230" cy="1248229"/>
          </a:xfrm>
        </p:grpSpPr>
        <p:sp>
          <p:nvSpPr>
            <p:cNvPr id="191" name="矩形 19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7" name="矩形 19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8" name="组 197"/>
          <p:cNvGrpSpPr/>
          <p:nvPr/>
        </p:nvGrpSpPr>
        <p:grpSpPr>
          <a:xfrm rot="10800000">
            <a:off x="10158955" y="2113289"/>
            <a:ext cx="1016638" cy="1016639"/>
            <a:chOff x="0" y="1248227"/>
            <a:chExt cx="1248229" cy="1248230"/>
          </a:xfrm>
        </p:grpSpPr>
        <p:sp>
          <p:nvSpPr>
            <p:cNvPr id="199" name="矩形 198"/>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三角形 199"/>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1" name="三角形 200"/>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sp>
        <p:nvSpPr>
          <p:cNvPr id="9" name="矩形 8"/>
          <p:cNvSpPr/>
          <p:nvPr/>
        </p:nvSpPr>
        <p:spPr>
          <a:xfrm>
            <a:off x="1051732" y="2371627"/>
            <a:ext cx="4398810" cy="3166745"/>
          </a:xfrm>
          <a:prstGeom prst="rect">
            <a:avLst/>
          </a:prstGeom>
        </p:spPr>
        <p:txBody>
          <a:bodyPr wrap="square">
            <a:spAutoFit/>
          </a:bodyPr>
          <a:lstStyle/>
          <a:p>
            <a:pPr lvl="0">
              <a:lnSpc>
                <a:spcPct val="130000"/>
              </a:lnSpc>
            </a:pPr>
            <a:r>
              <a:rPr sz="1400" dirty="0">
                <a:solidFill>
                  <a:srgbClr val="000000"/>
                </a:solidFill>
                <a:latin typeface="+mn-ea"/>
              </a:rPr>
              <a:t>2000年博客开始进入中国，至今为止我国各大门户网站都开设了博客站点，据不完全统计，截止到2006年11月3日，全球中文博客数量达到5230万，博客 (Blogger)用户数达到1987万，平均每个博客(Blogger)用户拥有大约2.6个博客。博客在中国发展迅速，已成为人们的一种生活方式和学习方式，我国博客的活跃程度稳中有升，在参与公共事件时表现的积极主动，基于博客的信息发布低门槛性，越来越多的博客作者借用这一平台不断地发出自己的声音，并对社会发生的公共大事件给予越来越多的关注，越来越多的人认识到博客的真正作用与价值。</a:t>
            </a:r>
            <a:endParaRPr sz="1400" dirty="0">
              <a:solidFill>
                <a:srgbClr val="000000"/>
              </a:solidFill>
              <a:latin typeface="+mn-ea"/>
            </a:endParaRPr>
          </a:p>
        </p:txBody>
      </p:sp>
      <p:sp>
        <p:nvSpPr>
          <p:cNvPr id="10" name="矩形 9"/>
          <p:cNvSpPr/>
          <p:nvPr/>
        </p:nvSpPr>
        <p:spPr>
          <a:xfrm>
            <a:off x="1110152" y="1662808"/>
            <a:ext cx="894080" cy="737235"/>
          </a:xfrm>
          <a:prstGeom prst="rect">
            <a:avLst/>
          </a:prstGeom>
        </p:spPr>
        <p:txBody>
          <a:bodyPr wrap="none">
            <a:spAutoFit/>
          </a:bodyPr>
          <a:lstStyle/>
          <a:p>
            <a:pPr>
              <a:lnSpc>
                <a:spcPct val="150000"/>
              </a:lnSpc>
            </a:pPr>
            <a:r>
              <a:rPr lang="zh-CN" altLang="en-US" sz="2800" b="1" dirty="0">
                <a:solidFill>
                  <a:schemeClr val="tx1">
                    <a:lumMod val="75000"/>
                    <a:lumOff val="25000"/>
                  </a:schemeClr>
                </a:solidFill>
              </a:rPr>
              <a:t>现状</a:t>
            </a:r>
            <a:endParaRPr lang="zh-CN" altLang="en-US" sz="2800" b="1" dirty="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6707505" y="1663065"/>
            <a:ext cx="2329180" cy="3875405"/>
          </a:xfrm>
          <a:prstGeom prst="rect">
            <a:avLst/>
          </a:prstGeom>
        </p:spPr>
      </p:pic>
      <p:pic>
        <p:nvPicPr>
          <p:cNvPr id="8" name="图片 7"/>
          <p:cNvPicPr>
            <a:picLocks noChangeAspect="1"/>
          </p:cNvPicPr>
          <p:nvPr/>
        </p:nvPicPr>
        <p:blipFill>
          <a:blip r:embed="rId2"/>
          <a:stretch>
            <a:fillRect/>
          </a:stretch>
        </p:blipFill>
        <p:spPr>
          <a:xfrm>
            <a:off x="9599295" y="1662430"/>
            <a:ext cx="2293620" cy="39033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595745" y="2005330"/>
            <a:ext cx="4214495" cy="3799840"/>
          </a:xfrm>
          <a:prstGeom prst="rect">
            <a:avLst/>
          </a:prstGeom>
        </p:spPr>
      </p:pic>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grpSp>
        <p:nvGrpSpPr>
          <p:cNvPr id="13" name="组 12"/>
          <p:cNvGrpSpPr/>
          <p:nvPr/>
        </p:nvGrpSpPr>
        <p:grpSpPr>
          <a:xfrm>
            <a:off x="1040130" y="2654300"/>
            <a:ext cx="4777740" cy="2656840"/>
            <a:chOff x="1229058" y="3828457"/>
            <a:chExt cx="4661647" cy="2348753"/>
          </a:xfrm>
        </p:grpSpPr>
        <p:sp>
          <p:nvSpPr>
            <p:cNvPr id="3" name="矩形 2"/>
            <p:cNvSpPr/>
            <p:nvPr/>
          </p:nvSpPr>
          <p:spPr>
            <a:xfrm>
              <a:off x="1229058" y="3828457"/>
              <a:ext cx="4661647" cy="2348753"/>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 name="矩形 11"/>
            <p:cNvSpPr/>
            <p:nvPr/>
          </p:nvSpPr>
          <p:spPr>
            <a:xfrm>
              <a:off x="1635650" y="4167104"/>
              <a:ext cx="3896788" cy="1810404"/>
            </a:xfrm>
            <a:prstGeom prst="rect">
              <a:avLst/>
            </a:prstGeom>
          </p:spPr>
          <p:txBody>
            <a:bodyPr wrap="square">
              <a:spAutoFit/>
            </a:bodyPr>
            <a:lstStyle/>
            <a:p>
              <a:pPr lvl="0" algn="ctr">
                <a:lnSpc>
                  <a:spcPct val="130000"/>
                </a:lnSpc>
              </a:pPr>
              <a:r>
                <a:rPr lang="zh-CN" sz="1400" dirty="0">
                  <a:solidFill>
                    <a:srgbClr val="000000"/>
                  </a:solidFill>
                  <a:latin typeface="+mn-ea"/>
                </a:rPr>
                <a:t>在国外，</a:t>
              </a:r>
              <a:r>
                <a:rPr sz="1400" dirty="0">
                  <a:solidFill>
                    <a:srgbClr val="000000"/>
                  </a:solidFill>
                  <a:latin typeface="+mn-ea"/>
                </a:rPr>
                <a:t>截止到2011年七月，全球最大的博客托管平台WordPress的站点已经超过5000万个，WordPress不仅仅是一个博客平台，占网络的五分之一，而且WordPress.com每天可帮助35万博客用户发布30万篇博客文章和27万条评论。WordPress每月用户量大约为2.87亿人，他们发布的博客数量大约为25亿篇。</a:t>
              </a:r>
              <a:endParaRPr sz="1400" dirty="0">
                <a:solidFill>
                  <a:srgbClr val="000000"/>
                </a:solidFill>
                <a:latin typeface="+mn-ea"/>
              </a:endParaRPr>
            </a:p>
          </p:txBody>
        </p:sp>
      </p:grpSp>
      <p:sp>
        <p:nvSpPr>
          <p:cNvPr id="8" name="椭圆 7"/>
          <p:cNvSpPr/>
          <p:nvPr/>
        </p:nvSpPr>
        <p:spPr>
          <a:xfrm>
            <a:off x="3202712" y="2327130"/>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pic>
        <p:nvPicPr>
          <p:cNvPr id="19" name="图片 18"/>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l="3110" t="18417" r="3110" b="50062"/>
          <a:stretch>
            <a:fillRect/>
          </a:stretch>
        </p:blipFill>
        <p:spPr>
          <a:xfrm>
            <a:off x="0" y="4554071"/>
            <a:ext cx="12192000" cy="2303929"/>
          </a:xfrm>
          <a:prstGeom prst="rect">
            <a:avLst/>
          </a:prstGeom>
        </p:spPr>
      </p:pic>
      <p:sp>
        <p:nvSpPr>
          <p:cNvPr id="20" name="矩形 19"/>
          <p:cNvSpPr/>
          <p:nvPr/>
        </p:nvSpPr>
        <p:spPr>
          <a:xfrm>
            <a:off x="1000398" y="2374650"/>
            <a:ext cx="10190842" cy="929640"/>
          </a:xfrm>
          <a:prstGeom prst="rect">
            <a:avLst/>
          </a:prstGeom>
        </p:spPr>
        <p:txBody>
          <a:bodyPr wrap="square">
            <a:spAutoFit/>
          </a:bodyPr>
          <a:lstStyle/>
          <a:p>
            <a:pPr lvl="0">
              <a:lnSpc>
                <a:spcPct val="130000"/>
              </a:lnSpc>
            </a:pPr>
            <a:r>
              <a:rPr sz="1400" dirty="0">
                <a:solidFill>
                  <a:srgbClr val="000000"/>
                </a:solidFill>
                <a:latin typeface="+mn-ea"/>
              </a:rPr>
              <a:t>经过近年来的发展，博客网站已经没有当年的风采，受众面变小，缺乏社交性。</a:t>
            </a:r>
            <a:r>
              <a:rPr lang="zh-CN" sz="1400" dirty="0">
                <a:solidFill>
                  <a:srgbClr val="000000"/>
                </a:solidFill>
                <a:latin typeface="+mn-ea"/>
              </a:rPr>
              <a:t>对比传统的博客系统，本</a:t>
            </a:r>
            <a:r>
              <a:rPr sz="1400" dirty="0">
                <a:solidFill>
                  <a:srgbClr val="000000"/>
                </a:solidFill>
                <a:latin typeface="+mn-ea"/>
              </a:rPr>
              <a:t>系统已经不仅仅是个人日志的托管平台，它更加多元化，有了更多社交性的元素，更像是一个原创文章交流的社区，用户不仅仅可以发文评论，还能够把自己的文章投稿到首页，让更多用户去阅读</a:t>
            </a:r>
            <a:r>
              <a:rPr lang="zh-CN" sz="1400" dirty="0">
                <a:solidFill>
                  <a:srgbClr val="000000"/>
                </a:solidFill>
                <a:latin typeface="+mn-ea"/>
              </a:rPr>
              <a:t>、去参与。</a:t>
            </a:r>
            <a:endParaRPr lang="zh-CN" sz="1400" dirty="0">
              <a:solidFill>
                <a:srgbClr val="000000"/>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项目概述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设计步骤</a:t>
            </a:r>
            <a:endParaRPr kumimoji="1" lang="zh-CN" altLang="en-US" dirty="0"/>
          </a:p>
        </p:txBody>
      </p:sp>
      <p:sp>
        <p:nvSpPr>
          <p:cNvPr id="8" name="矩形 7"/>
          <p:cNvSpPr/>
          <p:nvPr/>
        </p:nvSpPr>
        <p:spPr>
          <a:xfrm>
            <a:off x="2922494" y="2402542"/>
            <a:ext cx="8498541"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2000" b="1" dirty="0">
                <a:solidFill>
                  <a:schemeClr val="bg1"/>
                </a:solidFill>
              </a:rPr>
              <a:t>任务概述和需求分析</a:t>
            </a:r>
            <a:endParaRPr kumimoji="1" lang="zh-CN" altLang="en-US" sz="2000" b="1" dirty="0">
              <a:solidFill>
                <a:schemeClr val="bg1"/>
              </a:solidFill>
            </a:endParaRPr>
          </a:p>
        </p:txBody>
      </p:sp>
      <p:sp>
        <p:nvSpPr>
          <p:cNvPr id="12" name="矩形 11"/>
          <p:cNvSpPr/>
          <p:nvPr/>
        </p:nvSpPr>
        <p:spPr>
          <a:xfrm>
            <a:off x="2922494" y="3558989"/>
            <a:ext cx="4158307" cy="9861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总体设计</a:t>
            </a:r>
            <a:endParaRPr kumimoji="1" lang="zh-CN" altLang="en-US" dirty="0">
              <a:solidFill>
                <a:schemeClr val="bg1"/>
              </a:solidFill>
            </a:endParaRPr>
          </a:p>
        </p:txBody>
      </p:sp>
      <p:sp>
        <p:nvSpPr>
          <p:cNvPr id="13" name="矩形 12"/>
          <p:cNvSpPr/>
          <p:nvPr/>
        </p:nvSpPr>
        <p:spPr>
          <a:xfrm>
            <a:off x="7262727" y="3558989"/>
            <a:ext cx="4158307" cy="9861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详细设计</a:t>
            </a:r>
            <a:endParaRPr kumimoji="1" lang="zh-CN" altLang="en-US" dirty="0">
              <a:solidFill>
                <a:schemeClr val="bg1"/>
              </a:solidFill>
            </a:endParaRPr>
          </a:p>
        </p:txBody>
      </p:sp>
      <p:sp>
        <p:nvSpPr>
          <p:cNvPr id="17" name="矩形 16"/>
          <p:cNvSpPr/>
          <p:nvPr/>
        </p:nvSpPr>
        <p:spPr>
          <a:xfrm>
            <a:off x="2922494"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开发步骤</a:t>
            </a:r>
            <a:endParaRPr kumimoji="1" lang="zh-CN" altLang="en-US" dirty="0">
              <a:solidFill>
                <a:schemeClr val="bg1"/>
              </a:solidFill>
            </a:endParaRPr>
          </a:p>
        </p:txBody>
      </p:sp>
      <p:sp>
        <p:nvSpPr>
          <p:cNvPr id="18" name="矩形 17"/>
          <p:cNvSpPr/>
          <p:nvPr/>
        </p:nvSpPr>
        <p:spPr>
          <a:xfrm>
            <a:off x="5046155"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核心问题的解决方案</a:t>
            </a:r>
            <a:endParaRPr kumimoji="1" lang="en-US" altLang="zh-CN" dirty="0">
              <a:solidFill>
                <a:schemeClr val="bg1"/>
              </a:solidFill>
            </a:endParaRPr>
          </a:p>
        </p:txBody>
      </p:sp>
      <p:sp>
        <p:nvSpPr>
          <p:cNvPr id="23" name="矩形 22"/>
          <p:cNvSpPr/>
          <p:nvPr/>
        </p:nvSpPr>
        <p:spPr>
          <a:xfrm>
            <a:off x="7262726"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测试</a:t>
            </a:r>
            <a:endParaRPr kumimoji="1" lang="zh-CN" altLang="en-US" dirty="0">
              <a:solidFill>
                <a:schemeClr val="bg1"/>
              </a:solidFill>
            </a:endParaRPr>
          </a:p>
        </p:txBody>
      </p:sp>
      <p:sp>
        <p:nvSpPr>
          <p:cNvPr id="24" name="矩形 23"/>
          <p:cNvSpPr/>
          <p:nvPr/>
        </p:nvSpPr>
        <p:spPr>
          <a:xfrm>
            <a:off x="9386387"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设计结果展示</a:t>
            </a:r>
            <a:endParaRPr kumimoji="1" lang="zh-CN" altLang="en-US" dirty="0">
              <a:solidFill>
                <a:schemeClr val="bg1"/>
              </a:solidFill>
            </a:endParaRPr>
          </a:p>
        </p:txBody>
      </p:sp>
      <p:sp>
        <p:nvSpPr>
          <p:cNvPr id="25" name="矩形 24"/>
          <p:cNvSpPr/>
          <p:nvPr/>
        </p:nvSpPr>
        <p:spPr>
          <a:xfrm>
            <a:off x="928882" y="2641685"/>
            <a:ext cx="1097280" cy="506730"/>
          </a:xfrm>
          <a:prstGeom prst="rect">
            <a:avLst/>
          </a:prstGeom>
        </p:spPr>
        <p:txBody>
          <a:bodyPr wrap="none">
            <a:spAutoFit/>
          </a:bodyPr>
          <a:lstStyle/>
          <a:p>
            <a:pPr>
              <a:lnSpc>
                <a:spcPct val="150000"/>
              </a:lnSpc>
            </a:pPr>
            <a:r>
              <a:rPr lang="zh-CN" altLang="en-US" b="1" dirty="0">
                <a:solidFill>
                  <a:schemeClr val="accent1"/>
                </a:solidFill>
              </a:rPr>
              <a:t>准备阶段</a:t>
            </a:r>
            <a:endParaRPr lang="zh-CN" altLang="en-US" b="1" dirty="0">
              <a:solidFill>
                <a:schemeClr val="accent1"/>
              </a:solidFill>
            </a:endParaRPr>
          </a:p>
        </p:txBody>
      </p:sp>
      <p:sp>
        <p:nvSpPr>
          <p:cNvPr id="26" name="矩形 25"/>
          <p:cNvSpPr/>
          <p:nvPr/>
        </p:nvSpPr>
        <p:spPr>
          <a:xfrm>
            <a:off x="928882" y="3798132"/>
            <a:ext cx="1097280" cy="506730"/>
          </a:xfrm>
          <a:prstGeom prst="rect">
            <a:avLst/>
          </a:prstGeom>
        </p:spPr>
        <p:txBody>
          <a:bodyPr wrap="none">
            <a:spAutoFit/>
          </a:bodyPr>
          <a:lstStyle/>
          <a:p>
            <a:pPr>
              <a:lnSpc>
                <a:spcPct val="150000"/>
              </a:lnSpc>
            </a:pPr>
            <a:r>
              <a:rPr lang="zh-CN" altLang="en-US" b="1" dirty="0">
                <a:solidFill>
                  <a:schemeClr val="accent1"/>
                </a:solidFill>
              </a:rPr>
              <a:t>设计阶段</a:t>
            </a:r>
            <a:endParaRPr lang="zh-CN" altLang="en-US" b="1" dirty="0">
              <a:solidFill>
                <a:schemeClr val="accent1"/>
              </a:solidFill>
            </a:endParaRPr>
          </a:p>
        </p:txBody>
      </p:sp>
      <p:sp>
        <p:nvSpPr>
          <p:cNvPr id="27" name="矩形 26"/>
          <p:cNvSpPr/>
          <p:nvPr/>
        </p:nvSpPr>
        <p:spPr>
          <a:xfrm>
            <a:off x="928882" y="5044227"/>
            <a:ext cx="1097280" cy="506730"/>
          </a:xfrm>
          <a:prstGeom prst="rect">
            <a:avLst/>
          </a:prstGeom>
        </p:spPr>
        <p:txBody>
          <a:bodyPr wrap="none">
            <a:spAutoFit/>
          </a:bodyPr>
          <a:lstStyle/>
          <a:p>
            <a:pPr>
              <a:lnSpc>
                <a:spcPct val="150000"/>
              </a:lnSpc>
            </a:pPr>
            <a:r>
              <a:rPr lang="zh-CN" altLang="en-US" b="1" dirty="0">
                <a:solidFill>
                  <a:schemeClr val="accent1"/>
                </a:solidFill>
              </a:rPr>
              <a:t>实现阶段</a:t>
            </a:r>
            <a:endParaRPr lang="zh-CN" altLang="en-US" b="1" dirty="0">
              <a:solidFill>
                <a:schemeClr val="accen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 78"/>
          <p:cNvGrpSpPr/>
          <p:nvPr/>
        </p:nvGrpSpPr>
        <p:grpSpPr>
          <a:xfrm>
            <a:off x="2434978" y="4507038"/>
            <a:ext cx="1032469" cy="1513395"/>
            <a:chOff x="1106672" y="3699830"/>
            <a:chExt cx="1533902" cy="2248396"/>
          </a:xfrm>
        </p:grpSpPr>
        <p:sp>
          <p:nvSpPr>
            <p:cNvPr id="80" name="椭圆 79"/>
            <p:cNvSpPr/>
            <p:nvPr/>
          </p:nvSpPr>
          <p:spPr>
            <a:xfrm>
              <a:off x="1106672" y="3699830"/>
              <a:ext cx="1533902" cy="153390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1" name="组 80"/>
            <p:cNvGrpSpPr/>
            <p:nvPr/>
          </p:nvGrpSpPr>
          <p:grpSpPr>
            <a:xfrm>
              <a:off x="1646304" y="4325614"/>
              <a:ext cx="454637" cy="1622612"/>
              <a:chOff x="4547806" y="3307976"/>
              <a:chExt cx="454637" cy="1622612"/>
            </a:xfrm>
          </p:grpSpPr>
          <p:sp>
            <p:nvSpPr>
              <p:cNvPr id="82" name="三角形 81"/>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3"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1" name="组 40"/>
          <p:cNvGrpSpPr/>
          <p:nvPr/>
        </p:nvGrpSpPr>
        <p:grpSpPr>
          <a:xfrm>
            <a:off x="5955543" y="2467367"/>
            <a:ext cx="2578668" cy="3553066"/>
            <a:chOff x="584289" y="2395160"/>
            <a:chExt cx="2578668" cy="3553066"/>
          </a:xfrm>
        </p:grpSpPr>
        <p:sp>
          <p:nvSpPr>
            <p:cNvPr id="42" name="椭圆 41"/>
            <p:cNvSpPr/>
            <p:nvPr/>
          </p:nvSpPr>
          <p:spPr>
            <a:xfrm>
              <a:off x="584289" y="2395160"/>
              <a:ext cx="2578668" cy="257866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43" name="组 42"/>
            <p:cNvGrpSpPr/>
            <p:nvPr/>
          </p:nvGrpSpPr>
          <p:grpSpPr>
            <a:xfrm>
              <a:off x="1646304" y="4325614"/>
              <a:ext cx="454637" cy="1622612"/>
              <a:chOff x="4547806" y="3307976"/>
              <a:chExt cx="454637" cy="1622612"/>
            </a:xfrm>
          </p:grpSpPr>
          <p:sp>
            <p:nvSpPr>
              <p:cNvPr id="49" name="三角形 48"/>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p:nvGrpSpPr>
          <p:grpSpPr>
            <a:xfrm>
              <a:off x="857144" y="2815233"/>
              <a:ext cx="2032959" cy="1702418"/>
              <a:chOff x="896066" y="2815233"/>
              <a:chExt cx="2032959" cy="1702418"/>
            </a:xfrm>
          </p:grpSpPr>
          <p:sp>
            <p:nvSpPr>
              <p:cNvPr id="46" name="矩形 45"/>
              <p:cNvSpPr/>
              <p:nvPr/>
            </p:nvSpPr>
            <p:spPr>
              <a:xfrm>
                <a:off x="896066" y="3307976"/>
                <a:ext cx="2032959" cy="1209675"/>
              </a:xfrm>
              <a:prstGeom prst="rect">
                <a:avLst/>
              </a:prstGeom>
            </p:spPr>
            <p:txBody>
              <a:bodyPr wrap="square">
                <a:spAutoFit/>
              </a:bodyPr>
              <a:lstStyle/>
              <a:p>
                <a:pPr lvl="0" algn="ctr">
                  <a:lnSpc>
                    <a:spcPct val="130000"/>
                  </a:lnSpc>
                </a:pPr>
                <a:r>
                  <a:rPr lang="zh-CN" altLang="en-US" sz="1400">
                    <a:solidFill>
                      <a:schemeClr val="bg1"/>
                    </a:solidFill>
                    <a:latin typeface="+mn-ea"/>
                  </a:rPr>
                  <a:t>用户之间可以进行关注，当用户被关注或收到投稿相关的反馈时，该条内容会添加到通知模块</a:t>
                </a:r>
                <a:endParaRPr lang="zh-CN" altLang="en-US" sz="1400">
                  <a:solidFill>
                    <a:schemeClr val="bg1"/>
                  </a:solidFill>
                  <a:latin typeface="+mn-ea"/>
                </a:endParaRPr>
              </a:p>
            </p:txBody>
          </p:sp>
          <p:sp>
            <p:nvSpPr>
              <p:cNvPr id="48" name="矩形 47"/>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关注作者</a:t>
                </a:r>
                <a:endParaRPr lang="zh-CN" altLang="en-US" sz="2000" b="1" dirty="0">
                  <a:solidFill>
                    <a:schemeClr val="bg1"/>
                  </a:solidFill>
                </a:endParaRPr>
              </a:p>
            </p:txBody>
          </p:sp>
        </p:grpSp>
      </p:grpSp>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主要功能模块</a:t>
            </a:r>
            <a:endParaRPr kumimoji="1" lang="zh-CN" altLang="en-US" dirty="0"/>
          </a:p>
        </p:txBody>
      </p:sp>
      <p:grpSp>
        <p:nvGrpSpPr>
          <p:cNvPr id="10" name="组 9"/>
          <p:cNvGrpSpPr/>
          <p:nvPr/>
        </p:nvGrpSpPr>
        <p:grpSpPr>
          <a:xfrm>
            <a:off x="892999" y="2510607"/>
            <a:ext cx="2492188" cy="3509826"/>
            <a:chOff x="627529" y="2438400"/>
            <a:chExt cx="2492188" cy="3509826"/>
          </a:xfrm>
        </p:grpSpPr>
        <p:sp>
          <p:nvSpPr>
            <p:cNvPr id="4" name="椭圆 3"/>
            <p:cNvSpPr/>
            <p:nvPr/>
          </p:nvSpPr>
          <p:spPr>
            <a:xfrm>
              <a:off x="627529" y="2438400"/>
              <a:ext cx="2492188" cy="24921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 name="组 6"/>
            <p:cNvGrpSpPr/>
            <p:nvPr/>
          </p:nvGrpSpPr>
          <p:grpSpPr>
            <a:xfrm>
              <a:off x="1646304" y="4325614"/>
              <a:ext cx="454637" cy="1622612"/>
              <a:chOff x="4547806" y="3307976"/>
              <a:chExt cx="454637" cy="1622612"/>
            </a:xfrm>
          </p:grpSpPr>
          <p:sp>
            <p:nvSpPr>
              <p:cNvPr id="6" name="三角形 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 name="组 7"/>
            <p:cNvGrpSpPr/>
            <p:nvPr/>
          </p:nvGrpSpPr>
          <p:grpSpPr>
            <a:xfrm>
              <a:off x="857144" y="2815233"/>
              <a:ext cx="2032959" cy="2029156"/>
              <a:chOff x="896066" y="2815233"/>
              <a:chExt cx="2032959" cy="2029156"/>
            </a:xfrm>
          </p:grpSpPr>
          <p:sp>
            <p:nvSpPr>
              <p:cNvPr id="27" name="矩形 26"/>
              <p:cNvSpPr/>
              <p:nvPr/>
            </p:nvSpPr>
            <p:spPr>
              <a:xfrm>
                <a:off x="896066" y="3307976"/>
                <a:ext cx="2032959" cy="1536413"/>
              </a:xfrm>
              <a:prstGeom prst="rect">
                <a:avLst/>
              </a:prstGeom>
            </p:spPr>
            <p:txBody>
              <a:bodyPr wrap="square">
                <a:spAutoFit/>
              </a:bodyPr>
              <a:lstStyle/>
              <a:p>
                <a:pPr lvl="0" algn="ctr">
                  <a:lnSpc>
                    <a:spcPct val="130000"/>
                  </a:lnSpc>
                </a:pPr>
                <a:r>
                  <a:rPr lang="zh-CN" altLang="en-US" sz="1400">
                    <a:solidFill>
                      <a:schemeClr val="bg1"/>
                    </a:solidFill>
                    <a:latin typeface="+mn-ea"/>
                  </a:rPr>
                  <a:t>投稿后的博客经过管理员的筛选可以显示到首页</a:t>
                </a:r>
                <a:endParaRPr lang="zh-CN" altLang="en-US" sz="1400">
                  <a:solidFill>
                    <a:schemeClr val="bg1"/>
                  </a:solidFill>
                  <a:latin typeface="+mn-ea"/>
                </a:endParaRPr>
              </a:p>
            </p:txBody>
          </p:sp>
          <p:sp>
            <p:nvSpPr>
              <p:cNvPr id="30" name="矩形 29"/>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首页投稿</a:t>
                </a:r>
                <a:endParaRPr lang="zh-CN" altLang="en-US" sz="2000" b="1" dirty="0">
                  <a:solidFill>
                    <a:schemeClr val="bg1"/>
                  </a:solidFill>
                </a:endParaRPr>
              </a:p>
            </p:txBody>
          </p:sp>
        </p:grpSp>
      </p:grpSp>
      <p:grpSp>
        <p:nvGrpSpPr>
          <p:cNvPr id="31" name="组 30"/>
          <p:cNvGrpSpPr/>
          <p:nvPr/>
        </p:nvGrpSpPr>
        <p:grpSpPr>
          <a:xfrm>
            <a:off x="3155572" y="2246172"/>
            <a:ext cx="3021058" cy="3774261"/>
            <a:chOff x="363094" y="2173965"/>
            <a:chExt cx="3021058" cy="3774261"/>
          </a:xfrm>
        </p:grpSpPr>
        <p:sp>
          <p:nvSpPr>
            <p:cNvPr id="32" name="椭圆 31"/>
            <p:cNvSpPr/>
            <p:nvPr/>
          </p:nvSpPr>
          <p:spPr>
            <a:xfrm>
              <a:off x="363094" y="2173965"/>
              <a:ext cx="3021058" cy="3021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 name="组 32"/>
            <p:cNvGrpSpPr/>
            <p:nvPr/>
          </p:nvGrpSpPr>
          <p:grpSpPr>
            <a:xfrm>
              <a:off x="1646304" y="4325614"/>
              <a:ext cx="454637" cy="1622612"/>
              <a:chOff x="4547806" y="3307976"/>
              <a:chExt cx="454637" cy="1622612"/>
            </a:xfrm>
          </p:grpSpPr>
          <p:sp>
            <p:nvSpPr>
              <p:cNvPr id="37" name="三角形 36"/>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 name="组 33"/>
            <p:cNvGrpSpPr/>
            <p:nvPr/>
          </p:nvGrpSpPr>
          <p:grpSpPr>
            <a:xfrm>
              <a:off x="857144" y="2815233"/>
              <a:ext cx="2032959" cy="2707315"/>
              <a:chOff x="896066" y="2815233"/>
              <a:chExt cx="2032959" cy="2707315"/>
            </a:xfrm>
          </p:grpSpPr>
          <p:sp>
            <p:nvSpPr>
              <p:cNvPr id="35" name="矩形 34"/>
              <p:cNvSpPr/>
              <p:nvPr/>
            </p:nvSpPr>
            <p:spPr>
              <a:xfrm>
                <a:off x="896066" y="3307976"/>
                <a:ext cx="2032959" cy="2214572"/>
              </a:xfrm>
              <a:prstGeom prst="rect">
                <a:avLst/>
              </a:prstGeom>
            </p:spPr>
            <p:txBody>
              <a:bodyPr wrap="square">
                <a:spAutoFit/>
              </a:bodyPr>
              <a:lstStyle/>
              <a:p>
                <a:pPr lvl="0" algn="ctr">
                  <a:lnSpc>
                    <a:spcPct val="130000"/>
                  </a:lnSpc>
                </a:pPr>
                <a:r>
                  <a:rPr lang="zh-CN" altLang="en-US" sz="1400" dirty="0">
                    <a:solidFill>
                      <a:schemeClr val="bg1"/>
                    </a:solidFill>
                    <a:latin typeface="+mn-ea"/>
                  </a:rPr>
                  <a:t>用户可以对自己文章进行管理，如：编辑、添加、删除、归类等。</a:t>
                </a:r>
                <a:endParaRPr lang="zh-CN" altLang="en-US" sz="1400" dirty="0">
                  <a:solidFill>
                    <a:schemeClr val="bg1"/>
                  </a:solidFill>
                  <a:latin typeface="+mn-ea"/>
                </a:endParaRPr>
              </a:p>
            </p:txBody>
          </p:sp>
          <p:sp>
            <p:nvSpPr>
              <p:cNvPr id="36" name="矩形 35"/>
              <p:cNvSpPr/>
              <p:nvPr/>
            </p:nvSpPr>
            <p:spPr>
              <a:xfrm>
                <a:off x="1313107"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日志管理</a:t>
                </a:r>
                <a:endParaRPr lang="zh-CN" altLang="en-US" sz="2000" b="1" dirty="0">
                  <a:solidFill>
                    <a:schemeClr val="bg1"/>
                  </a:solidFill>
                </a:endParaRPr>
              </a:p>
            </p:txBody>
          </p:sp>
        </p:grpSp>
      </p:grpSp>
      <p:grpSp>
        <p:nvGrpSpPr>
          <p:cNvPr id="54" name="组 53"/>
          <p:cNvGrpSpPr/>
          <p:nvPr/>
        </p:nvGrpSpPr>
        <p:grpSpPr>
          <a:xfrm>
            <a:off x="8261356" y="2467367"/>
            <a:ext cx="2578668" cy="3553066"/>
            <a:chOff x="584289" y="2395160"/>
            <a:chExt cx="2578668" cy="3553066"/>
          </a:xfrm>
        </p:grpSpPr>
        <p:sp>
          <p:nvSpPr>
            <p:cNvPr id="55" name="椭圆 54"/>
            <p:cNvSpPr/>
            <p:nvPr/>
          </p:nvSpPr>
          <p:spPr>
            <a:xfrm>
              <a:off x="584289" y="2395160"/>
              <a:ext cx="2578668" cy="257866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6" name="组 55"/>
            <p:cNvGrpSpPr/>
            <p:nvPr/>
          </p:nvGrpSpPr>
          <p:grpSpPr>
            <a:xfrm>
              <a:off x="1646304" y="4325614"/>
              <a:ext cx="454637" cy="1622612"/>
              <a:chOff x="4547806" y="3307976"/>
              <a:chExt cx="454637" cy="1622612"/>
            </a:xfrm>
          </p:grpSpPr>
          <p:sp>
            <p:nvSpPr>
              <p:cNvPr id="61" name="三角形 60"/>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2"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8" name="组 57"/>
            <p:cNvGrpSpPr/>
            <p:nvPr/>
          </p:nvGrpSpPr>
          <p:grpSpPr>
            <a:xfrm>
              <a:off x="857144" y="2815233"/>
              <a:ext cx="2032959" cy="886719"/>
              <a:chOff x="896066" y="2815233"/>
              <a:chExt cx="2032959" cy="886719"/>
            </a:xfrm>
          </p:grpSpPr>
          <p:sp>
            <p:nvSpPr>
              <p:cNvPr id="59" name="矩形 58"/>
              <p:cNvSpPr/>
              <p:nvPr/>
            </p:nvSpPr>
            <p:spPr>
              <a:xfrm>
                <a:off x="896066" y="3307976"/>
                <a:ext cx="2032959" cy="393976"/>
              </a:xfrm>
              <a:prstGeom prst="rect">
                <a:avLst/>
              </a:prstGeom>
            </p:spPr>
            <p:txBody>
              <a:bodyPr wrap="square">
                <a:spAutoFit/>
              </a:bodyPr>
              <a:lstStyle/>
              <a:p>
                <a:pPr lvl="0" algn="ctr">
                  <a:lnSpc>
                    <a:spcPct val="130000"/>
                  </a:lnSpc>
                </a:pPr>
                <a:r>
                  <a:rPr lang="zh-CN" altLang="en-US" sz="1400">
                    <a:solidFill>
                      <a:schemeClr val="bg1"/>
                    </a:solidFill>
                    <a:latin typeface="+mn-ea"/>
                  </a:rPr>
                  <a:t>用户可以对某篇文章进行评论、点赞等操作</a:t>
                </a:r>
                <a:endParaRPr lang="zh-CN" altLang="en-US" sz="1400">
                  <a:solidFill>
                    <a:schemeClr val="bg1"/>
                  </a:solidFill>
                  <a:latin typeface="+mn-ea"/>
                </a:endParaRPr>
              </a:p>
            </p:txBody>
          </p:sp>
          <p:sp>
            <p:nvSpPr>
              <p:cNvPr id="60" name="矩形 59"/>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评论点赞</a:t>
                </a:r>
                <a:endParaRPr lang="zh-CN" altLang="en-US" sz="2000" b="1" dirty="0">
                  <a:solidFill>
                    <a:schemeClr val="bg1"/>
                  </a:solidFill>
                </a:endParaRPr>
              </a:p>
            </p:txBody>
          </p:sp>
        </p:grpSp>
      </p:grpSp>
      <p:grpSp>
        <p:nvGrpSpPr>
          <p:cNvPr id="64" name="组 63"/>
          <p:cNvGrpSpPr/>
          <p:nvPr/>
        </p:nvGrpSpPr>
        <p:grpSpPr>
          <a:xfrm>
            <a:off x="10003273" y="4507038"/>
            <a:ext cx="1032469" cy="1513395"/>
            <a:chOff x="1106672" y="3699830"/>
            <a:chExt cx="1533902" cy="2248396"/>
          </a:xfrm>
        </p:grpSpPr>
        <p:sp>
          <p:nvSpPr>
            <p:cNvPr id="65" name="椭圆 64"/>
            <p:cNvSpPr/>
            <p:nvPr/>
          </p:nvSpPr>
          <p:spPr>
            <a:xfrm>
              <a:off x="1106672" y="3699830"/>
              <a:ext cx="1533902" cy="1533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6" name="组 65"/>
            <p:cNvGrpSpPr/>
            <p:nvPr/>
          </p:nvGrpSpPr>
          <p:grpSpPr>
            <a:xfrm>
              <a:off x="1646304" y="4325614"/>
              <a:ext cx="454637" cy="1622612"/>
              <a:chOff x="4547806" y="3307976"/>
              <a:chExt cx="454637" cy="1622612"/>
            </a:xfrm>
          </p:grpSpPr>
          <p:sp>
            <p:nvSpPr>
              <p:cNvPr id="70" name="三角形 69"/>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73" name="组 72"/>
          <p:cNvGrpSpPr/>
          <p:nvPr/>
        </p:nvGrpSpPr>
        <p:grpSpPr>
          <a:xfrm>
            <a:off x="5541325" y="4507038"/>
            <a:ext cx="1032469" cy="1513395"/>
            <a:chOff x="1106672" y="3699830"/>
            <a:chExt cx="1533902" cy="2248396"/>
          </a:xfrm>
        </p:grpSpPr>
        <p:sp>
          <p:nvSpPr>
            <p:cNvPr id="74" name="椭圆 73"/>
            <p:cNvSpPr/>
            <p:nvPr/>
          </p:nvSpPr>
          <p:spPr>
            <a:xfrm>
              <a:off x="1106672" y="3699830"/>
              <a:ext cx="1533902" cy="1533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5" name="组 74"/>
            <p:cNvGrpSpPr/>
            <p:nvPr/>
          </p:nvGrpSpPr>
          <p:grpSpPr>
            <a:xfrm>
              <a:off x="1646304" y="4325614"/>
              <a:ext cx="454637" cy="1622612"/>
              <a:chOff x="4547806" y="3307976"/>
              <a:chExt cx="454637" cy="1622612"/>
            </a:xfrm>
          </p:grpSpPr>
          <p:sp>
            <p:nvSpPr>
              <p:cNvPr id="76" name="三角形 7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7"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 name="矩形 11"/>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 name="矩形 2"/>
          <p:cNvSpPr/>
          <p:nvPr/>
        </p:nvSpPr>
        <p:spPr>
          <a:xfrm>
            <a:off x="2529840" y="4738370"/>
            <a:ext cx="855345" cy="368300"/>
          </a:xfrm>
          <a:prstGeom prst="rect">
            <a:avLst/>
          </a:prstGeom>
        </p:spPr>
        <p:txBody>
          <a:bodyPr wrap="square">
            <a:spAutoFit/>
          </a:bodyPr>
          <a:p>
            <a:pPr algn="ctr">
              <a:lnSpc>
                <a:spcPct val="150000"/>
              </a:lnSpc>
            </a:pPr>
            <a:r>
              <a:rPr lang="zh-CN" altLang="en-US" sz="1200" b="1" dirty="0">
                <a:solidFill>
                  <a:schemeClr val="bg1"/>
                </a:solidFill>
              </a:rPr>
              <a:t>登陆</a:t>
            </a:r>
            <a:r>
              <a:rPr lang="en-US" altLang="zh-CN" sz="1200" b="1" dirty="0">
                <a:solidFill>
                  <a:schemeClr val="bg1"/>
                </a:solidFill>
              </a:rPr>
              <a:t>/</a:t>
            </a:r>
            <a:r>
              <a:rPr lang="zh-CN" altLang="en-US" sz="1200" b="1" dirty="0">
                <a:solidFill>
                  <a:schemeClr val="bg1"/>
                </a:solidFill>
              </a:rPr>
              <a:t>注册</a:t>
            </a:r>
            <a:endParaRPr lang="zh-CN" altLang="en-US" sz="1200" b="1" dirty="0">
              <a:solidFill>
                <a:schemeClr val="bg1"/>
              </a:solidFill>
            </a:endParaRPr>
          </a:p>
        </p:txBody>
      </p:sp>
      <p:sp>
        <p:nvSpPr>
          <p:cNvPr id="5" name="矩形 4"/>
          <p:cNvSpPr/>
          <p:nvPr/>
        </p:nvSpPr>
        <p:spPr>
          <a:xfrm>
            <a:off x="5455920" y="4728210"/>
            <a:ext cx="1202690" cy="321945"/>
          </a:xfrm>
          <a:prstGeom prst="rect">
            <a:avLst/>
          </a:prstGeom>
        </p:spPr>
        <p:txBody>
          <a:bodyPr wrap="square">
            <a:spAutoFit/>
          </a:bodyPr>
          <a:p>
            <a:pPr algn="ctr">
              <a:lnSpc>
                <a:spcPct val="150000"/>
              </a:lnSpc>
            </a:pPr>
            <a:r>
              <a:rPr lang="zh-CN" altLang="en-US" sz="1000" b="1" dirty="0">
                <a:solidFill>
                  <a:schemeClr val="bg1"/>
                </a:solidFill>
              </a:rPr>
              <a:t>设置个人信息</a:t>
            </a:r>
            <a:endParaRPr lang="zh-CN" altLang="en-US" sz="1000" b="1" dirty="0">
              <a:solidFill>
                <a:schemeClr val="bg1"/>
              </a:solidFill>
            </a:endParaRPr>
          </a:p>
        </p:txBody>
      </p:sp>
      <p:sp>
        <p:nvSpPr>
          <p:cNvPr id="9" name="矩形 8"/>
          <p:cNvSpPr/>
          <p:nvPr/>
        </p:nvSpPr>
        <p:spPr>
          <a:xfrm>
            <a:off x="10092055" y="4738370"/>
            <a:ext cx="855345" cy="368300"/>
          </a:xfrm>
          <a:prstGeom prst="rect">
            <a:avLst/>
          </a:prstGeom>
        </p:spPr>
        <p:txBody>
          <a:bodyPr wrap="square">
            <a:spAutoFit/>
          </a:bodyPr>
          <a:p>
            <a:pPr algn="ctr">
              <a:lnSpc>
                <a:spcPct val="150000"/>
              </a:lnSpc>
            </a:pPr>
            <a:r>
              <a:rPr lang="zh-CN" altLang="en-US" sz="1200" b="1" dirty="0">
                <a:solidFill>
                  <a:schemeClr val="bg1"/>
                </a:solidFill>
              </a:rPr>
              <a:t>通知接收</a:t>
            </a:r>
            <a:endParaRPr lang="zh-CN" altLang="en-US" sz="12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自定义 50">
      <a:majorFont>
        <a:latin typeface="Impact"/>
        <a:ea typeface="微软雅黑"/>
        <a:cs typeface=""/>
      </a:majorFont>
      <a:minorFont>
        <a:latin typeface="Impac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4996</Words>
  <Application>WPS 演示</Application>
  <PresentationFormat>宽屏</PresentationFormat>
  <Paragraphs>509</Paragraphs>
  <Slides>35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35</vt:i4>
      </vt:variant>
    </vt:vector>
  </HeadingPairs>
  <TitlesOfParts>
    <vt:vector size="48" baseType="lpstr">
      <vt:lpstr>Arial</vt:lpstr>
      <vt:lpstr>宋体</vt:lpstr>
      <vt:lpstr>Wingdings</vt:lpstr>
      <vt:lpstr>Segoe UI Light</vt:lpstr>
      <vt:lpstr>微软雅黑</vt:lpstr>
      <vt:lpstr>Segoe UI Light</vt:lpstr>
      <vt:lpstr>Century Gothic</vt:lpstr>
      <vt:lpstr>Impact</vt:lpstr>
      <vt:lpstr>Calibri</vt:lpstr>
      <vt:lpstr>Times New Roman</vt:lpstr>
      <vt:lpstr>Segoe Print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mytac</cp:lastModifiedBy>
  <cp:revision>109</cp:revision>
  <dcterms:created xsi:type="dcterms:W3CDTF">2015-08-18T02:51:00Z</dcterms:created>
  <dcterms:modified xsi:type="dcterms:W3CDTF">2017-06-07T09:06:59Z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