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3"/>
  </p:sldMasterIdLst>
  <p:sldIdLst>
    <p:sldId id="256" r:id="rId4"/>
    <p:sldId id="257" r:id="rId5"/>
    <p:sldId id="258" r:id="rId6"/>
    <p:sldId id="260" r:id="rId7"/>
    <p:sldId id="269" r:id="rId8"/>
    <p:sldId id="270" r:id="rId9"/>
    <p:sldId id="261" r:id="rId10"/>
    <p:sldId id="271" r:id="rId11"/>
    <p:sldId id="293" r:id="rId12"/>
    <p:sldId id="292" r:id="rId13"/>
    <p:sldId id="262" r:id="rId14"/>
    <p:sldId id="291" r:id="rId15"/>
    <p:sldId id="274" r:id="rId16"/>
    <p:sldId id="275" r:id="rId17"/>
    <p:sldId id="276" r:id="rId18"/>
    <p:sldId id="263" r:id="rId19"/>
    <p:sldId id="277" r:id="rId20"/>
    <p:sldId id="278" r:id="rId21"/>
    <p:sldId id="264" r:id="rId22"/>
    <p:sldId id="279" r:id="rId23"/>
    <p:sldId id="280" r:id="rId24"/>
    <p:sldId id="265" r:id="rId25"/>
    <p:sldId id="281" r:id="rId26"/>
    <p:sldId id="266" r:id="rId27"/>
    <p:sldId id="267" r:id="rId28"/>
    <p:sldId id="282" r:id="rId29"/>
    <p:sldId id="268" r:id="rId30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16"/>
    <p:restoredTop sz="93699"/>
  </p:normalViewPr>
  <p:slideViewPr>
    <p:cSldViewPr snapToGrid="0" snapToObjects="1">
      <p:cViewPr>
        <p:scale>
          <a:sx n="87" d="100"/>
          <a:sy n="87" d="100"/>
        </p:scale>
        <p:origin x="35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 65"/>
          <p:cNvGrpSpPr/>
          <p:nvPr userDrawn="1"/>
        </p:nvGrpSpPr>
        <p:grpSpPr>
          <a:xfrm>
            <a:off x="1016637" y="939"/>
            <a:ext cx="1016638" cy="1016638"/>
            <a:chOff x="1248229" y="0"/>
            <a:chExt cx="1248229" cy="1248229"/>
          </a:xfrm>
        </p:grpSpPr>
        <p:sp>
          <p:nvSpPr>
            <p:cNvPr id="10" name="矩形 9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组 66"/>
          <p:cNvGrpSpPr/>
          <p:nvPr userDrawn="1"/>
        </p:nvGrpSpPr>
        <p:grpSpPr>
          <a:xfrm>
            <a:off x="2033274" y="938"/>
            <a:ext cx="1028587" cy="1028587"/>
            <a:chOff x="2496456" y="-1"/>
            <a:chExt cx="1262899" cy="1262899"/>
          </a:xfrm>
        </p:grpSpPr>
        <p:sp>
          <p:nvSpPr>
            <p:cNvPr id="20" name="直角三角形 19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直角三角形 20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组 58"/>
          <p:cNvGrpSpPr/>
          <p:nvPr userDrawn="1"/>
        </p:nvGrpSpPr>
        <p:grpSpPr>
          <a:xfrm>
            <a:off x="1016636" y="998200"/>
            <a:ext cx="1016630" cy="1016630"/>
            <a:chOff x="1248227" y="1248229"/>
            <a:chExt cx="1248229" cy="1248229"/>
          </a:xfrm>
        </p:grpSpPr>
        <p:sp>
          <p:nvSpPr>
            <p:cNvPr id="22" name="矩形 21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椭圆 22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组 59"/>
          <p:cNvGrpSpPr/>
          <p:nvPr userDrawn="1"/>
        </p:nvGrpSpPr>
        <p:grpSpPr>
          <a:xfrm>
            <a:off x="-1" y="998199"/>
            <a:ext cx="1016638" cy="1016639"/>
            <a:chOff x="0" y="1248227"/>
            <a:chExt cx="1248229" cy="1248230"/>
          </a:xfrm>
        </p:grpSpPr>
        <p:sp>
          <p:nvSpPr>
            <p:cNvPr id="24" name="矩形 23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三角形 24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三角形 25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组 64"/>
          <p:cNvGrpSpPr/>
          <p:nvPr userDrawn="1"/>
        </p:nvGrpSpPr>
        <p:grpSpPr>
          <a:xfrm>
            <a:off x="-1" y="939"/>
            <a:ext cx="1016639" cy="1016638"/>
            <a:chOff x="0" y="0"/>
            <a:chExt cx="1248230" cy="1248229"/>
          </a:xfrm>
        </p:grpSpPr>
        <p:sp>
          <p:nvSpPr>
            <p:cNvPr id="9" name="矩形 8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组 50"/>
          <p:cNvGrpSpPr/>
          <p:nvPr userDrawn="1"/>
        </p:nvGrpSpPr>
        <p:grpSpPr>
          <a:xfrm rot="10800000">
            <a:off x="2033269" y="998197"/>
            <a:ext cx="1028593" cy="1016634"/>
            <a:chOff x="5617024" y="653140"/>
            <a:chExt cx="2496460" cy="2467431"/>
          </a:xfrm>
        </p:grpSpPr>
        <p:grpSp>
          <p:nvGrpSpPr>
            <p:cNvPr id="41" name="组 40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39" name="直角三角形 38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直角三角形 39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组 41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43" name="直角三角形 42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直角三角形 43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组 44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46" name="直角三角形 45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直角三角形 46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" name="组 47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49" name="直角三角形 48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直角三角形 49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8" name="组 57"/>
          <p:cNvGrpSpPr/>
          <p:nvPr userDrawn="1"/>
        </p:nvGrpSpPr>
        <p:grpSpPr>
          <a:xfrm>
            <a:off x="3061861" y="939"/>
            <a:ext cx="1016638" cy="1016638"/>
            <a:chOff x="3725324" y="1238432"/>
            <a:chExt cx="1248229" cy="1248229"/>
          </a:xfrm>
        </p:grpSpPr>
        <p:sp>
          <p:nvSpPr>
            <p:cNvPr id="52" name="矩形 51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组 60"/>
          <p:cNvGrpSpPr/>
          <p:nvPr userDrawn="1"/>
        </p:nvGrpSpPr>
        <p:grpSpPr>
          <a:xfrm rot="5400000">
            <a:off x="3061858" y="1003164"/>
            <a:ext cx="1016638" cy="1016639"/>
            <a:chOff x="0" y="1248227"/>
            <a:chExt cx="1248229" cy="1248230"/>
          </a:xfrm>
        </p:grpSpPr>
        <p:sp>
          <p:nvSpPr>
            <p:cNvPr id="62" name="矩形 61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三角形 62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三角形 63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组 76"/>
          <p:cNvGrpSpPr/>
          <p:nvPr userDrawn="1"/>
        </p:nvGrpSpPr>
        <p:grpSpPr>
          <a:xfrm>
            <a:off x="1901" y="2001871"/>
            <a:ext cx="1016638" cy="1016638"/>
            <a:chOff x="2336" y="2502549"/>
            <a:chExt cx="1248229" cy="1248229"/>
          </a:xfrm>
        </p:grpSpPr>
        <p:sp>
          <p:nvSpPr>
            <p:cNvPr id="69" name="矩形 68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76" name="组 75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72" name="矩形 71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8" name="矩形 77"/>
          <p:cNvSpPr/>
          <p:nvPr userDrawn="1"/>
        </p:nvSpPr>
        <p:spPr>
          <a:xfrm>
            <a:off x="1016636" y="2001878"/>
            <a:ext cx="1008141" cy="10166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89" name="组 88"/>
          <p:cNvGrpSpPr/>
          <p:nvPr userDrawn="1"/>
        </p:nvGrpSpPr>
        <p:grpSpPr>
          <a:xfrm>
            <a:off x="3061301" y="2032450"/>
            <a:ext cx="1016639" cy="1023001"/>
            <a:chOff x="3759350" y="2494736"/>
            <a:chExt cx="1248230" cy="1256042"/>
          </a:xfrm>
        </p:grpSpPr>
        <p:sp>
          <p:nvSpPr>
            <p:cNvPr id="83" name="矩形 82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88" name="组 87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84" name="椭圆 83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椭圆 84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椭圆 85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椭圆 86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2" name="组 161"/>
          <p:cNvGrpSpPr/>
          <p:nvPr userDrawn="1"/>
        </p:nvGrpSpPr>
        <p:grpSpPr>
          <a:xfrm>
            <a:off x="2021006" y="1985918"/>
            <a:ext cx="1044854" cy="1036564"/>
            <a:chOff x="1886852" y="1870267"/>
            <a:chExt cx="951721" cy="959102"/>
          </a:xfrm>
        </p:grpSpPr>
        <p:sp>
          <p:nvSpPr>
            <p:cNvPr id="160" name="直角三角形 159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1" name="直角三角形 160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3" name="组 162"/>
          <p:cNvGrpSpPr/>
          <p:nvPr userDrawn="1"/>
        </p:nvGrpSpPr>
        <p:grpSpPr>
          <a:xfrm rot="10800000">
            <a:off x="7128740" y="996797"/>
            <a:ext cx="1016638" cy="1016638"/>
            <a:chOff x="1248229" y="0"/>
            <a:chExt cx="1248229" cy="1248229"/>
          </a:xfrm>
        </p:grpSpPr>
        <p:sp>
          <p:nvSpPr>
            <p:cNvPr id="164" name="矩形 163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5" name="矩形 164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6" name="矩形 165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7" name="矩形 166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8" name="矩形 167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9" name="矩形 168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0" name="组 169"/>
          <p:cNvGrpSpPr/>
          <p:nvPr userDrawn="1"/>
        </p:nvGrpSpPr>
        <p:grpSpPr>
          <a:xfrm rot="10800000">
            <a:off x="6100154" y="984849"/>
            <a:ext cx="1028587" cy="1028587"/>
            <a:chOff x="2496456" y="-1"/>
            <a:chExt cx="1262899" cy="1262899"/>
          </a:xfrm>
        </p:grpSpPr>
        <p:sp>
          <p:nvSpPr>
            <p:cNvPr id="171" name="直角三角形 170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2" name="直角三角形 171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3" name="组 172"/>
          <p:cNvGrpSpPr/>
          <p:nvPr userDrawn="1"/>
        </p:nvGrpSpPr>
        <p:grpSpPr>
          <a:xfrm rot="10800000">
            <a:off x="7128749" y="-19833"/>
            <a:ext cx="1016630" cy="1016630"/>
            <a:chOff x="1248227" y="1248229"/>
            <a:chExt cx="1248229" cy="1248229"/>
          </a:xfrm>
        </p:grpSpPr>
        <p:sp>
          <p:nvSpPr>
            <p:cNvPr id="174" name="矩形 173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5" name="椭圆 174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6" name="组 175"/>
          <p:cNvGrpSpPr/>
          <p:nvPr userDrawn="1"/>
        </p:nvGrpSpPr>
        <p:grpSpPr>
          <a:xfrm rot="10800000">
            <a:off x="8145379" y="-19842"/>
            <a:ext cx="1016638" cy="1016639"/>
            <a:chOff x="0" y="1248227"/>
            <a:chExt cx="1248229" cy="1248230"/>
          </a:xfrm>
        </p:grpSpPr>
        <p:sp>
          <p:nvSpPr>
            <p:cNvPr id="177" name="矩形 176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8" name="三角形 177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9" name="三角形 178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0" name="组 179"/>
          <p:cNvGrpSpPr/>
          <p:nvPr userDrawn="1"/>
        </p:nvGrpSpPr>
        <p:grpSpPr>
          <a:xfrm rot="10800000">
            <a:off x="8145378" y="996797"/>
            <a:ext cx="1016639" cy="1016638"/>
            <a:chOff x="0" y="0"/>
            <a:chExt cx="1248230" cy="1248229"/>
          </a:xfrm>
        </p:grpSpPr>
        <p:sp>
          <p:nvSpPr>
            <p:cNvPr id="181" name="矩形 180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2" name="矩形 181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3" name="矩形 182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4" name="矩形 183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5" name="矩形 184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6" name="矩形 185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7" name="矩形 186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8" name="组 187"/>
          <p:cNvGrpSpPr/>
          <p:nvPr userDrawn="1"/>
        </p:nvGrpSpPr>
        <p:grpSpPr>
          <a:xfrm>
            <a:off x="6100152" y="-19833"/>
            <a:ext cx="1028593" cy="1016634"/>
            <a:chOff x="5617024" y="653140"/>
            <a:chExt cx="2496460" cy="2467431"/>
          </a:xfrm>
        </p:grpSpPr>
        <p:grpSp>
          <p:nvGrpSpPr>
            <p:cNvPr id="189" name="组 188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199" name="直角三角形 198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直角三角形 199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0" name="组 189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197" name="直角三角形 196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直角三角形 197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1" name="组 190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195" name="直角三角形 194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直角三角形 195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2" name="组 191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193" name="直角三角形 192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直角三角形 193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1" name="组 200"/>
          <p:cNvGrpSpPr/>
          <p:nvPr userDrawn="1"/>
        </p:nvGrpSpPr>
        <p:grpSpPr>
          <a:xfrm rot="10800000">
            <a:off x="5083516" y="996797"/>
            <a:ext cx="1016638" cy="1016638"/>
            <a:chOff x="3725324" y="1238432"/>
            <a:chExt cx="1248229" cy="1248229"/>
          </a:xfrm>
        </p:grpSpPr>
        <p:sp>
          <p:nvSpPr>
            <p:cNvPr id="202" name="矩形 201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3" name="矩形 202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4" name="矩形 203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5" name="矩形 204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6" name="矩形 205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7" name="矩形 206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8" name="组 207"/>
          <p:cNvGrpSpPr/>
          <p:nvPr userDrawn="1"/>
        </p:nvGrpSpPr>
        <p:grpSpPr>
          <a:xfrm rot="16200000">
            <a:off x="5083520" y="-14824"/>
            <a:ext cx="1016638" cy="1016639"/>
            <a:chOff x="0" y="1248227"/>
            <a:chExt cx="1248229" cy="1248230"/>
          </a:xfrm>
        </p:grpSpPr>
        <p:sp>
          <p:nvSpPr>
            <p:cNvPr id="209" name="矩形 208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0" name="三角形 209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1" name="三角形 210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1" name="组 230"/>
          <p:cNvGrpSpPr/>
          <p:nvPr userDrawn="1"/>
        </p:nvGrpSpPr>
        <p:grpSpPr>
          <a:xfrm rot="10800000">
            <a:off x="4069706" y="-5255"/>
            <a:ext cx="1028587" cy="1036564"/>
            <a:chOff x="1886852" y="1870267"/>
            <a:chExt cx="951721" cy="959102"/>
          </a:xfrm>
        </p:grpSpPr>
        <p:sp>
          <p:nvSpPr>
            <p:cNvPr id="232" name="直角三角形 231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3" name="直角三角形 232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4" name="组 233"/>
          <p:cNvGrpSpPr/>
          <p:nvPr userDrawn="1"/>
        </p:nvGrpSpPr>
        <p:grpSpPr>
          <a:xfrm rot="10800000">
            <a:off x="4063727" y="1006171"/>
            <a:ext cx="1028012" cy="1016638"/>
            <a:chOff x="2336" y="2502549"/>
            <a:chExt cx="1248229" cy="1248229"/>
          </a:xfrm>
        </p:grpSpPr>
        <p:sp>
          <p:nvSpPr>
            <p:cNvPr id="235" name="矩形 234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36" name="组 235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37" name="矩形 236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矩形 237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矩形 238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矩形 239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41" name="组 240"/>
          <p:cNvGrpSpPr/>
          <p:nvPr userDrawn="1"/>
        </p:nvGrpSpPr>
        <p:grpSpPr>
          <a:xfrm rot="16200000">
            <a:off x="4063728" y="2013436"/>
            <a:ext cx="1016638" cy="1016639"/>
            <a:chOff x="0" y="1248227"/>
            <a:chExt cx="1248229" cy="1248230"/>
          </a:xfrm>
        </p:grpSpPr>
        <p:sp>
          <p:nvSpPr>
            <p:cNvPr id="242" name="矩形 241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3" name="三角形 242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4" name="三角形 243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3" name="组 252"/>
          <p:cNvGrpSpPr/>
          <p:nvPr userDrawn="1"/>
        </p:nvGrpSpPr>
        <p:grpSpPr>
          <a:xfrm rot="10800000">
            <a:off x="9143247" y="-19842"/>
            <a:ext cx="1016630" cy="1016630"/>
            <a:chOff x="1248227" y="1248229"/>
            <a:chExt cx="1248229" cy="1248229"/>
          </a:xfrm>
        </p:grpSpPr>
        <p:sp>
          <p:nvSpPr>
            <p:cNvPr id="254" name="矩形 253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5" name="椭圆 254"/>
            <p:cNvSpPr/>
            <p:nvPr userDrawn="1"/>
          </p:nvSpPr>
          <p:spPr>
            <a:xfrm>
              <a:off x="1604898" y="1604900"/>
              <a:ext cx="534887" cy="53488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6" name="组 255"/>
          <p:cNvGrpSpPr/>
          <p:nvPr userDrawn="1"/>
        </p:nvGrpSpPr>
        <p:grpSpPr>
          <a:xfrm rot="10800000">
            <a:off x="9124776" y="995343"/>
            <a:ext cx="1028587" cy="1036564"/>
            <a:chOff x="1886852" y="1870267"/>
            <a:chExt cx="951721" cy="959102"/>
          </a:xfrm>
        </p:grpSpPr>
        <p:sp>
          <p:nvSpPr>
            <p:cNvPr id="257" name="直角三角形 256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8" name="直角三角形 257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9" name="组 258"/>
          <p:cNvGrpSpPr/>
          <p:nvPr userDrawn="1"/>
        </p:nvGrpSpPr>
        <p:grpSpPr>
          <a:xfrm>
            <a:off x="6098666" y="2016870"/>
            <a:ext cx="1016638" cy="1016638"/>
            <a:chOff x="2336" y="2502549"/>
            <a:chExt cx="1248229" cy="1248229"/>
          </a:xfrm>
        </p:grpSpPr>
        <p:sp>
          <p:nvSpPr>
            <p:cNvPr id="260" name="矩形 259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61" name="组 260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62" name="矩形 261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矩形 262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矩形 263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矩形 264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66" name="矩形 265"/>
          <p:cNvSpPr/>
          <p:nvPr userDrawn="1"/>
        </p:nvSpPr>
        <p:spPr>
          <a:xfrm>
            <a:off x="7113401" y="2016877"/>
            <a:ext cx="1016630" cy="10166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67" name="组 266"/>
          <p:cNvGrpSpPr/>
          <p:nvPr userDrawn="1"/>
        </p:nvGrpSpPr>
        <p:grpSpPr>
          <a:xfrm>
            <a:off x="9139245" y="2010506"/>
            <a:ext cx="1016639" cy="1023001"/>
            <a:chOff x="3759350" y="2494736"/>
            <a:chExt cx="1248230" cy="1256042"/>
          </a:xfrm>
        </p:grpSpPr>
        <p:sp>
          <p:nvSpPr>
            <p:cNvPr id="268" name="矩形 267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69" name="组 268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270" name="椭圆 269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椭圆 270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椭圆 271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椭圆 272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74" name="组 273"/>
          <p:cNvGrpSpPr/>
          <p:nvPr userDrawn="1"/>
        </p:nvGrpSpPr>
        <p:grpSpPr>
          <a:xfrm>
            <a:off x="8116632" y="1991332"/>
            <a:ext cx="1028587" cy="1045184"/>
            <a:chOff x="1886852" y="1870267"/>
            <a:chExt cx="951721" cy="959102"/>
          </a:xfrm>
        </p:grpSpPr>
        <p:sp>
          <p:nvSpPr>
            <p:cNvPr id="275" name="直角三角形 274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6" name="直角三角形 275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7" name="组 276"/>
          <p:cNvGrpSpPr/>
          <p:nvPr userDrawn="1"/>
        </p:nvGrpSpPr>
        <p:grpSpPr>
          <a:xfrm>
            <a:off x="5079516" y="2016870"/>
            <a:ext cx="1026605" cy="1016638"/>
            <a:chOff x="0" y="0"/>
            <a:chExt cx="1248230" cy="1248229"/>
          </a:xfrm>
        </p:grpSpPr>
        <p:sp>
          <p:nvSpPr>
            <p:cNvPr id="278" name="矩形 277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9" name="矩形 278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0" name="矩形 279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1" name="矩形 280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2" name="矩形 281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3" name="矩形 282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4" name="矩形 283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8" name="组 317"/>
          <p:cNvGrpSpPr/>
          <p:nvPr userDrawn="1"/>
        </p:nvGrpSpPr>
        <p:grpSpPr>
          <a:xfrm>
            <a:off x="10155573" y="2014211"/>
            <a:ext cx="1016638" cy="1016638"/>
            <a:chOff x="3725324" y="1238432"/>
            <a:chExt cx="1248229" cy="1248229"/>
          </a:xfrm>
        </p:grpSpPr>
        <p:sp>
          <p:nvSpPr>
            <p:cNvPr id="319" name="矩形 318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0" name="矩形 319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1" name="矩形 320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2" name="矩形 321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3" name="矩形 322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4" name="矩形 323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2" name="组 331"/>
          <p:cNvGrpSpPr/>
          <p:nvPr userDrawn="1"/>
        </p:nvGrpSpPr>
        <p:grpSpPr>
          <a:xfrm>
            <a:off x="11175362" y="2004836"/>
            <a:ext cx="1016638" cy="1016638"/>
            <a:chOff x="2336" y="2502549"/>
            <a:chExt cx="1248229" cy="1248229"/>
          </a:xfrm>
        </p:grpSpPr>
        <p:sp>
          <p:nvSpPr>
            <p:cNvPr id="333" name="矩形 332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34" name="组 333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5" name="矩形 334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矩形 335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矩形 336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8" name="矩形 337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39" name="组 338"/>
          <p:cNvGrpSpPr/>
          <p:nvPr userDrawn="1"/>
        </p:nvGrpSpPr>
        <p:grpSpPr>
          <a:xfrm rot="5400000">
            <a:off x="11175361" y="997571"/>
            <a:ext cx="1016638" cy="1016639"/>
            <a:chOff x="0" y="1248227"/>
            <a:chExt cx="1248229" cy="1248230"/>
          </a:xfrm>
        </p:grpSpPr>
        <p:sp>
          <p:nvSpPr>
            <p:cNvPr id="340" name="矩形 339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1" name="三角形 340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2" name="三角形 341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3" name="组 342"/>
          <p:cNvGrpSpPr/>
          <p:nvPr userDrawn="1"/>
        </p:nvGrpSpPr>
        <p:grpSpPr>
          <a:xfrm>
            <a:off x="11175360" y="-21458"/>
            <a:ext cx="1016639" cy="1016638"/>
            <a:chOff x="0" y="0"/>
            <a:chExt cx="1248230" cy="1248229"/>
          </a:xfrm>
        </p:grpSpPr>
        <p:sp>
          <p:nvSpPr>
            <p:cNvPr id="344" name="矩形 343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5" name="矩形 344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6" name="矩形 345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7" name="矩形 346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8" name="矩形 347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9" name="矩形 348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0" name="矩形 349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1" name="组 350"/>
          <p:cNvGrpSpPr/>
          <p:nvPr userDrawn="1"/>
        </p:nvGrpSpPr>
        <p:grpSpPr>
          <a:xfrm rot="10800000">
            <a:off x="10149606" y="994138"/>
            <a:ext cx="1026605" cy="1016638"/>
            <a:chOff x="0" y="0"/>
            <a:chExt cx="1248230" cy="1248229"/>
          </a:xfrm>
        </p:grpSpPr>
        <p:sp>
          <p:nvSpPr>
            <p:cNvPr id="352" name="矩形 351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3" name="矩形 352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4" name="矩形 353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5" name="矩形 354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6" name="矩形 355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7" name="矩形 356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8" name="矩形 357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9" name="组 358"/>
          <p:cNvGrpSpPr/>
          <p:nvPr userDrawn="1"/>
        </p:nvGrpSpPr>
        <p:grpSpPr>
          <a:xfrm rot="10800000">
            <a:off x="10158955" y="-10478"/>
            <a:ext cx="1016638" cy="1016639"/>
            <a:chOff x="0" y="1248227"/>
            <a:chExt cx="1248229" cy="1248230"/>
          </a:xfrm>
        </p:grpSpPr>
        <p:sp>
          <p:nvSpPr>
            <p:cNvPr id="360" name="矩形 359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1" name="三角形 360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2" name="三角形 361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5" name="文本占位符 258"/>
          <p:cNvSpPr>
            <a:spLocks noGrp="1"/>
          </p:cNvSpPr>
          <p:nvPr>
            <p:ph type="body" sz="quarter" idx="12"/>
          </p:nvPr>
        </p:nvSpPr>
        <p:spPr>
          <a:xfrm>
            <a:off x="2537367" y="3598465"/>
            <a:ext cx="7117268" cy="84035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66" name="文本占位符 258"/>
          <p:cNvSpPr>
            <a:spLocks noGrp="1"/>
          </p:cNvSpPr>
          <p:nvPr>
            <p:ph type="body" sz="quarter" idx="13"/>
          </p:nvPr>
        </p:nvSpPr>
        <p:spPr>
          <a:xfrm>
            <a:off x="2547486" y="4438819"/>
            <a:ext cx="7117268" cy="5438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67" name="文本占位符 258"/>
          <p:cNvSpPr>
            <a:spLocks noGrp="1"/>
          </p:cNvSpPr>
          <p:nvPr>
            <p:ph type="body" sz="quarter" idx="14"/>
          </p:nvPr>
        </p:nvSpPr>
        <p:spPr>
          <a:xfrm>
            <a:off x="2537367" y="5100794"/>
            <a:ext cx="7117268" cy="3390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获取更多优质模板（放映模式）</a:t>
            </a:r>
            <a:endParaRPr kumimoji="1" lang="zh-CN" altLang="en-US" sz="133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组 259"/>
          <p:cNvGrpSpPr/>
          <p:nvPr userDrawn="1"/>
        </p:nvGrpSpPr>
        <p:grpSpPr>
          <a:xfrm>
            <a:off x="-2" y="-9286"/>
            <a:ext cx="12192001" cy="2066798"/>
            <a:chOff x="-1" y="-9286"/>
            <a:chExt cx="11812890" cy="2002531"/>
          </a:xfrm>
        </p:grpSpPr>
        <p:grpSp>
          <p:nvGrpSpPr>
            <p:cNvPr id="2" name="组 1"/>
            <p:cNvGrpSpPr/>
            <p:nvPr userDrawn="1"/>
          </p:nvGrpSpPr>
          <p:grpSpPr>
            <a:xfrm>
              <a:off x="986771" y="281"/>
              <a:ext cx="986772" cy="986772"/>
              <a:chOff x="1248229" y="0"/>
              <a:chExt cx="1248229" cy="1248229"/>
            </a:xfrm>
          </p:grpSpPr>
          <p:sp>
            <p:nvSpPr>
              <p:cNvPr id="3" name="矩形 2"/>
              <p:cNvSpPr/>
              <p:nvPr userDrawn="1"/>
            </p:nvSpPr>
            <p:spPr>
              <a:xfrm>
                <a:off x="1248229" y="0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矩形 3"/>
              <p:cNvSpPr/>
              <p:nvPr userDrawn="1"/>
            </p:nvSpPr>
            <p:spPr>
              <a:xfrm>
                <a:off x="1248229" y="208038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 userDrawn="1"/>
            </p:nvSpPr>
            <p:spPr>
              <a:xfrm>
                <a:off x="1248229" y="416077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 userDrawn="1"/>
            </p:nvSpPr>
            <p:spPr>
              <a:xfrm>
                <a:off x="1248229" y="624115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 userDrawn="1"/>
            </p:nvSpPr>
            <p:spPr>
              <a:xfrm>
                <a:off x="1248229" y="832153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 userDrawn="1"/>
            </p:nvSpPr>
            <p:spPr>
              <a:xfrm>
                <a:off x="1248229" y="1040191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组 8"/>
            <p:cNvGrpSpPr/>
            <p:nvPr userDrawn="1"/>
          </p:nvGrpSpPr>
          <p:grpSpPr>
            <a:xfrm>
              <a:off x="1973542" y="280"/>
              <a:ext cx="998370" cy="998370"/>
              <a:chOff x="2496456" y="-1"/>
              <a:chExt cx="1262899" cy="1262899"/>
            </a:xfrm>
          </p:grpSpPr>
          <p:sp>
            <p:nvSpPr>
              <p:cNvPr id="10" name="直角三角形 9"/>
              <p:cNvSpPr/>
              <p:nvPr userDrawn="1"/>
            </p:nvSpPr>
            <p:spPr>
              <a:xfrm>
                <a:off x="2496458" y="0"/>
                <a:ext cx="1248229" cy="1248229"/>
              </a:xfrm>
              <a:prstGeom prst="rt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直角三角形 10"/>
              <p:cNvSpPr/>
              <p:nvPr userDrawn="1"/>
            </p:nvSpPr>
            <p:spPr>
              <a:xfrm rot="10800000">
                <a:off x="2496456" y="-1"/>
                <a:ext cx="1262899" cy="126289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组 11"/>
            <p:cNvGrpSpPr/>
            <p:nvPr userDrawn="1"/>
          </p:nvGrpSpPr>
          <p:grpSpPr>
            <a:xfrm>
              <a:off x="986770" y="968245"/>
              <a:ext cx="986764" cy="986764"/>
              <a:chOff x="1248227" y="1248229"/>
              <a:chExt cx="1248229" cy="1248229"/>
            </a:xfrm>
          </p:grpSpPr>
          <p:sp>
            <p:nvSpPr>
              <p:cNvPr id="13" name="矩形 12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椭圆 13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组 14"/>
            <p:cNvGrpSpPr/>
            <p:nvPr userDrawn="1"/>
          </p:nvGrpSpPr>
          <p:grpSpPr>
            <a:xfrm>
              <a:off x="-1" y="968244"/>
              <a:ext cx="986772" cy="986773"/>
              <a:chOff x="0" y="1248227"/>
              <a:chExt cx="1248229" cy="1248230"/>
            </a:xfrm>
          </p:grpSpPr>
          <p:sp>
            <p:nvSpPr>
              <p:cNvPr id="16" name="矩形 15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三角形 16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三角形 17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 18"/>
            <p:cNvGrpSpPr/>
            <p:nvPr userDrawn="1"/>
          </p:nvGrpSpPr>
          <p:grpSpPr>
            <a:xfrm>
              <a:off x="-1" y="281"/>
              <a:ext cx="986773" cy="986772"/>
              <a:chOff x="0" y="0"/>
              <a:chExt cx="1248230" cy="1248229"/>
            </a:xfrm>
          </p:grpSpPr>
          <p:sp>
            <p:nvSpPr>
              <p:cNvPr id="20" name="矩形 19"/>
              <p:cNvSpPr/>
              <p:nvPr userDrawn="1"/>
            </p:nvSpPr>
            <p:spPr>
              <a:xfrm>
                <a:off x="0" y="0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 userDrawn="1"/>
            </p:nvSpPr>
            <p:spPr>
              <a:xfrm rot="5400000">
                <a:off x="520096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 userDrawn="1"/>
            </p:nvSpPr>
            <p:spPr>
              <a:xfrm rot="5400000">
                <a:off x="312058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 userDrawn="1"/>
            </p:nvSpPr>
            <p:spPr>
              <a:xfrm rot="5400000">
                <a:off x="104019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 userDrawn="1"/>
            </p:nvSpPr>
            <p:spPr>
              <a:xfrm rot="5400000">
                <a:off x="-104019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 userDrawn="1"/>
            </p:nvSpPr>
            <p:spPr>
              <a:xfrm rot="5400000">
                <a:off x="-312057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 userDrawn="1"/>
            </p:nvSpPr>
            <p:spPr>
              <a:xfrm rot="5400000">
                <a:off x="-520095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组 26"/>
            <p:cNvGrpSpPr/>
            <p:nvPr userDrawn="1"/>
          </p:nvGrpSpPr>
          <p:grpSpPr>
            <a:xfrm rot="10800000">
              <a:off x="1973537" y="968242"/>
              <a:ext cx="998376" cy="986768"/>
              <a:chOff x="5617024" y="653140"/>
              <a:chExt cx="2496460" cy="2467431"/>
            </a:xfrm>
          </p:grpSpPr>
          <p:grpSp>
            <p:nvGrpSpPr>
              <p:cNvPr id="28" name="组 27"/>
              <p:cNvGrpSpPr/>
              <p:nvPr userDrawn="1"/>
            </p:nvGrpSpPr>
            <p:grpSpPr>
              <a:xfrm>
                <a:off x="5617025" y="655563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8" name="直角三角形 37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直角三角形 38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组 28"/>
              <p:cNvGrpSpPr/>
              <p:nvPr userDrawn="1"/>
            </p:nvGrpSpPr>
            <p:grpSpPr>
              <a:xfrm>
                <a:off x="6865254" y="653140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6" name="直角三角形 35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直角三角形 36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" name="组 29"/>
              <p:cNvGrpSpPr/>
              <p:nvPr userDrawn="1"/>
            </p:nvGrpSpPr>
            <p:grpSpPr>
              <a:xfrm>
                <a:off x="5617024" y="1872342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4" name="直角三角形 33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直角三角形 34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" name="组 30"/>
              <p:cNvGrpSpPr/>
              <p:nvPr userDrawn="1"/>
            </p:nvGrpSpPr>
            <p:grpSpPr>
              <a:xfrm>
                <a:off x="6865253" y="1869919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2" name="直角三角形 31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直角三角形 32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0" name="组 39"/>
            <p:cNvGrpSpPr/>
            <p:nvPr userDrawn="1"/>
          </p:nvGrpSpPr>
          <p:grpSpPr>
            <a:xfrm>
              <a:off x="2971911" y="281"/>
              <a:ext cx="986772" cy="986772"/>
              <a:chOff x="3725324" y="1238432"/>
              <a:chExt cx="1248229" cy="1248229"/>
            </a:xfrm>
          </p:grpSpPr>
          <p:sp>
            <p:nvSpPr>
              <p:cNvPr id="41" name="矩形 40"/>
              <p:cNvSpPr/>
              <p:nvPr userDrawn="1"/>
            </p:nvSpPr>
            <p:spPr>
              <a:xfrm>
                <a:off x="3725324" y="1238432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 userDrawn="1"/>
            </p:nvSpPr>
            <p:spPr>
              <a:xfrm>
                <a:off x="3725324" y="1446470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 userDrawn="1"/>
            </p:nvSpPr>
            <p:spPr>
              <a:xfrm>
                <a:off x="3725324" y="1654509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 userDrawn="1"/>
            </p:nvSpPr>
            <p:spPr>
              <a:xfrm>
                <a:off x="3725324" y="1862547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 userDrawn="1"/>
            </p:nvSpPr>
            <p:spPr>
              <a:xfrm>
                <a:off x="3725324" y="2070585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/>
              <p:cNvSpPr/>
              <p:nvPr userDrawn="1"/>
            </p:nvSpPr>
            <p:spPr>
              <a:xfrm>
                <a:off x="3725324" y="2278623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组 46"/>
            <p:cNvGrpSpPr/>
            <p:nvPr userDrawn="1"/>
          </p:nvGrpSpPr>
          <p:grpSpPr>
            <a:xfrm rot="5400000">
              <a:off x="2971908" y="973063"/>
              <a:ext cx="986772" cy="986773"/>
              <a:chOff x="0" y="1248227"/>
              <a:chExt cx="1248229" cy="1248230"/>
            </a:xfrm>
          </p:grpSpPr>
          <p:sp>
            <p:nvSpPr>
              <p:cNvPr id="48" name="矩形 47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三角形 48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三角形 49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组 50"/>
            <p:cNvGrpSpPr/>
            <p:nvPr userDrawn="1"/>
          </p:nvGrpSpPr>
          <p:grpSpPr>
            <a:xfrm>
              <a:off x="6883615" y="7136"/>
              <a:ext cx="986772" cy="986772"/>
              <a:chOff x="2336" y="2502549"/>
              <a:chExt cx="1248229" cy="1248229"/>
            </a:xfrm>
          </p:grpSpPr>
          <p:sp>
            <p:nvSpPr>
              <p:cNvPr id="52" name="矩形 51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3" name="组 52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4" name="矩形 53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矩形 54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矩形 55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矩形 56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8" name="矩形 57"/>
            <p:cNvSpPr/>
            <p:nvPr userDrawn="1"/>
          </p:nvSpPr>
          <p:spPr>
            <a:xfrm>
              <a:off x="7868540" y="7143"/>
              <a:ext cx="986764" cy="9867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9" name="组 58"/>
            <p:cNvGrpSpPr/>
            <p:nvPr userDrawn="1"/>
          </p:nvGrpSpPr>
          <p:grpSpPr>
            <a:xfrm>
              <a:off x="9853677" y="959"/>
              <a:ext cx="986773" cy="992948"/>
              <a:chOff x="3759350" y="2494736"/>
              <a:chExt cx="1248230" cy="1256042"/>
            </a:xfrm>
          </p:grpSpPr>
          <p:sp>
            <p:nvSpPr>
              <p:cNvPr id="60" name="矩形 59"/>
              <p:cNvSpPr/>
              <p:nvPr userDrawn="1"/>
            </p:nvSpPr>
            <p:spPr>
              <a:xfrm>
                <a:off x="3759350" y="2494736"/>
                <a:ext cx="1248230" cy="12560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1" name="组 60"/>
              <p:cNvGrpSpPr/>
              <p:nvPr userDrawn="1"/>
            </p:nvGrpSpPr>
            <p:grpSpPr>
              <a:xfrm>
                <a:off x="3774026" y="2495224"/>
                <a:ext cx="1233548" cy="1233548"/>
                <a:chOff x="3774026" y="2495224"/>
                <a:chExt cx="1189544" cy="1189544"/>
              </a:xfrm>
            </p:grpSpPr>
            <p:sp>
              <p:nvSpPr>
                <p:cNvPr id="62" name="椭圆 61"/>
                <p:cNvSpPr/>
                <p:nvPr userDrawn="1"/>
              </p:nvSpPr>
              <p:spPr>
                <a:xfrm>
                  <a:off x="3774026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椭圆 62"/>
                <p:cNvSpPr/>
                <p:nvPr userDrawn="1"/>
              </p:nvSpPr>
              <p:spPr>
                <a:xfrm>
                  <a:off x="4368798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椭圆 63"/>
                <p:cNvSpPr/>
                <p:nvPr userDrawn="1"/>
              </p:nvSpPr>
              <p:spPr>
                <a:xfrm>
                  <a:off x="3774026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椭圆 64"/>
                <p:cNvSpPr/>
                <p:nvPr userDrawn="1"/>
              </p:nvSpPr>
              <p:spPr>
                <a:xfrm>
                  <a:off x="4368798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6" name="组 65"/>
            <p:cNvGrpSpPr/>
            <p:nvPr userDrawn="1"/>
          </p:nvGrpSpPr>
          <p:grpSpPr>
            <a:xfrm>
              <a:off x="8861106" y="-9286"/>
              <a:ext cx="998370" cy="1006112"/>
              <a:chOff x="1886852" y="1870267"/>
              <a:chExt cx="951721" cy="959102"/>
            </a:xfrm>
          </p:grpSpPr>
          <p:sp>
            <p:nvSpPr>
              <p:cNvPr id="67" name="直角三角形 66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直角三角形 67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组 117"/>
            <p:cNvGrpSpPr/>
            <p:nvPr userDrawn="1"/>
          </p:nvGrpSpPr>
          <p:grpSpPr>
            <a:xfrm rot="10800000">
              <a:off x="9855716" y="990052"/>
              <a:ext cx="986772" cy="986772"/>
              <a:chOff x="2336" y="2502549"/>
              <a:chExt cx="1248229" cy="1248229"/>
            </a:xfrm>
          </p:grpSpPr>
          <p:sp>
            <p:nvSpPr>
              <p:cNvPr id="119" name="矩形 118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0" name="组 119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21" name="矩形 120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矩形 121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矩形 122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矩形 123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5" name="矩形 124"/>
            <p:cNvSpPr/>
            <p:nvPr userDrawn="1"/>
          </p:nvSpPr>
          <p:spPr>
            <a:xfrm rot="10800000">
              <a:off x="8870799" y="990052"/>
              <a:ext cx="986764" cy="9867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6" name="组 125"/>
            <p:cNvGrpSpPr/>
            <p:nvPr userDrawn="1"/>
          </p:nvGrpSpPr>
          <p:grpSpPr>
            <a:xfrm rot="10800000">
              <a:off x="6903583" y="990052"/>
              <a:ext cx="986773" cy="992948"/>
              <a:chOff x="3759350" y="2494736"/>
              <a:chExt cx="1248230" cy="1256042"/>
            </a:xfrm>
          </p:grpSpPr>
          <p:sp>
            <p:nvSpPr>
              <p:cNvPr id="127" name="矩形 126"/>
              <p:cNvSpPr/>
              <p:nvPr userDrawn="1"/>
            </p:nvSpPr>
            <p:spPr>
              <a:xfrm>
                <a:off x="3759350" y="2494736"/>
                <a:ext cx="1248230" cy="12560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8" name="组 127"/>
              <p:cNvGrpSpPr/>
              <p:nvPr userDrawn="1"/>
            </p:nvGrpSpPr>
            <p:grpSpPr>
              <a:xfrm>
                <a:off x="3774026" y="2495224"/>
                <a:ext cx="1233548" cy="1233548"/>
                <a:chOff x="3774026" y="2495224"/>
                <a:chExt cx="1189544" cy="1189544"/>
              </a:xfrm>
            </p:grpSpPr>
            <p:sp>
              <p:nvSpPr>
                <p:cNvPr id="129" name="椭圆 128"/>
                <p:cNvSpPr/>
                <p:nvPr userDrawn="1"/>
              </p:nvSpPr>
              <p:spPr>
                <a:xfrm>
                  <a:off x="3774026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椭圆 129"/>
                <p:cNvSpPr/>
                <p:nvPr userDrawn="1"/>
              </p:nvSpPr>
              <p:spPr>
                <a:xfrm>
                  <a:off x="4368798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椭圆 130"/>
                <p:cNvSpPr/>
                <p:nvPr userDrawn="1"/>
              </p:nvSpPr>
              <p:spPr>
                <a:xfrm>
                  <a:off x="3774026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椭圆 131"/>
                <p:cNvSpPr/>
                <p:nvPr userDrawn="1"/>
              </p:nvSpPr>
              <p:spPr>
                <a:xfrm>
                  <a:off x="4368798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3" name="组 132"/>
            <p:cNvGrpSpPr/>
            <p:nvPr userDrawn="1"/>
          </p:nvGrpSpPr>
          <p:grpSpPr>
            <a:xfrm rot="10800000">
              <a:off x="7885435" y="987133"/>
              <a:ext cx="998370" cy="1006112"/>
              <a:chOff x="1886852" y="1870267"/>
              <a:chExt cx="951721" cy="959102"/>
            </a:xfrm>
          </p:grpSpPr>
          <p:sp>
            <p:nvSpPr>
              <p:cNvPr id="134" name="直角三角形 133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直角三角形 134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6" name="组 135"/>
            <p:cNvGrpSpPr/>
            <p:nvPr userDrawn="1"/>
          </p:nvGrpSpPr>
          <p:grpSpPr>
            <a:xfrm rot="10800000">
              <a:off x="3950148" y="-5731"/>
              <a:ext cx="998370" cy="1006112"/>
              <a:chOff x="1886852" y="1870267"/>
              <a:chExt cx="951721" cy="959102"/>
            </a:xfrm>
          </p:grpSpPr>
          <p:sp>
            <p:nvSpPr>
              <p:cNvPr id="137" name="直角三角形 136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直角三角形 137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9" name="组 138"/>
            <p:cNvGrpSpPr/>
            <p:nvPr userDrawn="1"/>
          </p:nvGrpSpPr>
          <p:grpSpPr>
            <a:xfrm rot="10800000">
              <a:off x="3944345" y="975982"/>
              <a:ext cx="986772" cy="986772"/>
              <a:chOff x="2336" y="2502549"/>
              <a:chExt cx="1248229" cy="1248229"/>
            </a:xfrm>
          </p:grpSpPr>
          <p:sp>
            <p:nvSpPr>
              <p:cNvPr id="140" name="矩形 139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1" name="组 140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42" name="矩形 141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46" name="组 145"/>
            <p:cNvGrpSpPr/>
            <p:nvPr userDrawn="1"/>
          </p:nvGrpSpPr>
          <p:grpSpPr>
            <a:xfrm rot="16200000">
              <a:off x="10826116" y="959"/>
              <a:ext cx="986772" cy="986773"/>
              <a:chOff x="0" y="1248227"/>
              <a:chExt cx="1248229" cy="1248230"/>
            </a:xfrm>
          </p:grpSpPr>
          <p:sp>
            <p:nvSpPr>
              <p:cNvPr id="147" name="矩形 146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三角形 147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三角形 148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组 149"/>
            <p:cNvGrpSpPr/>
            <p:nvPr userDrawn="1"/>
          </p:nvGrpSpPr>
          <p:grpSpPr>
            <a:xfrm rot="10800000">
              <a:off x="10826116" y="990052"/>
              <a:ext cx="986773" cy="986772"/>
              <a:chOff x="0" y="0"/>
              <a:chExt cx="1248230" cy="1248229"/>
            </a:xfrm>
          </p:grpSpPr>
          <p:sp>
            <p:nvSpPr>
              <p:cNvPr id="151" name="矩形 150"/>
              <p:cNvSpPr/>
              <p:nvPr userDrawn="1"/>
            </p:nvSpPr>
            <p:spPr>
              <a:xfrm>
                <a:off x="0" y="0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矩形 151"/>
              <p:cNvSpPr/>
              <p:nvPr userDrawn="1"/>
            </p:nvSpPr>
            <p:spPr>
              <a:xfrm rot="5400000">
                <a:off x="520096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矩形 152"/>
              <p:cNvSpPr/>
              <p:nvPr userDrawn="1"/>
            </p:nvSpPr>
            <p:spPr>
              <a:xfrm rot="5400000">
                <a:off x="312058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矩形 153"/>
              <p:cNvSpPr/>
              <p:nvPr userDrawn="1"/>
            </p:nvSpPr>
            <p:spPr>
              <a:xfrm rot="5400000">
                <a:off x="104019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矩形 154"/>
              <p:cNvSpPr/>
              <p:nvPr userDrawn="1"/>
            </p:nvSpPr>
            <p:spPr>
              <a:xfrm rot="5400000">
                <a:off x="-104019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矩形 155"/>
              <p:cNvSpPr/>
              <p:nvPr userDrawn="1"/>
            </p:nvSpPr>
            <p:spPr>
              <a:xfrm rot="5400000">
                <a:off x="-312057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矩形 156"/>
              <p:cNvSpPr/>
              <p:nvPr userDrawn="1"/>
            </p:nvSpPr>
            <p:spPr>
              <a:xfrm rot="5400000">
                <a:off x="-520095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0" name="组 189"/>
            <p:cNvGrpSpPr/>
            <p:nvPr userDrawn="1"/>
          </p:nvGrpSpPr>
          <p:grpSpPr>
            <a:xfrm>
              <a:off x="4922573" y="7139"/>
              <a:ext cx="986772" cy="986772"/>
              <a:chOff x="1248229" y="0"/>
              <a:chExt cx="1248229" cy="1248229"/>
            </a:xfrm>
          </p:grpSpPr>
          <p:sp>
            <p:nvSpPr>
              <p:cNvPr id="191" name="矩形 190"/>
              <p:cNvSpPr/>
              <p:nvPr userDrawn="1"/>
            </p:nvSpPr>
            <p:spPr>
              <a:xfrm>
                <a:off x="1248229" y="0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矩形 191"/>
              <p:cNvSpPr/>
              <p:nvPr userDrawn="1"/>
            </p:nvSpPr>
            <p:spPr>
              <a:xfrm>
                <a:off x="1248229" y="208038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矩形 192"/>
              <p:cNvSpPr/>
              <p:nvPr userDrawn="1"/>
            </p:nvSpPr>
            <p:spPr>
              <a:xfrm>
                <a:off x="1248229" y="416077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矩形 193"/>
              <p:cNvSpPr/>
              <p:nvPr userDrawn="1"/>
            </p:nvSpPr>
            <p:spPr>
              <a:xfrm>
                <a:off x="1248229" y="624115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矩形 194"/>
              <p:cNvSpPr/>
              <p:nvPr userDrawn="1"/>
            </p:nvSpPr>
            <p:spPr>
              <a:xfrm>
                <a:off x="1248229" y="832153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1248229" y="1040191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7" name="组 196"/>
            <p:cNvGrpSpPr/>
            <p:nvPr userDrawn="1"/>
          </p:nvGrpSpPr>
          <p:grpSpPr>
            <a:xfrm>
              <a:off x="5909344" y="7138"/>
              <a:ext cx="998370" cy="998370"/>
              <a:chOff x="2496456" y="-1"/>
              <a:chExt cx="1262899" cy="1262899"/>
            </a:xfrm>
          </p:grpSpPr>
          <p:sp>
            <p:nvSpPr>
              <p:cNvPr id="198" name="直角三角形 197"/>
              <p:cNvSpPr/>
              <p:nvPr userDrawn="1"/>
            </p:nvSpPr>
            <p:spPr>
              <a:xfrm>
                <a:off x="2496458" y="0"/>
                <a:ext cx="1248229" cy="1248229"/>
              </a:xfrm>
              <a:prstGeom prst="rt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直角三角形 198"/>
              <p:cNvSpPr/>
              <p:nvPr userDrawn="1"/>
            </p:nvSpPr>
            <p:spPr>
              <a:xfrm rot="10800000">
                <a:off x="2496456" y="-1"/>
                <a:ext cx="1262899" cy="126289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0" name="组 199"/>
            <p:cNvGrpSpPr/>
            <p:nvPr userDrawn="1"/>
          </p:nvGrpSpPr>
          <p:grpSpPr>
            <a:xfrm>
              <a:off x="4922572" y="975103"/>
              <a:ext cx="986764" cy="986764"/>
              <a:chOff x="1248227" y="1248229"/>
              <a:chExt cx="1248229" cy="1248229"/>
            </a:xfrm>
          </p:grpSpPr>
          <p:sp>
            <p:nvSpPr>
              <p:cNvPr id="201" name="矩形 200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椭圆 201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3" name="组 202"/>
            <p:cNvGrpSpPr/>
            <p:nvPr userDrawn="1"/>
          </p:nvGrpSpPr>
          <p:grpSpPr>
            <a:xfrm rot="10800000">
              <a:off x="5909339" y="975100"/>
              <a:ext cx="998376" cy="986768"/>
              <a:chOff x="5617024" y="653140"/>
              <a:chExt cx="2496460" cy="2467431"/>
            </a:xfrm>
          </p:grpSpPr>
          <p:grpSp>
            <p:nvGrpSpPr>
              <p:cNvPr id="204" name="组 203"/>
              <p:cNvGrpSpPr/>
              <p:nvPr userDrawn="1"/>
            </p:nvGrpSpPr>
            <p:grpSpPr>
              <a:xfrm>
                <a:off x="5617025" y="655563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4" name="直角三角形 213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直角三角形 214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5" name="组 204"/>
              <p:cNvGrpSpPr/>
              <p:nvPr userDrawn="1"/>
            </p:nvGrpSpPr>
            <p:grpSpPr>
              <a:xfrm>
                <a:off x="6865254" y="653140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2" name="直角三角形 211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直角三角形 212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6" name="组 205"/>
              <p:cNvGrpSpPr/>
              <p:nvPr userDrawn="1"/>
            </p:nvGrpSpPr>
            <p:grpSpPr>
              <a:xfrm>
                <a:off x="5617024" y="1872342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0" name="直角三角形 209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直角三角形 210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7" name="组 206"/>
              <p:cNvGrpSpPr/>
              <p:nvPr userDrawn="1"/>
            </p:nvGrpSpPr>
            <p:grpSpPr>
              <a:xfrm>
                <a:off x="6865253" y="1869919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08" name="直角三角形 207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直角三角形 208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58" name="文本占位符 258"/>
          <p:cNvSpPr>
            <a:spLocks noGrp="1"/>
          </p:cNvSpPr>
          <p:nvPr>
            <p:ph type="body" sz="quarter" idx="11" hasCustomPrompt="1"/>
          </p:nvPr>
        </p:nvSpPr>
        <p:spPr>
          <a:xfrm>
            <a:off x="6137089" y="2824282"/>
            <a:ext cx="1111623" cy="8403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59" name="文本占位符 258"/>
          <p:cNvSpPr>
            <a:spLocks noGrp="1"/>
          </p:cNvSpPr>
          <p:nvPr>
            <p:ph type="body" sz="quarter" idx="12"/>
          </p:nvPr>
        </p:nvSpPr>
        <p:spPr>
          <a:xfrm>
            <a:off x="7248712" y="2824282"/>
            <a:ext cx="3998259" cy="84035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1" name="文本占位符 258"/>
          <p:cNvSpPr>
            <a:spLocks noGrp="1"/>
          </p:cNvSpPr>
          <p:nvPr>
            <p:ph type="body" sz="quarter" idx="13" hasCustomPrompt="1"/>
          </p:nvPr>
        </p:nvSpPr>
        <p:spPr>
          <a:xfrm>
            <a:off x="6137089" y="3911345"/>
            <a:ext cx="1111623" cy="8403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62" name="文本占位符 258"/>
          <p:cNvSpPr>
            <a:spLocks noGrp="1"/>
          </p:cNvSpPr>
          <p:nvPr>
            <p:ph type="body" sz="quarter" idx="14"/>
          </p:nvPr>
        </p:nvSpPr>
        <p:spPr>
          <a:xfrm>
            <a:off x="7248712" y="3911345"/>
            <a:ext cx="3998259" cy="84035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3" name="文本占位符 258"/>
          <p:cNvSpPr>
            <a:spLocks noGrp="1"/>
          </p:cNvSpPr>
          <p:nvPr>
            <p:ph type="body" sz="quarter" idx="15" hasCustomPrompt="1"/>
          </p:nvPr>
        </p:nvSpPr>
        <p:spPr>
          <a:xfrm>
            <a:off x="6137089" y="4998408"/>
            <a:ext cx="1111623" cy="8403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64" name="文本占位符 258"/>
          <p:cNvSpPr>
            <a:spLocks noGrp="1"/>
          </p:cNvSpPr>
          <p:nvPr>
            <p:ph type="body" sz="quarter" idx="16"/>
          </p:nvPr>
        </p:nvSpPr>
        <p:spPr>
          <a:xfrm>
            <a:off x="7248712" y="4998408"/>
            <a:ext cx="3998259" cy="84035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5" name="文本占位符 258"/>
          <p:cNvSpPr>
            <a:spLocks noGrp="1"/>
          </p:cNvSpPr>
          <p:nvPr>
            <p:ph type="body" sz="quarter" idx="17" hasCustomPrompt="1"/>
          </p:nvPr>
        </p:nvSpPr>
        <p:spPr>
          <a:xfrm>
            <a:off x="781662" y="3911345"/>
            <a:ext cx="3726558" cy="8403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组 259"/>
          <p:cNvGrpSpPr/>
          <p:nvPr userDrawn="1"/>
        </p:nvGrpSpPr>
        <p:grpSpPr>
          <a:xfrm>
            <a:off x="-2" y="-9286"/>
            <a:ext cx="12192001" cy="2066798"/>
            <a:chOff x="-1" y="-9286"/>
            <a:chExt cx="11812890" cy="2002531"/>
          </a:xfrm>
        </p:grpSpPr>
        <p:grpSp>
          <p:nvGrpSpPr>
            <p:cNvPr id="2" name="组 1"/>
            <p:cNvGrpSpPr/>
            <p:nvPr userDrawn="1"/>
          </p:nvGrpSpPr>
          <p:grpSpPr>
            <a:xfrm>
              <a:off x="986771" y="281"/>
              <a:ext cx="986772" cy="986772"/>
              <a:chOff x="1248229" y="0"/>
              <a:chExt cx="1248229" cy="1248229"/>
            </a:xfrm>
          </p:grpSpPr>
          <p:sp>
            <p:nvSpPr>
              <p:cNvPr id="3" name="矩形 2"/>
              <p:cNvSpPr/>
              <p:nvPr userDrawn="1"/>
            </p:nvSpPr>
            <p:spPr>
              <a:xfrm>
                <a:off x="1248229" y="0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矩形 3"/>
              <p:cNvSpPr/>
              <p:nvPr userDrawn="1"/>
            </p:nvSpPr>
            <p:spPr>
              <a:xfrm>
                <a:off x="1248229" y="208038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 userDrawn="1"/>
            </p:nvSpPr>
            <p:spPr>
              <a:xfrm>
                <a:off x="1248229" y="416077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 userDrawn="1"/>
            </p:nvSpPr>
            <p:spPr>
              <a:xfrm>
                <a:off x="1248229" y="624115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 userDrawn="1"/>
            </p:nvSpPr>
            <p:spPr>
              <a:xfrm>
                <a:off x="1248229" y="832153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 userDrawn="1"/>
            </p:nvSpPr>
            <p:spPr>
              <a:xfrm>
                <a:off x="1248229" y="1040191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组 8"/>
            <p:cNvGrpSpPr/>
            <p:nvPr userDrawn="1"/>
          </p:nvGrpSpPr>
          <p:grpSpPr>
            <a:xfrm>
              <a:off x="1973542" y="280"/>
              <a:ext cx="998370" cy="998370"/>
              <a:chOff x="2496456" y="-1"/>
              <a:chExt cx="1262899" cy="1262899"/>
            </a:xfrm>
          </p:grpSpPr>
          <p:sp>
            <p:nvSpPr>
              <p:cNvPr id="10" name="直角三角形 9"/>
              <p:cNvSpPr/>
              <p:nvPr userDrawn="1"/>
            </p:nvSpPr>
            <p:spPr>
              <a:xfrm>
                <a:off x="2496458" y="0"/>
                <a:ext cx="1248229" cy="1248229"/>
              </a:xfrm>
              <a:prstGeom prst="rt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直角三角形 10"/>
              <p:cNvSpPr/>
              <p:nvPr userDrawn="1"/>
            </p:nvSpPr>
            <p:spPr>
              <a:xfrm rot="10800000">
                <a:off x="2496456" y="-1"/>
                <a:ext cx="1262899" cy="126289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组 11"/>
            <p:cNvGrpSpPr/>
            <p:nvPr userDrawn="1"/>
          </p:nvGrpSpPr>
          <p:grpSpPr>
            <a:xfrm>
              <a:off x="986770" y="968245"/>
              <a:ext cx="986764" cy="986764"/>
              <a:chOff x="1248227" y="1248229"/>
              <a:chExt cx="1248229" cy="1248229"/>
            </a:xfrm>
          </p:grpSpPr>
          <p:sp>
            <p:nvSpPr>
              <p:cNvPr id="13" name="矩形 12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椭圆 13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组 14"/>
            <p:cNvGrpSpPr/>
            <p:nvPr userDrawn="1"/>
          </p:nvGrpSpPr>
          <p:grpSpPr>
            <a:xfrm>
              <a:off x="-1" y="968244"/>
              <a:ext cx="986772" cy="986773"/>
              <a:chOff x="0" y="1248227"/>
              <a:chExt cx="1248229" cy="1248230"/>
            </a:xfrm>
          </p:grpSpPr>
          <p:sp>
            <p:nvSpPr>
              <p:cNvPr id="16" name="矩形 15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三角形 16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三角形 17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 18"/>
            <p:cNvGrpSpPr/>
            <p:nvPr userDrawn="1"/>
          </p:nvGrpSpPr>
          <p:grpSpPr>
            <a:xfrm>
              <a:off x="-1" y="281"/>
              <a:ext cx="986773" cy="986772"/>
              <a:chOff x="0" y="0"/>
              <a:chExt cx="1248230" cy="1248229"/>
            </a:xfrm>
          </p:grpSpPr>
          <p:sp>
            <p:nvSpPr>
              <p:cNvPr id="20" name="矩形 19"/>
              <p:cNvSpPr/>
              <p:nvPr userDrawn="1"/>
            </p:nvSpPr>
            <p:spPr>
              <a:xfrm>
                <a:off x="0" y="0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 userDrawn="1"/>
            </p:nvSpPr>
            <p:spPr>
              <a:xfrm rot="5400000">
                <a:off x="520096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 userDrawn="1"/>
            </p:nvSpPr>
            <p:spPr>
              <a:xfrm rot="5400000">
                <a:off x="312058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 userDrawn="1"/>
            </p:nvSpPr>
            <p:spPr>
              <a:xfrm rot="5400000">
                <a:off x="104019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 userDrawn="1"/>
            </p:nvSpPr>
            <p:spPr>
              <a:xfrm rot="5400000">
                <a:off x="-104019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 userDrawn="1"/>
            </p:nvSpPr>
            <p:spPr>
              <a:xfrm rot="5400000">
                <a:off x="-312057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 userDrawn="1"/>
            </p:nvSpPr>
            <p:spPr>
              <a:xfrm rot="5400000">
                <a:off x="-520095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组 26"/>
            <p:cNvGrpSpPr/>
            <p:nvPr userDrawn="1"/>
          </p:nvGrpSpPr>
          <p:grpSpPr>
            <a:xfrm rot="10800000">
              <a:off x="1973537" y="968242"/>
              <a:ext cx="998376" cy="986768"/>
              <a:chOff x="5617024" y="653140"/>
              <a:chExt cx="2496460" cy="2467431"/>
            </a:xfrm>
          </p:grpSpPr>
          <p:grpSp>
            <p:nvGrpSpPr>
              <p:cNvPr id="28" name="组 27"/>
              <p:cNvGrpSpPr/>
              <p:nvPr userDrawn="1"/>
            </p:nvGrpSpPr>
            <p:grpSpPr>
              <a:xfrm>
                <a:off x="5617025" y="655563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8" name="直角三角形 37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直角三角形 38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组 28"/>
              <p:cNvGrpSpPr/>
              <p:nvPr userDrawn="1"/>
            </p:nvGrpSpPr>
            <p:grpSpPr>
              <a:xfrm>
                <a:off x="6865254" y="653140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6" name="直角三角形 35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直角三角形 36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" name="组 29"/>
              <p:cNvGrpSpPr/>
              <p:nvPr userDrawn="1"/>
            </p:nvGrpSpPr>
            <p:grpSpPr>
              <a:xfrm>
                <a:off x="5617024" y="1872342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4" name="直角三角形 33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直角三角形 34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" name="组 30"/>
              <p:cNvGrpSpPr/>
              <p:nvPr userDrawn="1"/>
            </p:nvGrpSpPr>
            <p:grpSpPr>
              <a:xfrm>
                <a:off x="6865253" y="1869919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2" name="直角三角形 31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直角三角形 32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0" name="组 39"/>
            <p:cNvGrpSpPr/>
            <p:nvPr userDrawn="1"/>
          </p:nvGrpSpPr>
          <p:grpSpPr>
            <a:xfrm>
              <a:off x="2971911" y="281"/>
              <a:ext cx="986772" cy="986772"/>
              <a:chOff x="3725324" y="1238432"/>
              <a:chExt cx="1248229" cy="1248229"/>
            </a:xfrm>
          </p:grpSpPr>
          <p:sp>
            <p:nvSpPr>
              <p:cNvPr id="41" name="矩形 40"/>
              <p:cNvSpPr/>
              <p:nvPr userDrawn="1"/>
            </p:nvSpPr>
            <p:spPr>
              <a:xfrm>
                <a:off x="3725324" y="1238432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 userDrawn="1"/>
            </p:nvSpPr>
            <p:spPr>
              <a:xfrm>
                <a:off x="3725324" y="1446470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 userDrawn="1"/>
            </p:nvSpPr>
            <p:spPr>
              <a:xfrm>
                <a:off x="3725324" y="1654509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 userDrawn="1"/>
            </p:nvSpPr>
            <p:spPr>
              <a:xfrm>
                <a:off x="3725324" y="1862547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 userDrawn="1"/>
            </p:nvSpPr>
            <p:spPr>
              <a:xfrm>
                <a:off x="3725324" y="2070585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/>
              <p:cNvSpPr/>
              <p:nvPr userDrawn="1"/>
            </p:nvSpPr>
            <p:spPr>
              <a:xfrm>
                <a:off x="3725324" y="2278623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组 46"/>
            <p:cNvGrpSpPr/>
            <p:nvPr userDrawn="1"/>
          </p:nvGrpSpPr>
          <p:grpSpPr>
            <a:xfrm rot="5400000">
              <a:off x="2971908" y="973063"/>
              <a:ext cx="986772" cy="986773"/>
              <a:chOff x="0" y="1248227"/>
              <a:chExt cx="1248229" cy="1248230"/>
            </a:xfrm>
          </p:grpSpPr>
          <p:sp>
            <p:nvSpPr>
              <p:cNvPr id="48" name="矩形 47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三角形 48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三角形 49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组 50"/>
            <p:cNvGrpSpPr/>
            <p:nvPr userDrawn="1"/>
          </p:nvGrpSpPr>
          <p:grpSpPr>
            <a:xfrm>
              <a:off x="6883615" y="7136"/>
              <a:ext cx="986772" cy="986772"/>
              <a:chOff x="2336" y="2502549"/>
              <a:chExt cx="1248229" cy="1248229"/>
            </a:xfrm>
          </p:grpSpPr>
          <p:sp>
            <p:nvSpPr>
              <p:cNvPr id="52" name="矩形 51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3" name="组 52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4" name="矩形 53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矩形 54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矩形 55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矩形 56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8" name="矩形 57"/>
            <p:cNvSpPr/>
            <p:nvPr userDrawn="1"/>
          </p:nvSpPr>
          <p:spPr>
            <a:xfrm>
              <a:off x="7868540" y="7143"/>
              <a:ext cx="986764" cy="9867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9" name="组 58"/>
            <p:cNvGrpSpPr/>
            <p:nvPr userDrawn="1"/>
          </p:nvGrpSpPr>
          <p:grpSpPr>
            <a:xfrm>
              <a:off x="9853677" y="959"/>
              <a:ext cx="986773" cy="992948"/>
              <a:chOff x="3759350" y="2494736"/>
              <a:chExt cx="1248230" cy="1256042"/>
            </a:xfrm>
          </p:grpSpPr>
          <p:sp>
            <p:nvSpPr>
              <p:cNvPr id="60" name="矩形 59"/>
              <p:cNvSpPr/>
              <p:nvPr userDrawn="1"/>
            </p:nvSpPr>
            <p:spPr>
              <a:xfrm>
                <a:off x="3759350" y="2494736"/>
                <a:ext cx="1248230" cy="12560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1" name="组 60"/>
              <p:cNvGrpSpPr/>
              <p:nvPr userDrawn="1"/>
            </p:nvGrpSpPr>
            <p:grpSpPr>
              <a:xfrm>
                <a:off x="3774026" y="2495224"/>
                <a:ext cx="1233548" cy="1233548"/>
                <a:chOff x="3774026" y="2495224"/>
                <a:chExt cx="1189544" cy="1189544"/>
              </a:xfrm>
            </p:grpSpPr>
            <p:sp>
              <p:nvSpPr>
                <p:cNvPr id="62" name="椭圆 61"/>
                <p:cNvSpPr/>
                <p:nvPr userDrawn="1"/>
              </p:nvSpPr>
              <p:spPr>
                <a:xfrm>
                  <a:off x="3774026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椭圆 62"/>
                <p:cNvSpPr/>
                <p:nvPr userDrawn="1"/>
              </p:nvSpPr>
              <p:spPr>
                <a:xfrm>
                  <a:off x="4368798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椭圆 63"/>
                <p:cNvSpPr/>
                <p:nvPr userDrawn="1"/>
              </p:nvSpPr>
              <p:spPr>
                <a:xfrm>
                  <a:off x="3774026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椭圆 64"/>
                <p:cNvSpPr/>
                <p:nvPr userDrawn="1"/>
              </p:nvSpPr>
              <p:spPr>
                <a:xfrm>
                  <a:off x="4368798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6" name="组 65"/>
            <p:cNvGrpSpPr/>
            <p:nvPr userDrawn="1"/>
          </p:nvGrpSpPr>
          <p:grpSpPr>
            <a:xfrm>
              <a:off x="8861106" y="-9286"/>
              <a:ext cx="998370" cy="1006112"/>
              <a:chOff x="1886852" y="1870267"/>
              <a:chExt cx="951721" cy="959102"/>
            </a:xfrm>
          </p:grpSpPr>
          <p:sp>
            <p:nvSpPr>
              <p:cNvPr id="67" name="直角三角形 66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直角三角形 67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组 117"/>
            <p:cNvGrpSpPr/>
            <p:nvPr userDrawn="1"/>
          </p:nvGrpSpPr>
          <p:grpSpPr>
            <a:xfrm rot="10800000">
              <a:off x="9855716" y="990052"/>
              <a:ext cx="986772" cy="986772"/>
              <a:chOff x="2336" y="2502549"/>
              <a:chExt cx="1248229" cy="1248229"/>
            </a:xfrm>
          </p:grpSpPr>
          <p:sp>
            <p:nvSpPr>
              <p:cNvPr id="119" name="矩形 118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0" name="组 119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21" name="矩形 120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矩形 121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矩形 122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矩形 123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5" name="矩形 124"/>
            <p:cNvSpPr/>
            <p:nvPr userDrawn="1"/>
          </p:nvSpPr>
          <p:spPr>
            <a:xfrm rot="10800000">
              <a:off x="8870799" y="990052"/>
              <a:ext cx="986764" cy="9867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6" name="组 125"/>
            <p:cNvGrpSpPr/>
            <p:nvPr userDrawn="1"/>
          </p:nvGrpSpPr>
          <p:grpSpPr>
            <a:xfrm rot="10800000">
              <a:off x="6903583" y="990052"/>
              <a:ext cx="986773" cy="992948"/>
              <a:chOff x="3759350" y="2494736"/>
              <a:chExt cx="1248230" cy="1256042"/>
            </a:xfrm>
          </p:grpSpPr>
          <p:sp>
            <p:nvSpPr>
              <p:cNvPr id="127" name="矩形 126"/>
              <p:cNvSpPr/>
              <p:nvPr userDrawn="1"/>
            </p:nvSpPr>
            <p:spPr>
              <a:xfrm>
                <a:off x="3759350" y="2494736"/>
                <a:ext cx="1248230" cy="12560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8" name="组 127"/>
              <p:cNvGrpSpPr/>
              <p:nvPr userDrawn="1"/>
            </p:nvGrpSpPr>
            <p:grpSpPr>
              <a:xfrm>
                <a:off x="3774026" y="2495224"/>
                <a:ext cx="1233548" cy="1233548"/>
                <a:chOff x="3774026" y="2495224"/>
                <a:chExt cx="1189544" cy="1189544"/>
              </a:xfrm>
            </p:grpSpPr>
            <p:sp>
              <p:nvSpPr>
                <p:cNvPr id="129" name="椭圆 128"/>
                <p:cNvSpPr/>
                <p:nvPr userDrawn="1"/>
              </p:nvSpPr>
              <p:spPr>
                <a:xfrm>
                  <a:off x="3774026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椭圆 129"/>
                <p:cNvSpPr/>
                <p:nvPr userDrawn="1"/>
              </p:nvSpPr>
              <p:spPr>
                <a:xfrm>
                  <a:off x="4368798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椭圆 130"/>
                <p:cNvSpPr/>
                <p:nvPr userDrawn="1"/>
              </p:nvSpPr>
              <p:spPr>
                <a:xfrm>
                  <a:off x="3774026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椭圆 131"/>
                <p:cNvSpPr/>
                <p:nvPr userDrawn="1"/>
              </p:nvSpPr>
              <p:spPr>
                <a:xfrm>
                  <a:off x="4368798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3" name="组 132"/>
            <p:cNvGrpSpPr/>
            <p:nvPr userDrawn="1"/>
          </p:nvGrpSpPr>
          <p:grpSpPr>
            <a:xfrm rot="10800000">
              <a:off x="7885435" y="987133"/>
              <a:ext cx="998370" cy="1006112"/>
              <a:chOff x="1886852" y="1870267"/>
              <a:chExt cx="951721" cy="959102"/>
            </a:xfrm>
          </p:grpSpPr>
          <p:sp>
            <p:nvSpPr>
              <p:cNvPr id="134" name="直角三角形 133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直角三角形 134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6" name="组 135"/>
            <p:cNvGrpSpPr/>
            <p:nvPr userDrawn="1"/>
          </p:nvGrpSpPr>
          <p:grpSpPr>
            <a:xfrm rot="10800000">
              <a:off x="3950148" y="-5731"/>
              <a:ext cx="998370" cy="1006112"/>
              <a:chOff x="1886852" y="1870267"/>
              <a:chExt cx="951721" cy="959102"/>
            </a:xfrm>
          </p:grpSpPr>
          <p:sp>
            <p:nvSpPr>
              <p:cNvPr id="137" name="直角三角形 136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直角三角形 137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9" name="组 138"/>
            <p:cNvGrpSpPr/>
            <p:nvPr userDrawn="1"/>
          </p:nvGrpSpPr>
          <p:grpSpPr>
            <a:xfrm rot="10800000">
              <a:off x="3944345" y="975982"/>
              <a:ext cx="986772" cy="986772"/>
              <a:chOff x="2336" y="2502549"/>
              <a:chExt cx="1248229" cy="1248229"/>
            </a:xfrm>
          </p:grpSpPr>
          <p:sp>
            <p:nvSpPr>
              <p:cNvPr id="140" name="矩形 139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1" name="组 140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42" name="矩形 141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46" name="组 145"/>
            <p:cNvGrpSpPr/>
            <p:nvPr userDrawn="1"/>
          </p:nvGrpSpPr>
          <p:grpSpPr>
            <a:xfrm rot="16200000">
              <a:off x="10826116" y="959"/>
              <a:ext cx="986772" cy="986773"/>
              <a:chOff x="0" y="1248227"/>
              <a:chExt cx="1248229" cy="1248230"/>
            </a:xfrm>
          </p:grpSpPr>
          <p:sp>
            <p:nvSpPr>
              <p:cNvPr id="147" name="矩形 146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三角形 147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三角形 148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组 149"/>
            <p:cNvGrpSpPr/>
            <p:nvPr userDrawn="1"/>
          </p:nvGrpSpPr>
          <p:grpSpPr>
            <a:xfrm rot="10800000">
              <a:off x="10826116" y="990052"/>
              <a:ext cx="986773" cy="986772"/>
              <a:chOff x="0" y="0"/>
              <a:chExt cx="1248230" cy="1248229"/>
            </a:xfrm>
          </p:grpSpPr>
          <p:sp>
            <p:nvSpPr>
              <p:cNvPr id="151" name="矩形 150"/>
              <p:cNvSpPr/>
              <p:nvPr userDrawn="1"/>
            </p:nvSpPr>
            <p:spPr>
              <a:xfrm>
                <a:off x="0" y="0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矩形 151"/>
              <p:cNvSpPr/>
              <p:nvPr userDrawn="1"/>
            </p:nvSpPr>
            <p:spPr>
              <a:xfrm rot="5400000">
                <a:off x="520096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矩形 152"/>
              <p:cNvSpPr/>
              <p:nvPr userDrawn="1"/>
            </p:nvSpPr>
            <p:spPr>
              <a:xfrm rot="5400000">
                <a:off x="312058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矩形 153"/>
              <p:cNvSpPr/>
              <p:nvPr userDrawn="1"/>
            </p:nvSpPr>
            <p:spPr>
              <a:xfrm rot="5400000">
                <a:off x="104019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矩形 154"/>
              <p:cNvSpPr/>
              <p:nvPr userDrawn="1"/>
            </p:nvSpPr>
            <p:spPr>
              <a:xfrm rot="5400000">
                <a:off x="-104019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矩形 155"/>
              <p:cNvSpPr/>
              <p:nvPr userDrawn="1"/>
            </p:nvSpPr>
            <p:spPr>
              <a:xfrm rot="5400000">
                <a:off x="-312057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矩形 156"/>
              <p:cNvSpPr/>
              <p:nvPr userDrawn="1"/>
            </p:nvSpPr>
            <p:spPr>
              <a:xfrm rot="5400000">
                <a:off x="-520095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0" name="组 189"/>
            <p:cNvGrpSpPr/>
            <p:nvPr userDrawn="1"/>
          </p:nvGrpSpPr>
          <p:grpSpPr>
            <a:xfrm>
              <a:off x="4922573" y="7139"/>
              <a:ext cx="986772" cy="986772"/>
              <a:chOff x="1248229" y="0"/>
              <a:chExt cx="1248229" cy="1248229"/>
            </a:xfrm>
          </p:grpSpPr>
          <p:sp>
            <p:nvSpPr>
              <p:cNvPr id="191" name="矩形 190"/>
              <p:cNvSpPr/>
              <p:nvPr userDrawn="1"/>
            </p:nvSpPr>
            <p:spPr>
              <a:xfrm>
                <a:off x="1248229" y="0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矩形 191"/>
              <p:cNvSpPr/>
              <p:nvPr userDrawn="1"/>
            </p:nvSpPr>
            <p:spPr>
              <a:xfrm>
                <a:off x="1248229" y="208038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矩形 192"/>
              <p:cNvSpPr/>
              <p:nvPr userDrawn="1"/>
            </p:nvSpPr>
            <p:spPr>
              <a:xfrm>
                <a:off x="1248229" y="416077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矩形 193"/>
              <p:cNvSpPr/>
              <p:nvPr userDrawn="1"/>
            </p:nvSpPr>
            <p:spPr>
              <a:xfrm>
                <a:off x="1248229" y="624115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矩形 194"/>
              <p:cNvSpPr/>
              <p:nvPr userDrawn="1"/>
            </p:nvSpPr>
            <p:spPr>
              <a:xfrm>
                <a:off x="1248229" y="832153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1248229" y="1040191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7" name="组 196"/>
            <p:cNvGrpSpPr/>
            <p:nvPr userDrawn="1"/>
          </p:nvGrpSpPr>
          <p:grpSpPr>
            <a:xfrm>
              <a:off x="5909344" y="7138"/>
              <a:ext cx="998370" cy="998370"/>
              <a:chOff x="2496456" y="-1"/>
              <a:chExt cx="1262899" cy="1262899"/>
            </a:xfrm>
          </p:grpSpPr>
          <p:sp>
            <p:nvSpPr>
              <p:cNvPr id="198" name="直角三角形 197"/>
              <p:cNvSpPr/>
              <p:nvPr userDrawn="1"/>
            </p:nvSpPr>
            <p:spPr>
              <a:xfrm>
                <a:off x="2496458" y="0"/>
                <a:ext cx="1248229" cy="1248229"/>
              </a:xfrm>
              <a:prstGeom prst="rt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直角三角形 198"/>
              <p:cNvSpPr/>
              <p:nvPr userDrawn="1"/>
            </p:nvSpPr>
            <p:spPr>
              <a:xfrm rot="10800000">
                <a:off x="2496456" y="-1"/>
                <a:ext cx="1262899" cy="126289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0" name="组 199"/>
            <p:cNvGrpSpPr/>
            <p:nvPr userDrawn="1"/>
          </p:nvGrpSpPr>
          <p:grpSpPr>
            <a:xfrm>
              <a:off x="4922572" y="975103"/>
              <a:ext cx="986764" cy="986764"/>
              <a:chOff x="1248227" y="1248229"/>
              <a:chExt cx="1248229" cy="1248229"/>
            </a:xfrm>
          </p:grpSpPr>
          <p:sp>
            <p:nvSpPr>
              <p:cNvPr id="201" name="矩形 200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椭圆 201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3" name="组 202"/>
            <p:cNvGrpSpPr/>
            <p:nvPr userDrawn="1"/>
          </p:nvGrpSpPr>
          <p:grpSpPr>
            <a:xfrm rot="10800000">
              <a:off x="5909339" y="975100"/>
              <a:ext cx="998376" cy="986768"/>
              <a:chOff x="5617024" y="653140"/>
              <a:chExt cx="2496460" cy="2467431"/>
            </a:xfrm>
          </p:grpSpPr>
          <p:grpSp>
            <p:nvGrpSpPr>
              <p:cNvPr id="204" name="组 203"/>
              <p:cNvGrpSpPr/>
              <p:nvPr userDrawn="1"/>
            </p:nvGrpSpPr>
            <p:grpSpPr>
              <a:xfrm>
                <a:off x="5617025" y="655563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4" name="直角三角形 213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直角三角形 214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5" name="组 204"/>
              <p:cNvGrpSpPr/>
              <p:nvPr userDrawn="1"/>
            </p:nvGrpSpPr>
            <p:grpSpPr>
              <a:xfrm>
                <a:off x="6865254" y="653140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2" name="直角三角形 211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直角三角形 212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6" name="组 205"/>
              <p:cNvGrpSpPr/>
              <p:nvPr userDrawn="1"/>
            </p:nvGrpSpPr>
            <p:grpSpPr>
              <a:xfrm>
                <a:off x="5617024" y="1872342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0" name="直角三角形 209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直角三角形 210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7" name="组 206"/>
              <p:cNvGrpSpPr/>
              <p:nvPr userDrawn="1"/>
            </p:nvGrpSpPr>
            <p:grpSpPr>
              <a:xfrm>
                <a:off x="6865253" y="1869919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08" name="直角三角形 207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直角三角形 208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58" name="文本占位符 258"/>
          <p:cNvSpPr>
            <a:spLocks noGrp="1"/>
          </p:cNvSpPr>
          <p:nvPr>
            <p:ph type="body" sz="quarter" idx="11" hasCustomPrompt="1"/>
          </p:nvPr>
        </p:nvSpPr>
        <p:spPr>
          <a:xfrm>
            <a:off x="6532354" y="2729354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59" name="文本占位符 258"/>
          <p:cNvSpPr>
            <a:spLocks noGrp="1"/>
          </p:cNvSpPr>
          <p:nvPr>
            <p:ph type="body" sz="quarter" idx="12"/>
          </p:nvPr>
        </p:nvSpPr>
        <p:spPr>
          <a:xfrm>
            <a:off x="7499795" y="2729354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5" name="文本占位符 258"/>
          <p:cNvSpPr>
            <a:spLocks noGrp="1"/>
          </p:cNvSpPr>
          <p:nvPr>
            <p:ph type="body" sz="quarter" idx="17" hasCustomPrompt="1"/>
          </p:nvPr>
        </p:nvSpPr>
        <p:spPr>
          <a:xfrm>
            <a:off x="781662" y="3911345"/>
            <a:ext cx="3726558" cy="8403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58" name="文本占位符 258"/>
          <p:cNvSpPr>
            <a:spLocks noGrp="1"/>
          </p:cNvSpPr>
          <p:nvPr>
            <p:ph type="body" sz="quarter" idx="18" hasCustomPrompt="1"/>
          </p:nvPr>
        </p:nvSpPr>
        <p:spPr>
          <a:xfrm>
            <a:off x="6532354" y="3563622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9" name="文本占位符 258"/>
          <p:cNvSpPr>
            <a:spLocks noGrp="1"/>
          </p:cNvSpPr>
          <p:nvPr>
            <p:ph type="body" sz="quarter" idx="19"/>
          </p:nvPr>
        </p:nvSpPr>
        <p:spPr>
          <a:xfrm>
            <a:off x="7499795" y="3563622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0" name="文本占位符 258"/>
          <p:cNvSpPr>
            <a:spLocks noGrp="1"/>
          </p:cNvSpPr>
          <p:nvPr>
            <p:ph type="body" sz="quarter" idx="20" hasCustomPrompt="1"/>
          </p:nvPr>
        </p:nvSpPr>
        <p:spPr>
          <a:xfrm>
            <a:off x="6532354" y="4397890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1" name="文本占位符 258"/>
          <p:cNvSpPr>
            <a:spLocks noGrp="1"/>
          </p:cNvSpPr>
          <p:nvPr>
            <p:ph type="body" sz="quarter" idx="21"/>
          </p:nvPr>
        </p:nvSpPr>
        <p:spPr>
          <a:xfrm>
            <a:off x="7499795" y="4397890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2" name="文本占位符 258"/>
          <p:cNvSpPr>
            <a:spLocks noGrp="1"/>
          </p:cNvSpPr>
          <p:nvPr>
            <p:ph type="body" sz="quarter" idx="22" hasCustomPrompt="1"/>
          </p:nvPr>
        </p:nvSpPr>
        <p:spPr>
          <a:xfrm>
            <a:off x="6532354" y="5232158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3" name="文本占位符 258"/>
          <p:cNvSpPr>
            <a:spLocks noGrp="1"/>
          </p:cNvSpPr>
          <p:nvPr>
            <p:ph type="body" sz="quarter" idx="23"/>
          </p:nvPr>
        </p:nvSpPr>
        <p:spPr>
          <a:xfrm>
            <a:off x="7499795" y="5232158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 userDrawn="1"/>
        </p:nvGrpSpPr>
        <p:grpSpPr>
          <a:xfrm>
            <a:off x="1018438" y="588"/>
            <a:ext cx="1018440" cy="1018440"/>
            <a:chOff x="1248229" y="0"/>
            <a:chExt cx="1248229" cy="1248229"/>
          </a:xfrm>
        </p:grpSpPr>
        <p:sp>
          <p:nvSpPr>
            <p:cNvPr id="3" name="矩形 2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 8"/>
          <p:cNvGrpSpPr/>
          <p:nvPr userDrawn="1"/>
        </p:nvGrpSpPr>
        <p:grpSpPr>
          <a:xfrm>
            <a:off x="2036878" y="587"/>
            <a:ext cx="1030411" cy="1030411"/>
            <a:chOff x="2496456" y="-1"/>
            <a:chExt cx="1262899" cy="1262899"/>
          </a:xfrm>
        </p:grpSpPr>
        <p:sp>
          <p:nvSpPr>
            <p:cNvPr id="10" name="直角三角形 9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直角三角形 10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 11"/>
          <p:cNvGrpSpPr/>
          <p:nvPr userDrawn="1"/>
        </p:nvGrpSpPr>
        <p:grpSpPr>
          <a:xfrm>
            <a:off x="1018437" y="999617"/>
            <a:ext cx="1018432" cy="1018432"/>
            <a:chOff x="1248227" y="1248229"/>
            <a:chExt cx="1248229" cy="1248229"/>
          </a:xfrm>
        </p:grpSpPr>
        <p:sp>
          <p:nvSpPr>
            <p:cNvPr id="13" name="矩形 12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 14"/>
          <p:cNvGrpSpPr/>
          <p:nvPr userDrawn="1"/>
        </p:nvGrpSpPr>
        <p:grpSpPr>
          <a:xfrm>
            <a:off x="-2" y="999616"/>
            <a:ext cx="1018440" cy="1018441"/>
            <a:chOff x="0" y="1248227"/>
            <a:chExt cx="1248229" cy="1248230"/>
          </a:xfrm>
        </p:grpSpPr>
        <p:sp>
          <p:nvSpPr>
            <p:cNvPr id="16" name="矩形 15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三角形 16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三角形 17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 18"/>
          <p:cNvGrpSpPr/>
          <p:nvPr userDrawn="1"/>
        </p:nvGrpSpPr>
        <p:grpSpPr>
          <a:xfrm>
            <a:off x="-2" y="588"/>
            <a:ext cx="1018441" cy="1018440"/>
            <a:chOff x="0" y="0"/>
            <a:chExt cx="1248230" cy="1248229"/>
          </a:xfrm>
        </p:grpSpPr>
        <p:sp>
          <p:nvSpPr>
            <p:cNvPr id="20" name="矩形 19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组 26"/>
          <p:cNvGrpSpPr/>
          <p:nvPr userDrawn="1"/>
        </p:nvGrpSpPr>
        <p:grpSpPr>
          <a:xfrm rot="10800000">
            <a:off x="2036873" y="999614"/>
            <a:ext cx="1030417" cy="1018436"/>
            <a:chOff x="5617024" y="653140"/>
            <a:chExt cx="2496460" cy="2467431"/>
          </a:xfrm>
        </p:grpSpPr>
        <p:grpSp>
          <p:nvGrpSpPr>
            <p:cNvPr id="28" name="组 27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38" name="直角三角形 37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直角三角形 38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36" name="直角三角形 35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直角三角形 36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组 29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34" name="直角三角形 33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直角三角形 34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组 30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32" name="直角三角形 31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直角三角形 32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0" name="组 39"/>
          <p:cNvGrpSpPr/>
          <p:nvPr userDrawn="1"/>
        </p:nvGrpSpPr>
        <p:grpSpPr>
          <a:xfrm>
            <a:off x="3067288" y="588"/>
            <a:ext cx="1018440" cy="1018440"/>
            <a:chOff x="3725324" y="1238432"/>
            <a:chExt cx="1248229" cy="1248229"/>
          </a:xfrm>
        </p:grpSpPr>
        <p:sp>
          <p:nvSpPr>
            <p:cNvPr id="41" name="矩形 40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 46"/>
          <p:cNvGrpSpPr/>
          <p:nvPr userDrawn="1"/>
        </p:nvGrpSpPr>
        <p:grpSpPr>
          <a:xfrm rot="5400000">
            <a:off x="3067285" y="1004589"/>
            <a:ext cx="1018440" cy="1018441"/>
            <a:chOff x="0" y="1248227"/>
            <a:chExt cx="1248229" cy="1248230"/>
          </a:xfrm>
        </p:grpSpPr>
        <p:sp>
          <p:nvSpPr>
            <p:cNvPr id="48" name="矩形 47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三角形 48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三角形 49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组 50"/>
          <p:cNvGrpSpPr/>
          <p:nvPr userDrawn="1"/>
        </p:nvGrpSpPr>
        <p:grpSpPr>
          <a:xfrm>
            <a:off x="7104530" y="7663"/>
            <a:ext cx="1018440" cy="1018440"/>
            <a:chOff x="2336" y="2502549"/>
            <a:chExt cx="1248229" cy="1248229"/>
          </a:xfrm>
        </p:grpSpPr>
        <p:sp>
          <p:nvSpPr>
            <p:cNvPr id="52" name="矩形 51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3" name="组 52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4" name="矩形 53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矩形 54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8" name="矩形 57"/>
          <p:cNvSpPr/>
          <p:nvPr userDrawn="1"/>
        </p:nvSpPr>
        <p:spPr>
          <a:xfrm>
            <a:off x="8121064" y="7670"/>
            <a:ext cx="1018432" cy="1018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59" name="组 58"/>
          <p:cNvGrpSpPr/>
          <p:nvPr userDrawn="1"/>
        </p:nvGrpSpPr>
        <p:grpSpPr>
          <a:xfrm>
            <a:off x="10169910" y="1288"/>
            <a:ext cx="1018441" cy="1024815"/>
            <a:chOff x="3759350" y="2494736"/>
            <a:chExt cx="1248230" cy="1256042"/>
          </a:xfrm>
        </p:grpSpPr>
        <p:sp>
          <p:nvSpPr>
            <p:cNvPr id="60" name="矩形 59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61" name="组 60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62" name="椭圆 61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椭圆 62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椭圆 63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椭圆 64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6" name="组 65"/>
          <p:cNvGrpSpPr/>
          <p:nvPr userDrawn="1"/>
        </p:nvGrpSpPr>
        <p:grpSpPr>
          <a:xfrm>
            <a:off x="9145484" y="-9286"/>
            <a:ext cx="1030411" cy="1038401"/>
            <a:chOff x="1886852" y="1870267"/>
            <a:chExt cx="951721" cy="959102"/>
          </a:xfrm>
        </p:grpSpPr>
        <p:sp>
          <p:nvSpPr>
            <p:cNvPr id="67" name="直角三角形 66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直角三角形 67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组 117"/>
          <p:cNvGrpSpPr/>
          <p:nvPr userDrawn="1"/>
        </p:nvGrpSpPr>
        <p:grpSpPr>
          <a:xfrm rot="10800000">
            <a:off x="10172014" y="1022124"/>
            <a:ext cx="1018440" cy="1018440"/>
            <a:chOff x="2336" y="2502549"/>
            <a:chExt cx="1248229" cy="1248229"/>
          </a:xfrm>
        </p:grpSpPr>
        <p:sp>
          <p:nvSpPr>
            <p:cNvPr id="119" name="矩形 118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0" name="组 119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21" name="矩形 120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矩形 121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矩形 122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矩形 123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25" name="矩形 124"/>
          <p:cNvSpPr/>
          <p:nvPr userDrawn="1"/>
        </p:nvSpPr>
        <p:spPr>
          <a:xfrm rot="10800000">
            <a:off x="9155489" y="1022124"/>
            <a:ext cx="1018432" cy="1018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26" name="组 125"/>
          <p:cNvGrpSpPr/>
          <p:nvPr userDrawn="1"/>
        </p:nvGrpSpPr>
        <p:grpSpPr>
          <a:xfrm rot="10800000">
            <a:off x="7125139" y="1022124"/>
            <a:ext cx="1018441" cy="1024815"/>
            <a:chOff x="3759350" y="2494736"/>
            <a:chExt cx="1248230" cy="1256042"/>
          </a:xfrm>
        </p:grpSpPr>
        <p:sp>
          <p:nvSpPr>
            <p:cNvPr id="127" name="矩形 126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8" name="组 127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129" name="椭圆 128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椭圆 129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椭圆 130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椭圆 131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3" name="组 132"/>
          <p:cNvGrpSpPr/>
          <p:nvPr userDrawn="1"/>
        </p:nvGrpSpPr>
        <p:grpSpPr>
          <a:xfrm rot="10800000">
            <a:off x="8138501" y="1019111"/>
            <a:ext cx="1030411" cy="1038401"/>
            <a:chOff x="1886852" y="1870267"/>
            <a:chExt cx="951721" cy="959102"/>
          </a:xfrm>
        </p:grpSpPr>
        <p:sp>
          <p:nvSpPr>
            <p:cNvPr id="134" name="直角三角形 133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直角三角形 134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组 135"/>
          <p:cNvGrpSpPr/>
          <p:nvPr userDrawn="1"/>
        </p:nvGrpSpPr>
        <p:grpSpPr>
          <a:xfrm rot="10800000">
            <a:off x="4076919" y="-5617"/>
            <a:ext cx="1030411" cy="1038401"/>
            <a:chOff x="1886852" y="1870267"/>
            <a:chExt cx="951721" cy="959102"/>
          </a:xfrm>
        </p:grpSpPr>
        <p:sp>
          <p:nvSpPr>
            <p:cNvPr id="137" name="直角三角形 136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直角三角形 137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9" name="组 138"/>
          <p:cNvGrpSpPr/>
          <p:nvPr userDrawn="1"/>
        </p:nvGrpSpPr>
        <p:grpSpPr>
          <a:xfrm rot="10800000">
            <a:off x="4070930" y="1007602"/>
            <a:ext cx="1018440" cy="1018440"/>
            <a:chOff x="2336" y="2502549"/>
            <a:chExt cx="1248229" cy="1248229"/>
          </a:xfrm>
        </p:grpSpPr>
        <p:sp>
          <p:nvSpPr>
            <p:cNvPr id="140" name="矩形 139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41" name="组 140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42" name="矩形 141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矩形 142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矩形 143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矩形 144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6" name="组 145"/>
          <p:cNvGrpSpPr/>
          <p:nvPr userDrawn="1"/>
        </p:nvGrpSpPr>
        <p:grpSpPr>
          <a:xfrm rot="16200000">
            <a:off x="11173558" y="1288"/>
            <a:ext cx="1018440" cy="1018441"/>
            <a:chOff x="0" y="1248227"/>
            <a:chExt cx="1248229" cy="1248230"/>
          </a:xfrm>
        </p:grpSpPr>
        <p:sp>
          <p:nvSpPr>
            <p:cNvPr id="147" name="矩形 146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三角形 147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9" name="三角形 148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组 149"/>
          <p:cNvGrpSpPr/>
          <p:nvPr userDrawn="1"/>
        </p:nvGrpSpPr>
        <p:grpSpPr>
          <a:xfrm rot="10800000">
            <a:off x="11173558" y="1022124"/>
            <a:ext cx="1018441" cy="1018440"/>
            <a:chOff x="0" y="0"/>
            <a:chExt cx="1248230" cy="1248229"/>
          </a:xfrm>
        </p:grpSpPr>
        <p:sp>
          <p:nvSpPr>
            <p:cNvPr id="151" name="矩形 150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矩形 151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3" name="矩形 152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4" name="矩形 153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5" name="矩形 154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6" name="矩形 155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7" name="矩形 156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0" name="组 189"/>
          <p:cNvGrpSpPr/>
          <p:nvPr userDrawn="1"/>
        </p:nvGrpSpPr>
        <p:grpSpPr>
          <a:xfrm>
            <a:off x="5080552" y="7666"/>
            <a:ext cx="1018440" cy="1018440"/>
            <a:chOff x="1248229" y="0"/>
            <a:chExt cx="1248229" cy="1248229"/>
          </a:xfrm>
        </p:grpSpPr>
        <p:sp>
          <p:nvSpPr>
            <p:cNvPr id="191" name="矩形 190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2" name="矩形 191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3" name="矩形 192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4" name="矩形 193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5" name="矩形 194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6" name="矩形 195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7" name="组 196"/>
          <p:cNvGrpSpPr/>
          <p:nvPr userDrawn="1"/>
        </p:nvGrpSpPr>
        <p:grpSpPr>
          <a:xfrm>
            <a:off x="6098992" y="7665"/>
            <a:ext cx="1030411" cy="1030411"/>
            <a:chOff x="2496456" y="-1"/>
            <a:chExt cx="1262899" cy="1262899"/>
          </a:xfrm>
        </p:grpSpPr>
        <p:sp>
          <p:nvSpPr>
            <p:cNvPr id="198" name="直角三角形 197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9" name="直角三角形 198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0" name="组 199"/>
          <p:cNvGrpSpPr/>
          <p:nvPr userDrawn="1"/>
        </p:nvGrpSpPr>
        <p:grpSpPr>
          <a:xfrm>
            <a:off x="5080551" y="1006695"/>
            <a:ext cx="1018432" cy="1018432"/>
            <a:chOff x="1248227" y="1248229"/>
            <a:chExt cx="1248229" cy="1248229"/>
          </a:xfrm>
        </p:grpSpPr>
        <p:sp>
          <p:nvSpPr>
            <p:cNvPr id="201" name="矩形 200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2" name="椭圆 201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3" name="组 202"/>
          <p:cNvGrpSpPr/>
          <p:nvPr userDrawn="1"/>
        </p:nvGrpSpPr>
        <p:grpSpPr>
          <a:xfrm rot="10800000">
            <a:off x="6098986" y="1006692"/>
            <a:ext cx="1030417" cy="1018436"/>
            <a:chOff x="5617024" y="653140"/>
            <a:chExt cx="2496460" cy="2467431"/>
          </a:xfrm>
        </p:grpSpPr>
        <p:grpSp>
          <p:nvGrpSpPr>
            <p:cNvPr id="204" name="组 203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214" name="直角三角形 213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直角三角形 214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5" name="组 204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212" name="直角三角形 211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直角三角形 212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6" name="组 205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210" name="直角三角形 209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直角三角形 210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7" name="组 206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208" name="直角三角形 207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直角三角形 208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58" name="文本占位符 25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509994" y="2729354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59" name="文本占位符 258"/>
          <p:cNvSpPr>
            <a:spLocks noGrp="1"/>
          </p:cNvSpPr>
          <p:nvPr userDrawn="1">
            <p:ph type="body" sz="quarter" idx="12"/>
          </p:nvPr>
        </p:nvSpPr>
        <p:spPr>
          <a:xfrm>
            <a:off x="7477435" y="2729354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5" name="文本占位符 25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81662" y="3911345"/>
            <a:ext cx="3726558" cy="8403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64" name="文本占位符 258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509994" y="3433580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5" name="文本占位符 258"/>
          <p:cNvSpPr>
            <a:spLocks noGrp="1"/>
          </p:cNvSpPr>
          <p:nvPr userDrawn="1">
            <p:ph type="body" sz="quarter" idx="19"/>
          </p:nvPr>
        </p:nvSpPr>
        <p:spPr>
          <a:xfrm>
            <a:off x="7477435" y="3433580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6" name="文本占位符 258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6509994" y="4137806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7" name="文本占位符 258"/>
          <p:cNvSpPr>
            <a:spLocks noGrp="1"/>
          </p:cNvSpPr>
          <p:nvPr userDrawn="1">
            <p:ph type="body" sz="quarter" idx="21"/>
          </p:nvPr>
        </p:nvSpPr>
        <p:spPr>
          <a:xfrm>
            <a:off x="7477435" y="4137806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8" name="文本占位符 258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6509994" y="4842032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9" name="文本占位符 258"/>
          <p:cNvSpPr>
            <a:spLocks noGrp="1"/>
          </p:cNvSpPr>
          <p:nvPr userDrawn="1">
            <p:ph type="body" sz="quarter" idx="23"/>
          </p:nvPr>
        </p:nvSpPr>
        <p:spPr>
          <a:xfrm>
            <a:off x="7477435" y="4842032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0" name="文本占位符 258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6507752" y="5546258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71" name="文本占位符 258"/>
          <p:cNvSpPr>
            <a:spLocks noGrp="1"/>
          </p:cNvSpPr>
          <p:nvPr userDrawn="1">
            <p:ph type="body" sz="quarter" idx="25"/>
          </p:nvPr>
        </p:nvSpPr>
        <p:spPr>
          <a:xfrm>
            <a:off x="7475193" y="5546258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组 259"/>
          <p:cNvGrpSpPr/>
          <p:nvPr userDrawn="1"/>
        </p:nvGrpSpPr>
        <p:grpSpPr>
          <a:xfrm>
            <a:off x="-2" y="-9286"/>
            <a:ext cx="12192001" cy="2066798"/>
            <a:chOff x="-1" y="-9286"/>
            <a:chExt cx="11812890" cy="2002531"/>
          </a:xfrm>
        </p:grpSpPr>
        <p:grpSp>
          <p:nvGrpSpPr>
            <p:cNvPr id="2" name="组 1"/>
            <p:cNvGrpSpPr/>
            <p:nvPr userDrawn="1"/>
          </p:nvGrpSpPr>
          <p:grpSpPr>
            <a:xfrm>
              <a:off x="986771" y="281"/>
              <a:ext cx="986772" cy="986772"/>
              <a:chOff x="1248229" y="0"/>
              <a:chExt cx="1248229" cy="1248229"/>
            </a:xfrm>
          </p:grpSpPr>
          <p:sp>
            <p:nvSpPr>
              <p:cNvPr id="3" name="矩形 2"/>
              <p:cNvSpPr/>
              <p:nvPr userDrawn="1"/>
            </p:nvSpPr>
            <p:spPr>
              <a:xfrm>
                <a:off x="1248229" y="0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矩形 3"/>
              <p:cNvSpPr/>
              <p:nvPr userDrawn="1"/>
            </p:nvSpPr>
            <p:spPr>
              <a:xfrm>
                <a:off x="1248229" y="208038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 userDrawn="1"/>
            </p:nvSpPr>
            <p:spPr>
              <a:xfrm>
                <a:off x="1248229" y="416077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 userDrawn="1"/>
            </p:nvSpPr>
            <p:spPr>
              <a:xfrm>
                <a:off x="1248229" y="624115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 userDrawn="1"/>
            </p:nvSpPr>
            <p:spPr>
              <a:xfrm>
                <a:off x="1248229" y="832153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 userDrawn="1"/>
            </p:nvSpPr>
            <p:spPr>
              <a:xfrm>
                <a:off x="1248229" y="1040191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组 8"/>
            <p:cNvGrpSpPr/>
            <p:nvPr userDrawn="1"/>
          </p:nvGrpSpPr>
          <p:grpSpPr>
            <a:xfrm>
              <a:off x="1973542" y="280"/>
              <a:ext cx="998370" cy="998370"/>
              <a:chOff x="2496456" y="-1"/>
              <a:chExt cx="1262899" cy="1262899"/>
            </a:xfrm>
          </p:grpSpPr>
          <p:sp>
            <p:nvSpPr>
              <p:cNvPr id="10" name="直角三角形 9"/>
              <p:cNvSpPr/>
              <p:nvPr userDrawn="1"/>
            </p:nvSpPr>
            <p:spPr>
              <a:xfrm>
                <a:off x="2496458" y="0"/>
                <a:ext cx="1248229" cy="1248229"/>
              </a:xfrm>
              <a:prstGeom prst="rt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直角三角形 10"/>
              <p:cNvSpPr/>
              <p:nvPr userDrawn="1"/>
            </p:nvSpPr>
            <p:spPr>
              <a:xfrm rot="10800000">
                <a:off x="2496456" y="-1"/>
                <a:ext cx="1262899" cy="126289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组 11"/>
            <p:cNvGrpSpPr/>
            <p:nvPr userDrawn="1"/>
          </p:nvGrpSpPr>
          <p:grpSpPr>
            <a:xfrm>
              <a:off x="986770" y="968245"/>
              <a:ext cx="986764" cy="986764"/>
              <a:chOff x="1248227" y="1248229"/>
              <a:chExt cx="1248229" cy="1248229"/>
            </a:xfrm>
          </p:grpSpPr>
          <p:sp>
            <p:nvSpPr>
              <p:cNvPr id="13" name="矩形 12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椭圆 13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组 14"/>
            <p:cNvGrpSpPr/>
            <p:nvPr userDrawn="1"/>
          </p:nvGrpSpPr>
          <p:grpSpPr>
            <a:xfrm>
              <a:off x="-1" y="968244"/>
              <a:ext cx="986772" cy="986773"/>
              <a:chOff x="0" y="1248227"/>
              <a:chExt cx="1248229" cy="1248230"/>
            </a:xfrm>
          </p:grpSpPr>
          <p:sp>
            <p:nvSpPr>
              <p:cNvPr id="16" name="矩形 15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三角形 16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三角形 17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 18"/>
            <p:cNvGrpSpPr/>
            <p:nvPr userDrawn="1"/>
          </p:nvGrpSpPr>
          <p:grpSpPr>
            <a:xfrm>
              <a:off x="-1" y="281"/>
              <a:ext cx="986773" cy="986772"/>
              <a:chOff x="0" y="0"/>
              <a:chExt cx="1248230" cy="1248229"/>
            </a:xfrm>
          </p:grpSpPr>
          <p:sp>
            <p:nvSpPr>
              <p:cNvPr id="20" name="矩形 19"/>
              <p:cNvSpPr/>
              <p:nvPr userDrawn="1"/>
            </p:nvSpPr>
            <p:spPr>
              <a:xfrm>
                <a:off x="0" y="0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 userDrawn="1"/>
            </p:nvSpPr>
            <p:spPr>
              <a:xfrm rot="5400000">
                <a:off x="520096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 userDrawn="1"/>
            </p:nvSpPr>
            <p:spPr>
              <a:xfrm rot="5400000">
                <a:off x="312058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 userDrawn="1"/>
            </p:nvSpPr>
            <p:spPr>
              <a:xfrm rot="5400000">
                <a:off x="104019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 userDrawn="1"/>
            </p:nvSpPr>
            <p:spPr>
              <a:xfrm rot="5400000">
                <a:off x="-104019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 userDrawn="1"/>
            </p:nvSpPr>
            <p:spPr>
              <a:xfrm rot="5400000">
                <a:off x="-312057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 userDrawn="1"/>
            </p:nvSpPr>
            <p:spPr>
              <a:xfrm rot="5400000">
                <a:off x="-520095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组 26"/>
            <p:cNvGrpSpPr/>
            <p:nvPr userDrawn="1"/>
          </p:nvGrpSpPr>
          <p:grpSpPr>
            <a:xfrm rot="10800000">
              <a:off x="1973537" y="968242"/>
              <a:ext cx="998376" cy="986768"/>
              <a:chOff x="5617024" y="653140"/>
              <a:chExt cx="2496460" cy="2467431"/>
            </a:xfrm>
          </p:grpSpPr>
          <p:grpSp>
            <p:nvGrpSpPr>
              <p:cNvPr id="28" name="组 27"/>
              <p:cNvGrpSpPr/>
              <p:nvPr userDrawn="1"/>
            </p:nvGrpSpPr>
            <p:grpSpPr>
              <a:xfrm>
                <a:off x="5617025" y="655563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8" name="直角三角形 37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直角三角形 38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组 28"/>
              <p:cNvGrpSpPr/>
              <p:nvPr userDrawn="1"/>
            </p:nvGrpSpPr>
            <p:grpSpPr>
              <a:xfrm>
                <a:off x="6865254" y="653140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6" name="直角三角形 35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直角三角形 36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" name="组 29"/>
              <p:cNvGrpSpPr/>
              <p:nvPr userDrawn="1"/>
            </p:nvGrpSpPr>
            <p:grpSpPr>
              <a:xfrm>
                <a:off x="5617024" y="1872342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4" name="直角三角形 33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直角三角形 34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" name="组 30"/>
              <p:cNvGrpSpPr/>
              <p:nvPr userDrawn="1"/>
            </p:nvGrpSpPr>
            <p:grpSpPr>
              <a:xfrm>
                <a:off x="6865253" y="1869919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32" name="直角三角形 31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直角三角形 32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0" name="组 39"/>
            <p:cNvGrpSpPr/>
            <p:nvPr userDrawn="1"/>
          </p:nvGrpSpPr>
          <p:grpSpPr>
            <a:xfrm>
              <a:off x="2971911" y="281"/>
              <a:ext cx="986772" cy="986772"/>
              <a:chOff x="3725324" y="1238432"/>
              <a:chExt cx="1248229" cy="1248229"/>
            </a:xfrm>
          </p:grpSpPr>
          <p:sp>
            <p:nvSpPr>
              <p:cNvPr id="41" name="矩形 40"/>
              <p:cNvSpPr/>
              <p:nvPr userDrawn="1"/>
            </p:nvSpPr>
            <p:spPr>
              <a:xfrm>
                <a:off x="3725324" y="1238432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 userDrawn="1"/>
            </p:nvSpPr>
            <p:spPr>
              <a:xfrm>
                <a:off x="3725324" y="1446470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 userDrawn="1"/>
            </p:nvSpPr>
            <p:spPr>
              <a:xfrm>
                <a:off x="3725324" y="1654509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 userDrawn="1"/>
            </p:nvSpPr>
            <p:spPr>
              <a:xfrm>
                <a:off x="3725324" y="1862547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 userDrawn="1"/>
            </p:nvSpPr>
            <p:spPr>
              <a:xfrm>
                <a:off x="3725324" y="2070585"/>
                <a:ext cx="1248229" cy="20803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/>
              <p:cNvSpPr/>
              <p:nvPr userDrawn="1"/>
            </p:nvSpPr>
            <p:spPr>
              <a:xfrm>
                <a:off x="3725324" y="2278623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组 46"/>
            <p:cNvGrpSpPr/>
            <p:nvPr userDrawn="1"/>
          </p:nvGrpSpPr>
          <p:grpSpPr>
            <a:xfrm rot="5400000">
              <a:off x="2971908" y="973063"/>
              <a:ext cx="986772" cy="986773"/>
              <a:chOff x="0" y="1248227"/>
              <a:chExt cx="1248229" cy="1248230"/>
            </a:xfrm>
          </p:grpSpPr>
          <p:sp>
            <p:nvSpPr>
              <p:cNvPr id="48" name="矩形 47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三角形 48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三角形 49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组 50"/>
            <p:cNvGrpSpPr/>
            <p:nvPr userDrawn="1"/>
          </p:nvGrpSpPr>
          <p:grpSpPr>
            <a:xfrm>
              <a:off x="6883615" y="7136"/>
              <a:ext cx="986772" cy="986772"/>
              <a:chOff x="2336" y="2502549"/>
              <a:chExt cx="1248229" cy="1248229"/>
            </a:xfrm>
          </p:grpSpPr>
          <p:sp>
            <p:nvSpPr>
              <p:cNvPr id="52" name="矩形 51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3" name="组 52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4" name="矩形 53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矩形 54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矩形 55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矩形 56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8" name="矩形 57"/>
            <p:cNvSpPr/>
            <p:nvPr userDrawn="1"/>
          </p:nvSpPr>
          <p:spPr>
            <a:xfrm>
              <a:off x="7868540" y="7143"/>
              <a:ext cx="986764" cy="9867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9" name="组 58"/>
            <p:cNvGrpSpPr/>
            <p:nvPr userDrawn="1"/>
          </p:nvGrpSpPr>
          <p:grpSpPr>
            <a:xfrm>
              <a:off x="9853677" y="959"/>
              <a:ext cx="986773" cy="992948"/>
              <a:chOff x="3759350" y="2494736"/>
              <a:chExt cx="1248230" cy="1256042"/>
            </a:xfrm>
          </p:grpSpPr>
          <p:sp>
            <p:nvSpPr>
              <p:cNvPr id="60" name="矩形 59"/>
              <p:cNvSpPr/>
              <p:nvPr userDrawn="1"/>
            </p:nvSpPr>
            <p:spPr>
              <a:xfrm>
                <a:off x="3759350" y="2494736"/>
                <a:ext cx="1248230" cy="12560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1" name="组 60"/>
              <p:cNvGrpSpPr/>
              <p:nvPr userDrawn="1"/>
            </p:nvGrpSpPr>
            <p:grpSpPr>
              <a:xfrm>
                <a:off x="3774026" y="2495224"/>
                <a:ext cx="1233548" cy="1233548"/>
                <a:chOff x="3774026" y="2495224"/>
                <a:chExt cx="1189544" cy="1189544"/>
              </a:xfrm>
            </p:grpSpPr>
            <p:sp>
              <p:nvSpPr>
                <p:cNvPr id="62" name="椭圆 61"/>
                <p:cNvSpPr/>
                <p:nvPr userDrawn="1"/>
              </p:nvSpPr>
              <p:spPr>
                <a:xfrm>
                  <a:off x="3774026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椭圆 62"/>
                <p:cNvSpPr/>
                <p:nvPr userDrawn="1"/>
              </p:nvSpPr>
              <p:spPr>
                <a:xfrm>
                  <a:off x="4368798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椭圆 63"/>
                <p:cNvSpPr/>
                <p:nvPr userDrawn="1"/>
              </p:nvSpPr>
              <p:spPr>
                <a:xfrm>
                  <a:off x="3774026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椭圆 64"/>
                <p:cNvSpPr/>
                <p:nvPr userDrawn="1"/>
              </p:nvSpPr>
              <p:spPr>
                <a:xfrm>
                  <a:off x="4368798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6" name="组 65"/>
            <p:cNvGrpSpPr/>
            <p:nvPr userDrawn="1"/>
          </p:nvGrpSpPr>
          <p:grpSpPr>
            <a:xfrm>
              <a:off x="8861106" y="-9286"/>
              <a:ext cx="998370" cy="1006112"/>
              <a:chOff x="1886852" y="1870267"/>
              <a:chExt cx="951721" cy="959102"/>
            </a:xfrm>
          </p:grpSpPr>
          <p:sp>
            <p:nvSpPr>
              <p:cNvPr id="67" name="直角三角形 66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直角三角形 67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组 117"/>
            <p:cNvGrpSpPr/>
            <p:nvPr userDrawn="1"/>
          </p:nvGrpSpPr>
          <p:grpSpPr>
            <a:xfrm rot="10800000">
              <a:off x="9855716" y="990052"/>
              <a:ext cx="986772" cy="986772"/>
              <a:chOff x="2336" y="2502549"/>
              <a:chExt cx="1248229" cy="1248229"/>
            </a:xfrm>
          </p:grpSpPr>
          <p:sp>
            <p:nvSpPr>
              <p:cNvPr id="119" name="矩形 118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0" name="组 119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21" name="矩形 120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矩形 121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矩形 122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矩形 123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5" name="矩形 124"/>
            <p:cNvSpPr/>
            <p:nvPr userDrawn="1"/>
          </p:nvSpPr>
          <p:spPr>
            <a:xfrm rot="10800000">
              <a:off x="8870799" y="990052"/>
              <a:ext cx="986764" cy="9867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6" name="组 125"/>
            <p:cNvGrpSpPr/>
            <p:nvPr userDrawn="1"/>
          </p:nvGrpSpPr>
          <p:grpSpPr>
            <a:xfrm rot="10800000">
              <a:off x="6903583" y="990052"/>
              <a:ext cx="986773" cy="992948"/>
              <a:chOff x="3759350" y="2494736"/>
              <a:chExt cx="1248230" cy="1256042"/>
            </a:xfrm>
          </p:grpSpPr>
          <p:sp>
            <p:nvSpPr>
              <p:cNvPr id="127" name="矩形 126"/>
              <p:cNvSpPr/>
              <p:nvPr userDrawn="1"/>
            </p:nvSpPr>
            <p:spPr>
              <a:xfrm>
                <a:off x="3759350" y="2494736"/>
                <a:ext cx="1248230" cy="12560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8" name="组 127"/>
              <p:cNvGrpSpPr/>
              <p:nvPr userDrawn="1"/>
            </p:nvGrpSpPr>
            <p:grpSpPr>
              <a:xfrm>
                <a:off x="3774026" y="2495224"/>
                <a:ext cx="1233548" cy="1233548"/>
                <a:chOff x="3774026" y="2495224"/>
                <a:chExt cx="1189544" cy="1189544"/>
              </a:xfrm>
            </p:grpSpPr>
            <p:sp>
              <p:nvSpPr>
                <p:cNvPr id="129" name="椭圆 128"/>
                <p:cNvSpPr/>
                <p:nvPr userDrawn="1"/>
              </p:nvSpPr>
              <p:spPr>
                <a:xfrm>
                  <a:off x="3774026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椭圆 129"/>
                <p:cNvSpPr/>
                <p:nvPr userDrawn="1"/>
              </p:nvSpPr>
              <p:spPr>
                <a:xfrm>
                  <a:off x="4368798" y="2495224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椭圆 130"/>
                <p:cNvSpPr/>
                <p:nvPr userDrawn="1"/>
              </p:nvSpPr>
              <p:spPr>
                <a:xfrm>
                  <a:off x="3774026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椭圆 131"/>
                <p:cNvSpPr/>
                <p:nvPr userDrawn="1"/>
              </p:nvSpPr>
              <p:spPr>
                <a:xfrm>
                  <a:off x="4368798" y="3089996"/>
                  <a:ext cx="594772" cy="5947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3" name="组 132"/>
            <p:cNvGrpSpPr/>
            <p:nvPr userDrawn="1"/>
          </p:nvGrpSpPr>
          <p:grpSpPr>
            <a:xfrm rot="10800000">
              <a:off x="7885435" y="987133"/>
              <a:ext cx="998370" cy="1006112"/>
              <a:chOff x="1886852" y="1870267"/>
              <a:chExt cx="951721" cy="959102"/>
            </a:xfrm>
          </p:grpSpPr>
          <p:sp>
            <p:nvSpPr>
              <p:cNvPr id="134" name="直角三角形 133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直角三角形 134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6" name="组 135"/>
            <p:cNvGrpSpPr/>
            <p:nvPr userDrawn="1"/>
          </p:nvGrpSpPr>
          <p:grpSpPr>
            <a:xfrm rot="10800000">
              <a:off x="3950148" y="-5731"/>
              <a:ext cx="998370" cy="1006112"/>
              <a:chOff x="1886852" y="1870267"/>
              <a:chExt cx="951721" cy="959102"/>
            </a:xfrm>
          </p:grpSpPr>
          <p:sp>
            <p:nvSpPr>
              <p:cNvPr id="137" name="直角三角形 136"/>
              <p:cNvSpPr/>
              <p:nvPr userDrawn="1"/>
            </p:nvSpPr>
            <p:spPr>
              <a:xfrm rot="5400000">
                <a:off x="1886854" y="1888703"/>
                <a:ext cx="940666" cy="940666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直角三角形 137"/>
              <p:cNvSpPr/>
              <p:nvPr userDrawn="1"/>
            </p:nvSpPr>
            <p:spPr>
              <a:xfrm rot="16200000">
                <a:off x="1886852" y="1870267"/>
                <a:ext cx="951721" cy="951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9" name="组 138"/>
            <p:cNvGrpSpPr/>
            <p:nvPr userDrawn="1"/>
          </p:nvGrpSpPr>
          <p:grpSpPr>
            <a:xfrm rot="10800000">
              <a:off x="3944345" y="975982"/>
              <a:ext cx="986772" cy="986772"/>
              <a:chOff x="2336" y="2502549"/>
              <a:chExt cx="1248229" cy="1248229"/>
            </a:xfrm>
          </p:grpSpPr>
          <p:sp>
            <p:nvSpPr>
              <p:cNvPr id="140" name="矩形 139"/>
              <p:cNvSpPr/>
              <p:nvPr userDrawn="1"/>
            </p:nvSpPr>
            <p:spPr>
              <a:xfrm rot="5400000">
                <a:off x="2336" y="2502549"/>
                <a:ext cx="1248229" cy="124822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1" name="组 140"/>
              <p:cNvGrpSpPr/>
              <p:nvPr userDrawn="1"/>
            </p:nvGrpSpPr>
            <p:grpSpPr>
              <a:xfrm>
                <a:off x="179050" y="2677296"/>
                <a:ext cx="894800" cy="898734"/>
                <a:chOff x="208038" y="2761329"/>
                <a:chExt cx="894800" cy="89873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42" name="矩形 141"/>
                <p:cNvSpPr/>
                <p:nvPr userDrawn="1"/>
              </p:nvSpPr>
              <p:spPr>
                <a:xfrm rot="5400000">
                  <a:off x="743259" y="2767420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 userDrawn="1"/>
              </p:nvSpPr>
              <p:spPr>
                <a:xfrm rot="5400000">
                  <a:off x="208038" y="2761329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 userDrawn="1"/>
              </p:nvSpPr>
              <p:spPr>
                <a:xfrm rot="5400000">
                  <a:off x="743598" y="3300823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 userDrawn="1"/>
              </p:nvSpPr>
              <p:spPr>
                <a:xfrm rot="5400000">
                  <a:off x="208377" y="3294732"/>
                  <a:ext cx="359240" cy="3592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46" name="组 145"/>
            <p:cNvGrpSpPr/>
            <p:nvPr userDrawn="1"/>
          </p:nvGrpSpPr>
          <p:grpSpPr>
            <a:xfrm rot="16200000">
              <a:off x="10826116" y="959"/>
              <a:ext cx="986772" cy="986773"/>
              <a:chOff x="0" y="1248227"/>
              <a:chExt cx="1248229" cy="1248230"/>
            </a:xfrm>
          </p:grpSpPr>
          <p:sp>
            <p:nvSpPr>
              <p:cNvPr id="147" name="矩形 146"/>
              <p:cNvSpPr/>
              <p:nvPr userDrawn="1"/>
            </p:nvSpPr>
            <p:spPr>
              <a:xfrm>
                <a:off x="0" y="1248228"/>
                <a:ext cx="1248229" cy="12482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三角形 147"/>
              <p:cNvSpPr/>
              <p:nvPr userDrawn="1"/>
            </p:nvSpPr>
            <p:spPr>
              <a:xfrm>
                <a:off x="0" y="1248227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三角形 148"/>
              <p:cNvSpPr/>
              <p:nvPr userDrawn="1"/>
            </p:nvSpPr>
            <p:spPr>
              <a:xfrm>
                <a:off x="1" y="1872342"/>
                <a:ext cx="1248225" cy="6241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组 149"/>
            <p:cNvGrpSpPr/>
            <p:nvPr userDrawn="1"/>
          </p:nvGrpSpPr>
          <p:grpSpPr>
            <a:xfrm rot="10800000">
              <a:off x="10826116" y="990052"/>
              <a:ext cx="986773" cy="986772"/>
              <a:chOff x="0" y="0"/>
              <a:chExt cx="1248230" cy="1248229"/>
            </a:xfrm>
          </p:grpSpPr>
          <p:sp>
            <p:nvSpPr>
              <p:cNvPr id="151" name="矩形 150"/>
              <p:cNvSpPr/>
              <p:nvPr userDrawn="1"/>
            </p:nvSpPr>
            <p:spPr>
              <a:xfrm>
                <a:off x="0" y="0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矩形 151"/>
              <p:cNvSpPr/>
              <p:nvPr userDrawn="1"/>
            </p:nvSpPr>
            <p:spPr>
              <a:xfrm rot="5400000">
                <a:off x="520096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矩形 152"/>
              <p:cNvSpPr/>
              <p:nvPr userDrawn="1"/>
            </p:nvSpPr>
            <p:spPr>
              <a:xfrm rot="5400000">
                <a:off x="312058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矩形 153"/>
              <p:cNvSpPr/>
              <p:nvPr userDrawn="1"/>
            </p:nvSpPr>
            <p:spPr>
              <a:xfrm rot="5400000">
                <a:off x="104019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矩形 154"/>
              <p:cNvSpPr/>
              <p:nvPr userDrawn="1"/>
            </p:nvSpPr>
            <p:spPr>
              <a:xfrm rot="5400000">
                <a:off x="-104019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矩形 155"/>
              <p:cNvSpPr/>
              <p:nvPr userDrawn="1"/>
            </p:nvSpPr>
            <p:spPr>
              <a:xfrm rot="5400000">
                <a:off x="-312057" y="520096"/>
                <a:ext cx="1248229" cy="20803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矩形 156"/>
              <p:cNvSpPr/>
              <p:nvPr userDrawn="1"/>
            </p:nvSpPr>
            <p:spPr>
              <a:xfrm rot="5400000">
                <a:off x="-520095" y="520096"/>
                <a:ext cx="1248229" cy="20803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0" name="组 189"/>
            <p:cNvGrpSpPr/>
            <p:nvPr userDrawn="1"/>
          </p:nvGrpSpPr>
          <p:grpSpPr>
            <a:xfrm>
              <a:off x="4922573" y="7139"/>
              <a:ext cx="986772" cy="986772"/>
              <a:chOff x="1248229" y="0"/>
              <a:chExt cx="1248229" cy="1248229"/>
            </a:xfrm>
          </p:grpSpPr>
          <p:sp>
            <p:nvSpPr>
              <p:cNvPr id="191" name="矩形 190"/>
              <p:cNvSpPr/>
              <p:nvPr userDrawn="1"/>
            </p:nvSpPr>
            <p:spPr>
              <a:xfrm>
                <a:off x="1248229" y="0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矩形 191"/>
              <p:cNvSpPr/>
              <p:nvPr userDrawn="1"/>
            </p:nvSpPr>
            <p:spPr>
              <a:xfrm>
                <a:off x="1248229" y="208038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矩形 192"/>
              <p:cNvSpPr/>
              <p:nvPr userDrawn="1"/>
            </p:nvSpPr>
            <p:spPr>
              <a:xfrm>
                <a:off x="1248229" y="416077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矩形 193"/>
              <p:cNvSpPr/>
              <p:nvPr userDrawn="1"/>
            </p:nvSpPr>
            <p:spPr>
              <a:xfrm>
                <a:off x="1248229" y="624115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矩形 194"/>
              <p:cNvSpPr/>
              <p:nvPr userDrawn="1"/>
            </p:nvSpPr>
            <p:spPr>
              <a:xfrm>
                <a:off x="1248229" y="832153"/>
                <a:ext cx="1248229" cy="2080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1248229" y="1040191"/>
                <a:ext cx="1248229" cy="2080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7" name="组 196"/>
            <p:cNvGrpSpPr/>
            <p:nvPr userDrawn="1"/>
          </p:nvGrpSpPr>
          <p:grpSpPr>
            <a:xfrm>
              <a:off x="5909344" y="7138"/>
              <a:ext cx="998370" cy="998370"/>
              <a:chOff x="2496456" y="-1"/>
              <a:chExt cx="1262899" cy="1262899"/>
            </a:xfrm>
          </p:grpSpPr>
          <p:sp>
            <p:nvSpPr>
              <p:cNvPr id="198" name="直角三角形 197"/>
              <p:cNvSpPr/>
              <p:nvPr userDrawn="1"/>
            </p:nvSpPr>
            <p:spPr>
              <a:xfrm>
                <a:off x="2496458" y="0"/>
                <a:ext cx="1248229" cy="1248229"/>
              </a:xfrm>
              <a:prstGeom prst="rt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直角三角形 198"/>
              <p:cNvSpPr/>
              <p:nvPr userDrawn="1"/>
            </p:nvSpPr>
            <p:spPr>
              <a:xfrm rot="10800000">
                <a:off x="2496456" y="-1"/>
                <a:ext cx="1262899" cy="126289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0" name="组 199"/>
            <p:cNvGrpSpPr/>
            <p:nvPr userDrawn="1"/>
          </p:nvGrpSpPr>
          <p:grpSpPr>
            <a:xfrm>
              <a:off x="4922572" y="975103"/>
              <a:ext cx="986764" cy="986764"/>
              <a:chOff x="1248227" y="1248229"/>
              <a:chExt cx="1248229" cy="1248229"/>
            </a:xfrm>
          </p:grpSpPr>
          <p:sp>
            <p:nvSpPr>
              <p:cNvPr id="201" name="矩形 200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椭圆 201"/>
              <p:cNvSpPr/>
              <p:nvPr userDrawn="1"/>
            </p:nvSpPr>
            <p:spPr>
              <a:xfrm>
                <a:off x="1248227" y="1248229"/>
                <a:ext cx="1248229" cy="12482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3" name="组 202"/>
            <p:cNvGrpSpPr/>
            <p:nvPr userDrawn="1"/>
          </p:nvGrpSpPr>
          <p:grpSpPr>
            <a:xfrm rot="10800000">
              <a:off x="5909339" y="975100"/>
              <a:ext cx="998376" cy="986768"/>
              <a:chOff x="5617024" y="653140"/>
              <a:chExt cx="2496460" cy="2467431"/>
            </a:xfrm>
          </p:grpSpPr>
          <p:grpSp>
            <p:nvGrpSpPr>
              <p:cNvPr id="204" name="组 203"/>
              <p:cNvGrpSpPr/>
              <p:nvPr userDrawn="1"/>
            </p:nvGrpSpPr>
            <p:grpSpPr>
              <a:xfrm>
                <a:off x="5617025" y="655563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4" name="直角三角形 213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直角三角形 214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5" name="组 204"/>
              <p:cNvGrpSpPr/>
              <p:nvPr userDrawn="1"/>
            </p:nvGrpSpPr>
            <p:grpSpPr>
              <a:xfrm>
                <a:off x="6865254" y="653140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2" name="直角三角形 211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直角三角形 212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6" name="组 205"/>
              <p:cNvGrpSpPr/>
              <p:nvPr userDrawn="1"/>
            </p:nvGrpSpPr>
            <p:grpSpPr>
              <a:xfrm>
                <a:off x="5617024" y="1872342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10" name="直角三角形 209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直角三角形 210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7" name="组 206"/>
              <p:cNvGrpSpPr/>
              <p:nvPr userDrawn="1"/>
            </p:nvGrpSpPr>
            <p:grpSpPr>
              <a:xfrm>
                <a:off x="6865253" y="1869919"/>
                <a:ext cx="1248230" cy="1248229"/>
                <a:chOff x="5617025" y="655563"/>
                <a:chExt cx="1248230" cy="1248229"/>
              </a:xfrm>
            </p:grpSpPr>
            <p:sp>
              <p:nvSpPr>
                <p:cNvPr id="208" name="直角三角形 207"/>
                <p:cNvSpPr/>
                <p:nvPr userDrawn="1"/>
              </p:nvSpPr>
              <p:spPr>
                <a:xfrm>
                  <a:off x="5617026" y="655563"/>
                  <a:ext cx="1248229" cy="1248229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直角三角形 208"/>
                <p:cNvSpPr/>
                <p:nvPr userDrawn="1"/>
              </p:nvSpPr>
              <p:spPr>
                <a:xfrm rot="10800000">
                  <a:off x="5617025" y="655563"/>
                  <a:ext cx="1248229" cy="1248229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58" name="文本占位符 258"/>
          <p:cNvSpPr>
            <a:spLocks noGrp="1"/>
          </p:cNvSpPr>
          <p:nvPr>
            <p:ph type="body" sz="quarter" idx="11" hasCustomPrompt="1"/>
          </p:nvPr>
        </p:nvSpPr>
        <p:spPr>
          <a:xfrm>
            <a:off x="6509994" y="2466824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59" name="文本占位符 258"/>
          <p:cNvSpPr>
            <a:spLocks noGrp="1"/>
          </p:cNvSpPr>
          <p:nvPr>
            <p:ph type="body" sz="quarter" idx="12"/>
          </p:nvPr>
        </p:nvSpPr>
        <p:spPr>
          <a:xfrm>
            <a:off x="7477435" y="2466824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5" name="文本占位符 258"/>
          <p:cNvSpPr>
            <a:spLocks noGrp="1"/>
          </p:cNvSpPr>
          <p:nvPr>
            <p:ph type="body" sz="quarter" idx="17" hasCustomPrompt="1"/>
          </p:nvPr>
        </p:nvSpPr>
        <p:spPr>
          <a:xfrm>
            <a:off x="781662" y="3911345"/>
            <a:ext cx="3726558" cy="8403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64" name="文本占位符 258"/>
          <p:cNvSpPr>
            <a:spLocks noGrp="1"/>
          </p:cNvSpPr>
          <p:nvPr>
            <p:ph type="body" sz="quarter" idx="18" hasCustomPrompt="1"/>
          </p:nvPr>
        </p:nvSpPr>
        <p:spPr>
          <a:xfrm>
            <a:off x="6509994" y="3135192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5" name="文本占位符 258"/>
          <p:cNvSpPr>
            <a:spLocks noGrp="1"/>
          </p:cNvSpPr>
          <p:nvPr>
            <p:ph type="body" sz="quarter" idx="19"/>
          </p:nvPr>
        </p:nvSpPr>
        <p:spPr>
          <a:xfrm>
            <a:off x="7477435" y="3135192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6" name="文本占位符 258"/>
          <p:cNvSpPr>
            <a:spLocks noGrp="1"/>
          </p:cNvSpPr>
          <p:nvPr>
            <p:ph type="body" sz="quarter" idx="20" hasCustomPrompt="1"/>
          </p:nvPr>
        </p:nvSpPr>
        <p:spPr>
          <a:xfrm>
            <a:off x="6509994" y="3803560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7" name="文本占位符 258"/>
          <p:cNvSpPr>
            <a:spLocks noGrp="1"/>
          </p:cNvSpPr>
          <p:nvPr>
            <p:ph type="body" sz="quarter" idx="21"/>
          </p:nvPr>
        </p:nvSpPr>
        <p:spPr>
          <a:xfrm>
            <a:off x="7477435" y="3803560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8" name="文本占位符 258"/>
          <p:cNvSpPr>
            <a:spLocks noGrp="1"/>
          </p:cNvSpPr>
          <p:nvPr>
            <p:ph type="body" sz="quarter" idx="22" hasCustomPrompt="1"/>
          </p:nvPr>
        </p:nvSpPr>
        <p:spPr>
          <a:xfrm>
            <a:off x="6509994" y="4471928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9" name="文本占位符 258"/>
          <p:cNvSpPr>
            <a:spLocks noGrp="1"/>
          </p:cNvSpPr>
          <p:nvPr>
            <p:ph type="body" sz="quarter" idx="23"/>
          </p:nvPr>
        </p:nvSpPr>
        <p:spPr>
          <a:xfrm>
            <a:off x="7477435" y="4471928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0" name="文本占位符 258"/>
          <p:cNvSpPr>
            <a:spLocks noGrp="1"/>
          </p:cNvSpPr>
          <p:nvPr>
            <p:ph type="body" sz="quarter" idx="24" hasCustomPrompt="1"/>
          </p:nvPr>
        </p:nvSpPr>
        <p:spPr>
          <a:xfrm>
            <a:off x="6507752" y="5122367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71" name="文本占位符 258"/>
          <p:cNvSpPr>
            <a:spLocks noGrp="1"/>
          </p:cNvSpPr>
          <p:nvPr>
            <p:ph type="body" sz="quarter" idx="25"/>
          </p:nvPr>
        </p:nvSpPr>
        <p:spPr>
          <a:xfrm>
            <a:off x="7475193" y="5122367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8" name="文本占位符 258"/>
          <p:cNvSpPr>
            <a:spLocks noGrp="1"/>
          </p:cNvSpPr>
          <p:nvPr>
            <p:ph type="body" sz="quarter" idx="26" hasCustomPrompt="1"/>
          </p:nvPr>
        </p:nvSpPr>
        <p:spPr>
          <a:xfrm>
            <a:off x="6507752" y="5786444"/>
            <a:ext cx="967441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9" name="文本占位符 258"/>
          <p:cNvSpPr>
            <a:spLocks noGrp="1"/>
          </p:cNvSpPr>
          <p:nvPr>
            <p:ph type="body" sz="quarter" idx="27"/>
          </p:nvPr>
        </p:nvSpPr>
        <p:spPr>
          <a:xfrm>
            <a:off x="7475193" y="5786444"/>
            <a:ext cx="3360592" cy="6640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 userDrawn="1"/>
        </p:nvGrpSpPr>
        <p:grpSpPr>
          <a:xfrm>
            <a:off x="986771" y="281"/>
            <a:ext cx="986772" cy="986772"/>
            <a:chOff x="1248229" y="0"/>
            <a:chExt cx="1248229" cy="1248229"/>
          </a:xfrm>
        </p:grpSpPr>
        <p:sp>
          <p:nvSpPr>
            <p:cNvPr id="3" name="矩形 2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 8"/>
          <p:cNvGrpSpPr/>
          <p:nvPr userDrawn="1"/>
        </p:nvGrpSpPr>
        <p:grpSpPr>
          <a:xfrm>
            <a:off x="1973542" y="280"/>
            <a:ext cx="998370" cy="998370"/>
            <a:chOff x="2496456" y="-1"/>
            <a:chExt cx="1262899" cy="1262899"/>
          </a:xfrm>
        </p:grpSpPr>
        <p:sp>
          <p:nvSpPr>
            <p:cNvPr id="10" name="直角三角形 9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直角三角形 10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 11"/>
          <p:cNvGrpSpPr/>
          <p:nvPr userDrawn="1"/>
        </p:nvGrpSpPr>
        <p:grpSpPr>
          <a:xfrm>
            <a:off x="986770" y="968245"/>
            <a:ext cx="986764" cy="986764"/>
            <a:chOff x="1248227" y="1248229"/>
            <a:chExt cx="1248229" cy="1248229"/>
          </a:xfrm>
        </p:grpSpPr>
        <p:sp>
          <p:nvSpPr>
            <p:cNvPr id="13" name="矩形 12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 14"/>
          <p:cNvGrpSpPr/>
          <p:nvPr userDrawn="1"/>
        </p:nvGrpSpPr>
        <p:grpSpPr>
          <a:xfrm>
            <a:off x="-1" y="968244"/>
            <a:ext cx="986772" cy="986773"/>
            <a:chOff x="0" y="1248227"/>
            <a:chExt cx="1248229" cy="1248230"/>
          </a:xfrm>
        </p:grpSpPr>
        <p:sp>
          <p:nvSpPr>
            <p:cNvPr id="16" name="矩形 15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三角形 16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三角形 17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 18"/>
          <p:cNvGrpSpPr/>
          <p:nvPr userDrawn="1"/>
        </p:nvGrpSpPr>
        <p:grpSpPr>
          <a:xfrm>
            <a:off x="-1" y="281"/>
            <a:ext cx="986773" cy="986772"/>
            <a:chOff x="0" y="0"/>
            <a:chExt cx="1248230" cy="1248229"/>
          </a:xfrm>
        </p:grpSpPr>
        <p:sp>
          <p:nvSpPr>
            <p:cNvPr id="20" name="矩形 19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组 26"/>
          <p:cNvGrpSpPr/>
          <p:nvPr userDrawn="1"/>
        </p:nvGrpSpPr>
        <p:grpSpPr>
          <a:xfrm rot="10800000">
            <a:off x="1973537" y="968242"/>
            <a:ext cx="998376" cy="986768"/>
            <a:chOff x="5617024" y="653140"/>
            <a:chExt cx="2496460" cy="2467431"/>
          </a:xfrm>
        </p:grpSpPr>
        <p:grpSp>
          <p:nvGrpSpPr>
            <p:cNvPr id="28" name="组 27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38" name="直角三角形 37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直角三角形 38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36" name="直角三角形 35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直角三角形 36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组 29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34" name="直角三角形 33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直角三角形 34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组 30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32" name="直角三角形 31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直角三角形 32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0" name="组 39"/>
          <p:cNvGrpSpPr/>
          <p:nvPr userDrawn="1"/>
        </p:nvGrpSpPr>
        <p:grpSpPr>
          <a:xfrm>
            <a:off x="2971911" y="281"/>
            <a:ext cx="986772" cy="986772"/>
            <a:chOff x="3725324" y="1238432"/>
            <a:chExt cx="1248229" cy="1248229"/>
          </a:xfrm>
        </p:grpSpPr>
        <p:sp>
          <p:nvSpPr>
            <p:cNvPr id="41" name="矩形 40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 46"/>
          <p:cNvGrpSpPr/>
          <p:nvPr userDrawn="1"/>
        </p:nvGrpSpPr>
        <p:grpSpPr>
          <a:xfrm rot="5400000">
            <a:off x="2971908" y="973063"/>
            <a:ext cx="986772" cy="986773"/>
            <a:chOff x="0" y="1248227"/>
            <a:chExt cx="1248229" cy="1248230"/>
          </a:xfrm>
        </p:grpSpPr>
        <p:sp>
          <p:nvSpPr>
            <p:cNvPr id="48" name="矩形 47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三角形 48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三角形 49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组 50"/>
          <p:cNvGrpSpPr/>
          <p:nvPr userDrawn="1"/>
        </p:nvGrpSpPr>
        <p:grpSpPr>
          <a:xfrm>
            <a:off x="1845" y="1959833"/>
            <a:ext cx="986772" cy="986772"/>
            <a:chOff x="2336" y="2502549"/>
            <a:chExt cx="1248229" cy="1248229"/>
          </a:xfrm>
        </p:grpSpPr>
        <p:sp>
          <p:nvSpPr>
            <p:cNvPr id="52" name="矩形 51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3" name="组 52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4" name="矩形 53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矩形 54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8" name="矩形 57"/>
          <p:cNvSpPr/>
          <p:nvPr userDrawn="1"/>
        </p:nvSpPr>
        <p:spPr>
          <a:xfrm>
            <a:off x="986770" y="1959840"/>
            <a:ext cx="986764" cy="986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59" name="组 58"/>
          <p:cNvGrpSpPr/>
          <p:nvPr userDrawn="1"/>
        </p:nvGrpSpPr>
        <p:grpSpPr>
          <a:xfrm>
            <a:off x="2971907" y="1953656"/>
            <a:ext cx="986773" cy="992948"/>
            <a:chOff x="3759350" y="2494736"/>
            <a:chExt cx="1248230" cy="1256042"/>
          </a:xfrm>
        </p:grpSpPr>
        <p:sp>
          <p:nvSpPr>
            <p:cNvPr id="60" name="矩形 59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61" name="组 60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62" name="椭圆 61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椭圆 62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椭圆 63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椭圆 64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6" name="组 65"/>
          <p:cNvGrpSpPr/>
          <p:nvPr userDrawn="1"/>
        </p:nvGrpSpPr>
        <p:grpSpPr>
          <a:xfrm>
            <a:off x="1979336" y="1943411"/>
            <a:ext cx="998370" cy="1006112"/>
            <a:chOff x="1886852" y="1870267"/>
            <a:chExt cx="951721" cy="959102"/>
          </a:xfrm>
        </p:grpSpPr>
        <p:sp>
          <p:nvSpPr>
            <p:cNvPr id="67" name="直角三角形 66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直角三角形 67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 68"/>
          <p:cNvGrpSpPr/>
          <p:nvPr userDrawn="1"/>
        </p:nvGrpSpPr>
        <p:grpSpPr>
          <a:xfrm rot="10800000">
            <a:off x="1989021" y="4911420"/>
            <a:ext cx="986772" cy="986772"/>
            <a:chOff x="1248229" y="0"/>
            <a:chExt cx="1248229" cy="1248229"/>
          </a:xfrm>
        </p:grpSpPr>
        <p:sp>
          <p:nvSpPr>
            <p:cNvPr id="70" name="矩形 69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组 75"/>
          <p:cNvGrpSpPr/>
          <p:nvPr userDrawn="1"/>
        </p:nvGrpSpPr>
        <p:grpSpPr>
          <a:xfrm rot="10800000">
            <a:off x="990652" y="4899823"/>
            <a:ext cx="998370" cy="998370"/>
            <a:chOff x="2496456" y="-1"/>
            <a:chExt cx="1262899" cy="1262899"/>
          </a:xfrm>
        </p:grpSpPr>
        <p:sp>
          <p:nvSpPr>
            <p:cNvPr id="77" name="直角三角形 76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直角三角形 77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组 78"/>
          <p:cNvGrpSpPr/>
          <p:nvPr userDrawn="1"/>
        </p:nvGrpSpPr>
        <p:grpSpPr>
          <a:xfrm rot="10800000">
            <a:off x="1989029" y="3924656"/>
            <a:ext cx="986764" cy="986764"/>
            <a:chOff x="1248227" y="1248229"/>
            <a:chExt cx="1248229" cy="1248229"/>
          </a:xfrm>
        </p:grpSpPr>
        <p:sp>
          <p:nvSpPr>
            <p:cNvPr id="80" name="矩形 79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组 81"/>
          <p:cNvGrpSpPr/>
          <p:nvPr userDrawn="1"/>
        </p:nvGrpSpPr>
        <p:grpSpPr>
          <a:xfrm rot="10800000">
            <a:off x="2975793" y="3924648"/>
            <a:ext cx="986772" cy="986773"/>
            <a:chOff x="0" y="1248227"/>
            <a:chExt cx="1248229" cy="1248230"/>
          </a:xfrm>
        </p:grpSpPr>
        <p:sp>
          <p:nvSpPr>
            <p:cNvPr id="83" name="矩形 82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三角形 83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三角形 84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组 85"/>
          <p:cNvGrpSpPr/>
          <p:nvPr userDrawn="1"/>
        </p:nvGrpSpPr>
        <p:grpSpPr>
          <a:xfrm rot="10800000">
            <a:off x="2975792" y="4911420"/>
            <a:ext cx="986773" cy="986772"/>
            <a:chOff x="0" y="0"/>
            <a:chExt cx="1248230" cy="1248229"/>
          </a:xfrm>
        </p:grpSpPr>
        <p:sp>
          <p:nvSpPr>
            <p:cNvPr id="87" name="矩形 86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矩形 91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矩形 92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组 93"/>
          <p:cNvGrpSpPr/>
          <p:nvPr userDrawn="1"/>
        </p:nvGrpSpPr>
        <p:grpSpPr>
          <a:xfrm>
            <a:off x="990650" y="3924656"/>
            <a:ext cx="998376" cy="986768"/>
            <a:chOff x="5617024" y="653140"/>
            <a:chExt cx="2496460" cy="2467431"/>
          </a:xfrm>
        </p:grpSpPr>
        <p:grpSp>
          <p:nvGrpSpPr>
            <p:cNvPr id="95" name="组 94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105" name="直角三角形 104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直角三角形 105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组 95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103" name="直角三角形 102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直角三角形 103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7" name="组 96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101" name="直角三角形 100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直角三角形 101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8" name="组 97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99" name="直角三角形 98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直角三角形 99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7" name="组 106"/>
          <p:cNvGrpSpPr/>
          <p:nvPr userDrawn="1"/>
        </p:nvGrpSpPr>
        <p:grpSpPr>
          <a:xfrm rot="10800000">
            <a:off x="3880" y="4911420"/>
            <a:ext cx="986772" cy="986772"/>
            <a:chOff x="3725324" y="1238432"/>
            <a:chExt cx="1248229" cy="1248229"/>
          </a:xfrm>
        </p:grpSpPr>
        <p:sp>
          <p:nvSpPr>
            <p:cNvPr id="108" name="矩形 107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矩形 108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矩形 109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矩形 110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矩形 111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组 113"/>
          <p:cNvGrpSpPr/>
          <p:nvPr userDrawn="1"/>
        </p:nvGrpSpPr>
        <p:grpSpPr>
          <a:xfrm rot="16200000">
            <a:off x="3884" y="3929518"/>
            <a:ext cx="986772" cy="986773"/>
            <a:chOff x="0" y="1248227"/>
            <a:chExt cx="1248229" cy="1248230"/>
          </a:xfrm>
        </p:grpSpPr>
        <p:sp>
          <p:nvSpPr>
            <p:cNvPr id="115" name="矩形 114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三角形 115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三角形 116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组 117"/>
          <p:cNvGrpSpPr/>
          <p:nvPr userDrawn="1"/>
        </p:nvGrpSpPr>
        <p:grpSpPr>
          <a:xfrm rot="10800000">
            <a:off x="2973946" y="2942749"/>
            <a:ext cx="986772" cy="986772"/>
            <a:chOff x="2336" y="2502549"/>
            <a:chExt cx="1248229" cy="1248229"/>
          </a:xfrm>
        </p:grpSpPr>
        <p:sp>
          <p:nvSpPr>
            <p:cNvPr id="119" name="矩形 118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0" name="组 119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21" name="矩形 120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矩形 121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矩形 122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矩形 123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25" name="矩形 124"/>
          <p:cNvSpPr/>
          <p:nvPr userDrawn="1"/>
        </p:nvSpPr>
        <p:spPr>
          <a:xfrm rot="10800000">
            <a:off x="1989029" y="2942749"/>
            <a:ext cx="986764" cy="986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26" name="组 125"/>
          <p:cNvGrpSpPr/>
          <p:nvPr userDrawn="1"/>
        </p:nvGrpSpPr>
        <p:grpSpPr>
          <a:xfrm rot="10800000">
            <a:off x="3884" y="2942749"/>
            <a:ext cx="986773" cy="992948"/>
            <a:chOff x="3759350" y="2494736"/>
            <a:chExt cx="1248230" cy="1256042"/>
          </a:xfrm>
        </p:grpSpPr>
        <p:sp>
          <p:nvSpPr>
            <p:cNvPr id="127" name="矩形 126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8" name="组 127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129" name="椭圆 128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椭圆 129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椭圆 130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椭圆 131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3" name="组 132"/>
          <p:cNvGrpSpPr/>
          <p:nvPr userDrawn="1"/>
        </p:nvGrpSpPr>
        <p:grpSpPr>
          <a:xfrm rot="10800000">
            <a:off x="1003665" y="2939830"/>
            <a:ext cx="998370" cy="1006112"/>
            <a:chOff x="1886852" y="1870267"/>
            <a:chExt cx="951721" cy="959102"/>
          </a:xfrm>
        </p:grpSpPr>
        <p:sp>
          <p:nvSpPr>
            <p:cNvPr id="134" name="直角三角形 133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直角三角形 134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组 135"/>
          <p:cNvGrpSpPr/>
          <p:nvPr userDrawn="1"/>
        </p:nvGrpSpPr>
        <p:grpSpPr>
          <a:xfrm rot="10800000">
            <a:off x="3950148" y="-5731"/>
            <a:ext cx="998370" cy="1006112"/>
            <a:chOff x="1886852" y="1870267"/>
            <a:chExt cx="951721" cy="959102"/>
          </a:xfrm>
        </p:grpSpPr>
        <p:sp>
          <p:nvSpPr>
            <p:cNvPr id="137" name="直角三角形 136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直角三角形 137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9" name="组 138"/>
          <p:cNvGrpSpPr/>
          <p:nvPr userDrawn="1"/>
        </p:nvGrpSpPr>
        <p:grpSpPr>
          <a:xfrm rot="10800000">
            <a:off x="3944345" y="975982"/>
            <a:ext cx="986772" cy="986772"/>
            <a:chOff x="2336" y="2502549"/>
            <a:chExt cx="1248229" cy="1248229"/>
          </a:xfrm>
        </p:grpSpPr>
        <p:sp>
          <p:nvSpPr>
            <p:cNvPr id="140" name="矩形 139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41" name="组 140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42" name="矩形 141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矩形 142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矩形 143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矩形 144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6" name="组 145"/>
          <p:cNvGrpSpPr/>
          <p:nvPr userDrawn="1"/>
        </p:nvGrpSpPr>
        <p:grpSpPr>
          <a:xfrm rot="16200000">
            <a:off x="3944346" y="1953656"/>
            <a:ext cx="986772" cy="986773"/>
            <a:chOff x="0" y="1248227"/>
            <a:chExt cx="1248229" cy="1248230"/>
          </a:xfrm>
        </p:grpSpPr>
        <p:sp>
          <p:nvSpPr>
            <p:cNvPr id="147" name="矩形 146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三角形 147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9" name="三角形 148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组 149"/>
          <p:cNvGrpSpPr/>
          <p:nvPr userDrawn="1"/>
        </p:nvGrpSpPr>
        <p:grpSpPr>
          <a:xfrm rot="10800000">
            <a:off x="3944346" y="2942749"/>
            <a:ext cx="986773" cy="986772"/>
            <a:chOff x="0" y="0"/>
            <a:chExt cx="1248230" cy="1248229"/>
          </a:xfrm>
        </p:grpSpPr>
        <p:sp>
          <p:nvSpPr>
            <p:cNvPr id="151" name="矩形 150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矩形 151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3" name="矩形 152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4" name="矩形 153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5" name="矩形 154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6" name="矩形 155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7" name="矩形 156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8" name="组 157"/>
          <p:cNvGrpSpPr/>
          <p:nvPr userDrawn="1"/>
        </p:nvGrpSpPr>
        <p:grpSpPr>
          <a:xfrm rot="10800000">
            <a:off x="3944347" y="3924648"/>
            <a:ext cx="986764" cy="986764"/>
            <a:chOff x="1248227" y="1248229"/>
            <a:chExt cx="1248229" cy="1248229"/>
          </a:xfrm>
        </p:grpSpPr>
        <p:sp>
          <p:nvSpPr>
            <p:cNvPr id="159" name="矩形 158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0" name="椭圆 159"/>
            <p:cNvSpPr/>
            <p:nvPr userDrawn="1"/>
          </p:nvSpPr>
          <p:spPr>
            <a:xfrm>
              <a:off x="1604898" y="1604900"/>
              <a:ext cx="534887" cy="53488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1" name="组 160"/>
          <p:cNvGrpSpPr/>
          <p:nvPr userDrawn="1"/>
        </p:nvGrpSpPr>
        <p:grpSpPr>
          <a:xfrm rot="10800000">
            <a:off x="3926418" y="4910009"/>
            <a:ext cx="998370" cy="1006112"/>
            <a:chOff x="1886852" y="1870267"/>
            <a:chExt cx="951721" cy="959102"/>
          </a:xfrm>
        </p:grpSpPr>
        <p:sp>
          <p:nvSpPr>
            <p:cNvPr id="162" name="直角三角形 161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3" name="直角三角形 162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4" name="组 163"/>
          <p:cNvGrpSpPr/>
          <p:nvPr userDrawn="1"/>
        </p:nvGrpSpPr>
        <p:grpSpPr>
          <a:xfrm>
            <a:off x="989208" y="5901526"/>
            <a:ext cx="986772" cy="986772"/>
            <a:chOff x="2336" y="2502549"/>
            <a:chExt cx="1248229" cy="1248229"/>
          </a:xfrm>
        </p:grpSpPr>
        <p:sp>
          <p:nvSpPr>
            <p:cNvPr id="165" name="矩形 164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66" name="组 165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67" name="矩形 166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矩形 167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矩形 168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矩形 169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71" name="矩形 170"/>
          <p:cNvSpPr/>
          <p:nvPr userDrawn="1"/>
        </p:nvSpPr>
        <p:spPr>
          <a:xfrm>
            <a:off x="1974132" y="5901533"/>
            <a:ext cx="986764" cy="986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72" name="组 171"/>
          <p:cNvGrpSpPr/>
          <p:nvPr userDrawn="1"/>
        </p:nvGrpSpPr>
        <p:grpSpPr>
          <a:xfrm>
            <a:off x="3940462" y="5895349"/>
            <a:ext cx="986773" cy="992948"/>
            <a:chOff x="3759350" y="2494736"/>
            <a:chExt cx="1248230" cy="1256042"/>
          </a:xfrm>
        </p:grpSpPr>
        <p:sp>
          <p:nvSpPr>
            <p:cNvPr id="173" name="矩形 172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74" name="组 173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175" name="椭圆 174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椭圆 175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椭圆 176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椭圆 177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79" name="组 178"/>
          <p:cNvGrpSpPr/>
          <p:nvPr userDrawn="1"/>
        </p:nvGrpSpPr>
        <p:grpSpPr>
          <a:xfrm>
            <a:off x="2947891" y="5885105"/>
            <a:ext cx="998370" cy="1006112"/>
            <a:chOff x="1886852" y="1870267"/>
            <a:chExt cx="951721" cy="959102"/>
          </a:xfrm>
        </p:grpSpPr>
        <p:sp>
          <p:nvSpPr>
            <p:cNvPr id="180" name="直角三角形 179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1" name="直角三角形 180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2" name="组 181"/>
          <p:cNvGrpSpPr/>
          <p:nvPr userDrawn="1"/>
        </p:nvGrpSpPr>
        <p:grpSpPr>
          <a:xfrm>
            <a:off x="-2" y="5901526"/>
            <a:ext cx="996446" cy="986772"/>
            <a:chOff x="0" y="0"/>
            <a:chExt cx="1248230" cy="1248229"/>
          </a:xfrm>
        </p:grpSpPr>
        <p:sp>
          <p:nvSpPr>
            <p:cNvPr id="183" name="矩形 182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4" name="矩形 183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5" name="矩形 184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6" name="矩形 185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7" name="矩形 186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8" name="矩形 187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9" name="矩形 188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0" name="组 189"/>
          <p:cNvGrpSpPr/>
          <p:nvPr userDrawn="1"/>
        </p:nvGrpSpPr>
        <p:grpSpPr>
          <a:xfrm>
            <a:off x="4922573" y="7139"/>
            <a:ext cx="986772" cy="986772"/>
            <a:chOff x="1248229" y="0"/>
            <a:chExt cx="1248229" cy="1248229"/>
          </a:xfrm>
        </p:grpSpPr>
        <p:sp>
          <p:nvSpPr>
            <p:cNvPr id="191" name="矩形 190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2" name="矩形 191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3" name="矩形 192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4" name="矩形 193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5" name="矩形 194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6" name="矩形 195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7" name="组 196"/>
          <p:cNvGrpSpPr/>
          <p:nvPr userDrawn="1"/>
        </p:nvGrpSpPr>
        <p:grpSpPr>
          <a:xfrm>
            <a:off x="5909344" y="7138"/>
            <a:ext cx="998370" cy="998370"/>
            <a:chOff x="2496456" y="-1"/>
            <a:chExt cx="1262899" cy="1262899"/>
          </a:xfrm>
        </p:grpSpPr>
        <p:sp>
          <p:nvSpPr>
            <p:cNvPr id="198" name="直角三角形 197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9" name="直角三角形 198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0" name="组 199"/>
          <p:cNvGrpSpPr/>
          <p:nvPr userDrawn="1"/>
        </p:nvGrpSpPr>
        <p:grpSpPr>
          <a:xfrm>
            <a:off x="4922572" y="975103"/>
            <a:ext cx="986764" cy="986764"/>
            <a:chOff x="1248227" y="1248229"/>
            <a:chExt cx="1248229" cy="1248229"/>
          </a:xfrm>
        </p:grpSpPr>
        <p:sp>
          <p:nvSpPr>
            <p:cNvPr id="201" name="矩形 200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2" name="椭圆 201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3" name="组 202"/>
          <p:cNvGrpSpPr/>
          <p:nvPr userDrawn="1"/>
        </p:nvGrpSpPr>
        <p:grpSpPr>
          <a:xfrm rot="10800000">
            <a:off x="5909339" y="975100"/>
            <a:ext cx="998376" cy="986768"/>
            <a:chOff x="5617024" y="653140"/>
            <a:chExt cx="2496460" cy="2467431"/>
          </a:xfrm>
        </p:grpSpPr>
        <p:grpSp>
          <p:nvGrpSpPr>
            <p:cNvPr id="204" name="组 203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214" name="直角三角形 213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直角三角形 214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5" name="组 204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212" name="直角三角形 211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直角三角形 212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6" name="组 205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210" name="直角三角形 209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直角三角形 210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7" name="组 206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208" name="直角三角形 207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直角三角形 208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16" name="矩形 215"/>
          <p:cNvSpPr/>
          <p:nvPr userDrawn="1"/>
        </p:nvSpPr>
        <p:spPr>
          <a:xfrm>
            <a:off x="4922572" y="1948769"/>
            <a:ext cx="986764" cy="986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17" name="组 216"/>
          <p:cNvGrpSpPr/>
          <p:nvPr userDrawn="1"/>
        </p:nvGrpSpPr>
        <p:grpSpPr>
          <a:xfrm>
            <a:off x="5915138" y="1932340"/>
            <a:ext cx="992576" cy="1027364"/>
            <a:chOff x="1886852" y="1870267"/>
            <a:chExt cx="951721" cy="959102"/>
          </a:xfrm>
        </p:grpSpPr>
        <p:sp>
          <p:nvSpPr>
            <p:cNvPr id="218" name="直角三角形 217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9" name="直角三角形 218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0" name="组 219"/>
          <p:cNvGrpSpPr/>
          <p:nvPr userDrawn="1"/>
        </p:nvGrpSpPr>
        <p:grpSpPr>
          <a:xfrm rot="10800000">
            <a:off x="5924823" y="4918278"/>
            <a:ext cx="986772" cy="986772"/>
            <a:chOff x="1248229" y="0"/>
            <a:chExt cx="1248229" cy="1248229"/>
          </a:xfrm>
        </p:grpSpPr>
        <p:sp>
          <p:nvSpPr>
            <p:cNvPr id="221" name="矩形 220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2" name="矩形 221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3" name="矩形 222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4" name="矩形 223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5" name="矩形 224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6" name="矩形 225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7" name="组 226"/>
          <p:cNvGrpSpPr/>
          <p:nvPr userDrawn="1"/>
        </p:nvGrpSpPr>
        <p:grpSpPr>
          <a:xfrm rot="10800000">
            <a:off x="4926454" y="4906681"/>
            <a:ext cx="998370" cy="998370"/>
            <a:chOff x="2496456" y="-1"/>
            <a:chExt cx="1262899" cy="1262899"/>
          </a:xfrm>
        </p:grpSpPr>
        <p:sp>
          <p:nvSpPr>
            <p:cNvPr id="228" name="直角三角形 227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9" name="直角三角形 228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0" name="组 229"/>
          <p:cNvGrpSpPr/>
          <p:nvPr userDrawn="1"/>
        </p:nvGrpSpPr>
        <p:grpSpPr>
          <a:xfrm rot="10800000">
            <a:off x="5924831" y="3931514"/>
            <a:ext cx="986764" cy="986764"/>
            <a:chOff x="1248227" y="1248229"/>
            <a:chExt cx="1248229" cy="1248229"/>
          </a:xfrm>
        </p:grpSpPr>
        <p:sp>
          <p:nvSpPr>
            <p:cNvPr id="231" name="矩形 230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2" name="椭圆 231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3" name="组 232"/>
          <p:cNvGrpSpPr/>
          <p:nvPr userDrawn="1"/>
        </p:nvGrpSpPr>
        <p:grpSpPr>
          <a:xfrm>
            <a:off x="4926452" y="3931514"/>
            <a:ext cx="998376" cy="986768"/>
            <a:chOff x="5617024" y="653140"/>
            <a:chExt cx="2496460" cy="2467431"/>
          </a:xfrm>
        </p:grpSpPr>
        <p:grpSp>
          <p:nvGrpSpPr>
            <p:cNvPr id="234" name="组 233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244" name="直角三角形 243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直角三角形 244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5" name="组 234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242" name="直角三角形 241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直角三角形 242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6" name="组 235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240" name="直角三角形 239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直角三角形 240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7" name="组 236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238" name="直角三角形 237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直角三角形 238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46" name="矩形 245"/>
          <p:cNvSpPr/>
          <p:nvPr userDrawn="1"/>
        </p:nvSpPr>
        <p:spPr>
          <a:xfrm rot="10800000">
            <a:off x="5924831" y="2931678"/>
            <a:ext cx="986764" cy="986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47" name="组 246"/>
          <p:cNvGrpSpPr/>
          <p:nvPr userDrawn="1"/>
        </p:nvGrpSpPr>
        <p:grpSpPr>
          <a:xfrm rot="10800000">
            <a:off x="4939467" y="2928759"/>
            <a:ext cx="998370" cy="1013388"/>
            <a:chOff x="1886852" y="1870267"/>
            <a:chExt cx="951721" cy="959102"/>
          </a:xfrm>
        </p:grpSpPr>
        <p:sp>
          <p:nvSpPr>
            <p:cNvPr id="248" name="直角三角形 247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9" name="直角三角形 248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0" name="组 249"/>
          <p:cNvGrpSpPr/>
          <p:nvPr userDrawn="1"/>
        </p:nvGrpSpPr>
        <p:grpSpPr>
          <a:xfrm>
            <a:off x="4925010" y="5890455"/>
            <a:ext cx="986772" cy="986772"/>
            <a:chOff x="2336" y="2502549"/>
            <a:chExt cx="1248229" cy="1248229"/>
          </a:xfrm>
        </p:grpSpPr>
        <p:sp>
          <p:nvSpPr>
            <p:cNvPr id="251" name="矩形 250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52" name="组 251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53" name="矩形 252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矩形 253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矩形 254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矩形 255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57" name="矩形 256"/>
          <p:cNvSpPr/>
          <p:nvPr userDrawn="1"/>
        </p:nvSpPr>
        <p:spPr>
          <a:xfrm>
            <a:off x="5909934" y="5890462"/>
            <a:ext cx="986764" cy="986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9" name="文本占位符 258"/>
          <p:cNvSpPr>
            <a:spLocks noGrp="1"/>
          </p:cNvSpPr>
          <p:nvPr>
            <p:ph type="body" sz="quarter" idx="10" hasCustomPrompt="1"/>
          </p:nvPr>
        </p:nvSpPr>
        <p:spPr>
          <a:xfrm>
            <a:off x="7763435" y="1334014"/>
            <a:ext cx="3514163" cy="29392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39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60" name="文本占位符 258"/>
          <p:cNvSpPr>
            <a:spLocks noGrp="1"/>
          </p:cNvSpPr>
          <p:nvPr>
            <p:ph type="body" sz="quarter" idx="11" hasCustomPrompt="1"/>
          </p:nvPr>
        </p:nvSpPr>
        <p:spPr>
          <a:xfrm>
            <a:off x="7763435" y="4273275"/>
            <a:ext cx="3514163" cy="8403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 userDrawn="1"/>
        </p:nvGrpSpPr>
        <p:grpSpPr>
          <a:xfrm>
            <a:off x="1018438" y="588"/>
            <a:ext cx="1018440" cy="1018440"/>
            <a:chOff x="1248229" y="0"/>
            <a:chExt cx="1248229" cy="1248229"/>
          </a:xfrm>
        </p:grpSpPr>
        <p:sp>
          <p:nvSpPr>
            <p:cNvPr id="5" name="矩形 4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 10"/>
          <p:cNvGrpSpPr/>
          <p:nvPr userDrawn="1"/>
        </p:nvGrpSpPr>
        <p:grpSpPr>
          <a:xfrm>
            <a:off x="2036878" y="587"/>
            <a:ext cx="1030411" cy="1030411"/>
            <a:chOff x="2496456" y="-1"/>
            <a:chExt cx="1262899" cy="1262899"/>
          </a:xfrm>
        </p:grpSpPr>
        <p:sp>
          <p:nvSpPr>
            <p:cNvPr id="12" name="直角三角形 11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直角三角形 12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组 13"/>
          <p:cNvGrpSpPr/>
          <p:nvPr userDrawn="1"/>
        </p:nvGrpSpPr>
        <p:grpSpPr>
          <a:xfrm>
            <a:off x="-2" y="588"/>
            <a:ext cx="1018441" cy="1018440"/>
            <a:chOff x="0" y="0"/>
            <a:chExt cx="1248230" cy="1248229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 21"/>
          <p:cNvGrpSpPr/>
          <p:nvPr userDrawn="1"/>
        </p:nvGrpSpPr>
        <p:grpSpPr>
          <a:xfrm>
            <a:off x="3067288" y="588"/>
            <a:ext cx="1018440" cy="1018440"/>
            <a:chOff x="3725324" y="1238432"/>
            <a:chExt cx="1248229" cy="1248229"/>
          </a:xfrm>
        </p:grpSpPr>
        <p:sp>
          <p:nvSpPr>
            <p:cNvPr id="23" name="矩形 22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 28"/>
          <p:cNvGrpSpPr/>
          <p:nvPr userDrawn="1"/>
        </p:nvGrpSpPr>
        <p:grpSpPr>
          <a:xfrm>
            <a:off x="7104530" y="7663"/>
            <a:ext cx="1018440" cy="1018440"/>
            <a:chOff x="2336" y="2502549"/>
            <a:chExt cx="1248229" cy="1248229"/>
          </a:xfrm>
        </p:grpSpPr>
        <p:sp>
          <p:nvSpPr>
            <p:cNvPr id="30" name="矩形 29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1" name="组 30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" name="矩形 31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6" name="矩形 35"/>
          <p:cNvSpPr/>
          <p:nvPr userDrawn="1"/>
        </p:nvSpPr>
        <p:spPr>
          <a:xfrm>
            <a:off x="8121064" y="7670"/>
            <a:ext cx="1018432" cy="1018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 36"/>
          <p:cNvGrpSpPr/>
          <p:nvPr userDrawn="1"/>
        </p:nvGrpSpPr>
        <p:grpSpPr>
          <a:xfrm>
            <a:off x="10169910" y="1288"/>
            <a:ext cx="1018441" cy="1024815"/>
            <a:chOff x="3759350" y="2494736"/>
            <a:chExt cx="1248230" cy="1256042"/>
          </a:xfrm>
        </p:grpSpPr>
        <p:sp>
          <p:nvSpPr>
            <p:cNvPr id="38" name="矩形 37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9" name="组 38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40" name="椭圆 39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椭圆 40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椭圆 41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椭圆 42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4" name="组 43"/>
          <p:cNvGrpSpPr/>
          <p:nvPr userDrawn="1"/>
        </p:nvGrpSpPr>
        <p:grpSpPr>
          <a:xfrm>
            <a:off x="9145484" y="-27215"/>
            <a:ext cx="1030411" cy="1060000"/>
            <a:chOff x="1886852" y="1870267"/>
            <a:chExt cx="951721" cy="959102"/>
          </a:xfrm>
        </p:grpSpPr>
        <p:sp>
          <p:nvSpPr>
            <p:cNvPr id="45" name="直角三角形 44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直角三角形 45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 46"/>
          <p:cNvGrpSpPr/>
          <p:nvPr userDrawn="1"/>
        </p:nvGrpSpPr>
        <p:grpSpPr>
          <a:xfrm rot="10800000">
            <a:off x="4076919" y="-5617"/>
            <a:ext cx="1030411" cy="1038401"/>
            <a:chOff x="1886852" y="1870267"/>
            <a:chExt cx="951721" cy="959102"/>
          </a:xfrm>
        </p:grpSpPr>
        <p:sp>
          <p:nvSpPr>
            <p:cNvPr id="48" name="直角三角形 47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直角三角形 48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组 49"/>
          <p:cNvGrpSpPr/>
          <p:nvPr userDrawn="1"/>
        </p:nvGrpSpPr>
        <p:grpSpPr>
          <a:xfrm rot="16200000">
            <a:off x="11173558" y="1288"/>
            <a:ext cx="1018440" cy="1018441"/>
            <a:chOff x="0" y="1248227"/>
            <a:chExt cx="1248229" cy="1248230"/>
          </a:xfrm>
        </p:grpSpPr>
        <p:sp>
          <p:nvSpPr>
            <p:cNvPr id="51" name="矩形 50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三角形 51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三角形 52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组 53"/>
          <p:cNvGrpSpPr/>
          <p:nvPr userDrawn="1"/>
        </p:nvGrpSpPr>
        <p:grpSpPr>
          <a:xfrm>
            <a:off x="5080552" y="7666"/>
            <a:ext cx="1018440" cy="1018440"/>
            <a:chOff x="1248229" y="0"/>
            <a:chExt cx="1248229" cy="1248229"/>
          </a:xfrm>
        </p:grpSpPr>
        <p:sp>
          <p:nvSpPr>
            <p:cNvPr id="55" name="矩形 54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组 60"/>
          <p:cNvGrpSpPr/>
          <p:nvPr userDrawn="1"/>
        </p:nvGrpSpPr>
        <p:grpSpPr>
          <a:xfrm>
            <a:off x="6098992" y="7665"/>
            <a:ext cx="1030411" cy="1030411"/>
            <a:chOff x="2496456" y="-1"/>
            <a:chExt cx="1262899" cy="1262899"/>
          </a:xfrm>
        </p:grpSpPr>
        <p:sp>
          <p:nvSpPr>
            <p:cNvPr id="62" name="直角三角形 61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直角三角形 62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5" name="文本占位符 64"/>
          <p:cNvSpPr>
            <a:spLocks noGrp="1"/>
          </p:cNvSpPr>
          <p:nvPr>
            <p:ph type="body" sz="quarter" idx="10"/>
          </p:nvPr>
        </p:nvSpPr>
        <p:spPr>
          <a:xfrm>
            <a:off x="279609" y="1198953"/>
            <a:ext cx="3514538" cy="5729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Impact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 charset="0"/>
              <a:ea typeface="Segoe UI Light" panose="020B0502040204020203" charset="0"/>
              <a:cs typeface="Segoe UI Light" panose="020B0502040204020203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1" Type="http://schemas.openxmlformats.org/officeDocument/2006/relationships/hyperlink" Target="http://office.msn.com.cn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hyperlink" Target="http://office.msn.com.cn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hyperlink" Target="http://office.msn.com.cn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hyperlink" Target="http://office.msn.com.cn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hyperlink" Target="http://office.msn.com.cn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1" Type="http://schemas.openxmlformats.org/officeDocument/2006/relationships/hyperlink" Target="http://office.msn.com.cn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1" Type="http://schemas.openxmlformats.org/officeDocument/2006/relationships/hyperlink" Target="http://office.msn.com.c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hyperlink" Target="http://office.msn.com.cn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hyperlink" Target="http://office.msn.com.cn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1" Type="http://schemas.openxmlformats.org/officeDocument/2006/relationships/hyperlink" Target="http://office.msn.com.cn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hyperlink" Target="http://office.msn.com.cn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hyperlink" Target="http://office.msn.com.cn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hdphoto1.wdp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920750" y="3598545"/>
            <a:ext cx="9458325" cy="840105"/>
          </a:xfrm>
        </p:spPr>
        <p:txBody>
          <a:bodyPr/>
          <a:lstStyle/>
          <a:p>
            <a:r>
              <a:rPr kumimoji="1" lang="zh-CN" altLang="en-US" sz="4000" dirty="0" smtClean="0"/>
              <a:t>个人博客管理系统的设计与实现</a:t>
            </a:r>
            <a:endParaRPr kumimoji="1" lang="zh-CN" altLang="en-US" sz="4000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dirty="0"/>
              <a:t>张君卓</a:t>
            </a:r>
            <a:endParaRPr kumimoji="1"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dirty="0" smtClean="0"/>
              <a:t>20135612</a:t>
            </a:r>
            <a:endParaRPr kumimoji="1"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 功能介绍</a:t>
            </a:r>
            <a:endParaRPr kumimoji="1"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4630109" y="2747520"/>
            <a:ext cx="2304254" cy="23042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博客的添加、编辑、删除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382527" y="2125049"/>
            <a:ext cx="1503006" cy="15030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TITLE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HERE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407432" y="4876335"/>
            <a:ext cx="1503006" cy="15030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TITLE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HERE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212751" y="3271885"/>
            <a:ext cx="977153" cy="97715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TITLE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619461" y="4023389"/>
            <a:ext cx="977153" cy="9771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TITLE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763592" y="4082322"/>
            <a:ext cx="977153" cy="9771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TITLE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847145" y="2387975"/>
            <a:ext cx="977153" cy="9771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TITLE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9835349" y="1510437"/>
            <a:ext cx="977153" cy="9771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TITLE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0047360" y="2783309"/>
            <a:ext cx="977153" cy="9771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TITLE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740909" y="4839365"/>
            <a:ext cx="1503006" cy="15030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TITLE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HERE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" name="直线连接符 4"/>
          <p:cNvCxnSpPr>
            <a:stCxn id="16" idx="6"/>
            <a:endCxn id="3" idx="2"/>
          </p:cNvCxnSpPr>
          <p:nvPr/>
        </p:nvCxnSpPr>
        <p:spPr>
          <a:xfrm>
            <a:off x="4189904" y="3760462"/>
            <a:ext cx="440205" cy="139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>
            <a:stCxn id="21" idx="5"/>
            <a:endCxn id="16" idx="2"/>
          </p:cNvCxnSpPr>
          <p:nvPr/>
        </p:nvCxnSpPr>
        <p:spPr>
          <a:xfrm>
            <a:off x="2681197" y="3222027"/>
            <a:ext cx="531554" cy="538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>
            <a:stCxn id="16" idx="2"/>
            <a:endCxn id="20" idx="7"/>
          </p:cNvCxnSpPr>
          <p:nvPr/>
        </p:nvCxnSpPr>
        <p:spPr>
          <a:xfrm flipH="1">
            <a:off x="2597644" y="3760462"/>
            <a:ext cx="615107" cy="464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>
            <a:stCxn id="3" idx="3"/>
            <a:endCxn id="15" idx="7"/>
          </p:cNvCxnSpPr>
          <p:nvPr/>
        </p:nvCxnSpPr>
        <p:spPr>
          <a:xfrm flipH="1">
            <a:off x="4690328" y="4714324"/>
            <a:ext cx="277231" cy="382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/>
          <p:cNvCxnSpPr>
            <a:stCxn id="3" idx="7"/>
            <a:endCxn id="14" idx="2"/>
          </p:cNvCxnSpPr>
          <p:nvPr/>
        </p:nvCxnSpPr>
        <p:spPr>
          <a:xfrm flipV="1">
            <a:off x="6596913" y="2876552"/>
            <a:ext cx="785614" cy="208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>
            <a:stCxn id="14" idx="6"/>
            <a:endCxn id="22" idx="2"/>
          </p:cNvCxnSpPr>
          <p:nvPr/>
        </p:nvCxnSpPr>
        <p:spPr>
          <a:xfrm flipV="1">
            <a:off x="8885533" y="1999014"/>
            <a:ext cx="949816" cy="877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/>
          <p:cNvCxnSpPr>
            <a:stCxn id="14" idx="6"/>
            <a:endCxn id="28" idx="2"/>
          </p:cNvCxnSpPr>
          <p:nvPr/>
        </p:nvCxnSpPr>
        <p:spPr>
          <a:xfrm>
            <a:off x="8885533" y="2876552"/>
            <a:ext cx="1161827" cy="395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/>
          <p:cNvCxnSpPr>
            <a:stCxn id="14" idx="6"/>
            <a:endCxn id="19" idx="1"/>
          </p:cNvCxnSpPr>
          <p:nvPr/>
        </p:nvCxnSpPr>
        <p:spPr>
          <a:xfrm>
            <a:off x="8885533" y="2876552"/>
            <a:ext cx="877029" cy="1289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>
            <a:stCxn id="3" idx="5"/>
            <a:endCxn id="29" idx="1"/>
          </p:cNvCxnSpPr>
          <p:nvPr/>
        </p:nvCxnSpPr>
        <p:spPr>
          <a:xfrm>
            <a:off x="6596913" y="4714324"/>
            <a:ext cx="364106" cy="345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研究方法</a:t>
            </a:r>
            <a:endParaRPr kumimoji="1" lang="zh-CN" altLang="en-US" dirty="0"/>
          </a:p>
        </p:txBody>
      </p:sp>
      <p:pic>
        <p:nvPicPr>
          <p:cNvPr id="4" name="图片 3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103" y="6352353"/>
            <a:ext cx="2016826" cy="2662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 技术架构</a:t>
            </a:r>
            <a:endParaRPr kumimoji="1"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4630109" y="2747520"/>
            <a:ext cx="2304254" cy="23042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TITLE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HERE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382527" y="2125049"/>
            <a:ext cx="1503006" cy="15030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TITLE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HERE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407432" y="4876335"/>
            <a:ext cx="1503006" cy="15030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TITLE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HERE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212751" y="3271885"/>
            <a:ext cx="977153" cy="97715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TITLE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619461" y="4023389"/>
            <a:ext cx="977153" cy="9771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TITLE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763592" y="4082322"/>
            <a:ext cx="977153" cy="9771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TITLE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847145" y="2387975"/>
            <a:ext cx="977153" cy="9771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TITLE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9835349" y="1510437"/>
            <a:ext cx="977153" cy="9771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TITLE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0047360" y="2783309"/>
            <a:ext cx="977153" cy="9771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TITLE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740909" y="4839365"/>
            <a:ext cx="1503006" cy="15030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TITLE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HERE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" name="直线连接符 4"/>
          <p:cNvCxnSpPr>
            <a:stCxn id="16" idx="6"/>
            <a:endCxn id="3" idx="2"/>
          </p:cNvCxnSpPr>
          <p:nvPr/>
        </p:nvCxnSpPr>
        <p:spPr>
          <a:xfrm>
            <a:off x="4189904" y="3760462"/>
            <a:ext cx="440205" cy="139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>
            <a:stCxn id="21" idx="5"/>
            <a:endCxn id="16" idx="2"/>
          </p:cNvCxnSpPr>
          <p:nvPr/>
        </p:nvCxnSpPr>
        <p:spPr>
          <a:xfrm>
            <a:off x="2681197" y="3222027"/>
            <a:ext cx="531554" cy="538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>
            <a:stCxn id="16" idx="2"/>
            <a:endCxn id="20" idx="7"/>
          </p:cNvCxnSpPr>
          <p:nvPr/>
        </p:nvCxnSpPr>
        <p:spPr>
          <a:xfrm flipH="1">
            <a:off x="2597644" y="3760462"/>
            <a:ext cx="615107" cy="464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>
            <a:stCxn id="3" idx="3"/>
            <a:endCxn id="15" idx="7"/>
          </p:cNvCxnSpPr>
          <p:nvPr/>
        </p:nvCxnSpPr>
        <p:spPr>
          <a:xfrm flipH="1">
            <a:off x="4690328" y="4714324"/>
            <a:ext cx="277231" cy="382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/>
          <p:cNvCxnSpPr>
            <a:stCxn id="3" idx="7"/>
            <a:endCxn id="14" idx="2"/>
          </p:cNvCxnSpPr>
          <p:nvPr/>
        </p:nvCxnSpPr>
        <p:spPr>
          <a:xfrm flipV="1">
            <a:off x="6596913" y="2876552"/>
            <a:ext cx="785614" cy="208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>
            <a:stCxn id="14" idx="6"/>
            <a:endCxn id="22" idx="2"/>
          </p:cNvCxnSpPr>
          <p:nvPr/>
        </p:nvCxnSpPr>
        <p:spPr>
          <a:xfrm flipV="1">
            <a:off x="8885533" y="1999014"/>
            <a:ext cx="949816" cy="877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/>
          <p:cNvCxnSpPr>
            <a:stCxn id="14" idx="6"/>
            <a:endCxn id="28" idx="2"/>
          </p:cNvCxnSpPr>
          <p:nvPr/>
        </p:nvCxnSpPr>
        <p:spPr>
          <a:xfrm>
            <a:off x="8885533" y="2876552"/>
            <a:ext cx="1161827" cy="395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/>
          <p:cNvCxnSpPr>
            <a:stCxn id="14" idx="6"/>
            <a:endCxn id="19" idx="1"/>
          </p:cNvCxnSpPr>
          <p:nvPr/>
        </p:nvCxnSpPr>
        <p:spPr>
          <a:xfrm>
            <a:off x="8885533" y="2876552"/>
            <a:ext cx="877029" cy="1289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>
            <a:stCxn id="3" idx="5"/>
            <a:endCxn id="29" idx="1"/>
          </p:cNvCxnSpPr>
          <p:nvPr/>
        </p:nvCxnSpPr>
        <p:spPr>
          <a:xfrm>
            <a:off x="6596913" y="4714324"/>
            <a:ext cx="364106" cy="345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图片 72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 研究方法</a:t>
            </a:r>
            <a:endParaRPr kumimoji="1" lang="zh-CN" altLang="en-US" dirty="0"/>
          </a:p>
        </p:txBody>
      </p:sp>
      <p:grpSp>
        <p:nvGrpSpPr>
          <p:cNvPr id="11" name="组 10"/>
          <p:cNvGrpSpPr/>
          <p:nvPr/>
        </p:nvGrpSpPr>
        <p:grpSpPr>
          <a:xfrm>
            <a:off x="648929" y="2227006"/>
            <a:ext cx="2918472" cy="3893575"/>
            <a:chOff x="648929" y="2227006"/>
            <a:chExt cx="2918472" cy="3893575"/>
          </a:xfrm>
        </p:grpSpPr>
        <p:sp>
          <p:nvSpPr>
            <p:cNvPr id="3" name="五边形 2"/>
            <p:cNvSpPr/>
            <p:nvPr/>
          </p:nvSpPr>
          <p:spPr>
            <a:xfrm>
              <a:off x="648929" y="2227006"/>
              <a:ext cx="2918472" cy="3893575"/>
            </a:xfrm>
            <a:prstGeom prst="homePlate">
              <a:avLst>
                <a:gd name="adj" fmla="val 1888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1051111" y="3331612"/>
              <a:ext cx="2112748" cy="20528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倍字间距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。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1051110" y="2703411"/>
              <a:ext cx="1487267" cy="5233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865" b="1" dirty="0">
                  <a:solidFill>
                    <a:schemeClr val="bg1"/>
                  </a:solidFill>
                </a:rPr>
                <a:t>EXAMPLE TEXT</a:t>
              </a:r>
              <a:endParaRPr lang="en-US" altLang="zh-CN" sz="1865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3163859" y="2227006"/>
            <a:ext cx="3126008" cy="3893575"/>
            <a:chOff x="3163859" y="2227006"/>
            <a:chExt cx="3126008" cy="3893575"/>
          </a:xfrm>
        </p:grpSpPr>
        <p:sp>
          <p:nvSpPr>
            <p:cNvPr id="5" name="燕尾形 4"/>
            <p:cNvSpPr/>
            <p:nvPr/>
          </p:nvSpPr>
          <p:spPr>
            <a:xfrm>
              <a:off x="3163859" y="2227006"/>
              <a:ext cx="3126008" cy="3893575"/>
            </a:xfrm>
            <a:prstGeom prst="chevron">
              <a:avLst>
                <a:gd name="adj" fmla="val 1741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3907492" y="3331612"/>
              <a:ext cx="2112748" cy="20528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倍字间距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。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3907491" y="2703411"/>
              <a:ext cx="1487267" cy="5233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865" b="1" dirty="0">
                  <a:solidFill>
                    <a:schemeClr val="bg1"/>
                  </a:solidFill>
                </a:rPr>
                <a:t>EXAMPLE TEXT</a:t>
              </a:r>
              <a:endParaRPr lang="en-US" altLang="zh-CN" sz="1865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5886325" y="2227006"/>
            <a:ext cx="3126008" cy="3893575"/>
            <a:chOff x="5886325" y="2227006"/>
            <a:chExt cx="3126008" cy="3893575"/>
          </a:xfrm>
        </p:grpSpPr>
        <p:sp>
          <p:nvSpPr>
            <p:cNvPr id="68" name="燕尾形 67"/>
            <p:cNvSpPr/>
            <p:nvPr/>
          </p:nvSpPr>
          <p:spPr>
            <a:xfrm>
              <a:off x="5886325" y="2227006"/>
              <a:ext cx="3126008" cy="3893575"/>
            </a:xfrm>
            <a:prstGeom prst="chevron">
              <a:avLst>
                <a:gd name="adj" fmla="val 1741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6629958" y="3331612"/>
              <a:ext cx="2112748" cy="20528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倍字间距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。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6629957" y="2703411"/>
              <a:ext cx="1487267" cy="5233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865" b="1" dirty="0">
                  <a:solidFill>
                    <a:schemeClr val="bg1"/>
                  </a:solidFill>
                </a:rPr>
                <a:t>EXAMPLE TEXT</a:t>
              </a:r>
              <a:endParaRPr lang="en-US" altLang="zh-CN" sz="1865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8608791" y="2227005"/>
            <a:ext cx="3126008" cy="3893575"/>
            <a:chOff x="8608791" y="2227005"/>
            <a:chExt cx="3126008" cy="3893575"/>
          </a:xfrm>
        </p:grpSpPr>
        <p:sp>
          <p:nvSpPr>
            <p:cNvPr id="69" name="燕尾形 68"/>
            <p:cNvSpPr/>
            <p:nvPr/>
          </p:nvSpPr>
          <p:spPr>
            <a:xfrm>
              <a:off x="8608791" y="2227005"/>
              <a:ext cx="3126008" cy="3893575"/>
            </a:xfrm>
            <a:prstGeom prst="chevron">
              <a:avLst>
                <a:gd name="adj" fmla="val 1741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9317191" y="3331612"/>
              <a:ext cx="2112748" cy="20528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倍字间距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。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9317190" y="2703411"/>
              <a:ext cx="1487267" cy="5233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865" b="1" dirty="0">
                  <a:solidFill>
                    <a:schemeClr val="bg1"/>
                  </a:solidFill>
                </a:rPr>
                <a:t>EXAMPLE TEXT</a:t>
              </a:r>
              <a:endParaRPr lang="en-US" altLang="zh-CN" sz="1865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3" name="图片 92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 研究方法</a:t>
            </a:r>
            <a:endParaRPr kumimoji="1" lang="zh-CN" altLang="en-US" dirty="0"/>
          </a:p>
        </p:txBody>
      </p:sp>
      <p:grpSp>
        <p:nvGrpSpPr>
          <p:cNvPr id="7" name="组 6"/>
          <p:cNvGrpSpPr/>
          <p:nvPr/>
        </p:nvGrpSpPr>
        <p:grpSpPr>
          <a:xfrm>
            <a:off x="2020528" y="2163808"/>
            <a:ext cx="2422548" cy="3868282"/>
            <a:chOff x="1283109" y="2001576"/>
            <a:chExt cx="2422548" cy="4340230"/>
          </a:xfrm>
        </p:grpSpPr>
        <p:sp>
          <p:nvSpPr>
            <p:cNvPr id="28" name="矩形 27"/>
            <p:cNvSpPr/>
            <p:nvPr/>
          </p:nvSpPr>
          <p:spPr>
            <a:xfrm>
              <a:off x="3617166" y="2001576"/>
              <a:ext cx="88491" cy="43360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283109" y="2005781"/>
              <a:ext cx="88491" cy="43360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五边形 5"/>
          <p:cNvSpPr/>
          <p:nvPr/>
        </p:nvSpPr>
        <p:spPr>
          <a:xfrm>
            <a:off x="1832611" y="3221489"/>
            <a:ext cx="2993923" cy="634181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YOUR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TITLE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HERE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五边形 20"/>
          <p:cNvSpPr/>
          <p:nvPr/>
        </p:nvSpPr>
        <p:spPr>
          <a:xfrm>
            <a:off x="1832611" y="4014731"/>
            <a:ext cx="2993923" cy="634181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YOUR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TITLE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HERE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五边形 21"/>
          <p:cNvSpPr/>
          <p:nvPr/>
        </p:nvSpPr>
        <p:spPr>
          <a:xfrm>
            <a:off x="1832610" y="4807972"/>
            <a:ext cx="2993923" cy="634181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YOUR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TITLE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HERE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五边形 22"/>
          <p:cNvSpPr/>
          <p:nvPr/>
        </p:nvSpPr>
        <p:spPr>
          <a:xfrm>
            <a:off x="1832609" y="2428247"/>
            <a:ext cx="2993923" cy="634181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YOUR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TITLE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HERE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80658" y="2489964"/>
            <a:ext cx="5452929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80658" y="3283206"/>
            <a:ext cx="5452929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80658" y="4071597"/>
            <a:ext cx="5452929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80658" y="4869689"/>
            <a:ext cx="5452929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6020433"/>
            <a:ext cx="12192000" cy="837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31" name="图片 30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983" y="1226748"/>
            <a:ext cx="2016826" cy="2662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 研究方法</a:t>
            </a:r>
            <a:endParaRPr kumimoji="1" lang="zh-CN" altLang="en-US" dirty="0"/>
          </a:p>
        </p:txBody>
      </p:sp>
      <p:sp>
        <p:nvSpPr>
          <p:cNvPr id="3" name="虚尾箭头 2"/>
          <p:cNvSpPr/>
          <p:nvPr/>
        </p:nvSpPr>
        <p:spPr>
          <a:xfrm>
            <a:off x="1106129" y="2359741"/>
            <a:ext cx="2079523" cy="1651820"/>
          </a:xfrm>
          <a:prstGeom prst="striped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6" name="虚尾箭头 15"/>
          <p:cNvSpPr/>
          <p:nvPr/>
        </p:nvSpPr>
        <p:spPr>
          <a:xfrm>
            <a:off x="3629742" y="2359741"/>
            <a:ext cx="2079523" cy="1651820"/>
          </a:xfrm>
          <a:prstGeom prst="striped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虚尾箭头 16"/>
          <p:cNvSpPr/>
          <p:nvPr/>
        </p:nvSpPr>
        <p:spPr>
          <a:xfrm>
            <a:off x="6153355" y="2359741"/>
            <a:ext cx="2079523" cy="165182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虚尾箭头 17"/>
          <p:cNvSpPr/>
          <p:nvPr/>
        </p:nvSpPr>
        <p:spPr>
          <a:xfrm>
            <a:off x="8676968" y="2359741"/>
            <a:ext cx="2079523" cy="1651820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06130" y="4639762"/>
            <a:ext cx="2112748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06129" y="4011561"/>
            <a:ext cx="1487267" cy="5233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65" b="1" dirty="0">
                <a:solidFill>
                  <a:schemeClr val="accent1">
                    <a:lumMod val="50000"/>
                  </a:schemeClr>
                </a:solidFill>
              </a:rPr>
              <a:t>EXAMPLE TEXT</a:t>
            </a:r>
            <a:endParaRPr lang="en-US" altLang="zh-CN" sz="1865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629743" y="4639762"/>
            <a:ext cx="2112748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629742" y="4011561"/>
            <a:ext cx="1487267" cy="5233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65" b="1" dirty="0">
                <a:solidFill>
                  <a:schemeClr val="accent1">
                    <a:lumMod val="75000"/>
                  </a:schemeClr>
                </a:solidFill>
              </a:rPr>
              <a:t>EXAMPLE TEXT</a:t>
            </a:r>
            <a:endParaRPr lang="en-US" altLang="zh-CN" sz="1865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153355" y="4639762"/>
            <a:ext cx="2112748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153354" y="4011561"/>
            <a:ext cx="1487267" cy="5233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65" b="1" dirty="0">
                <a:solidFill>
                  <a:schemeClr val="accent1"/>
                </a:solidFill>
              </a:rPr>
              <a:t>EXAMPLE TEXT</a:t>
            </a:r>
            <a:endParaRPr lang="en-US" altLang="zh-CN" sz="1865" b="1" dirty="0">
              <a:solidFill>
                <a:schemeClr val="accent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676967" y="4639762"/>
            <a:ext cx="2112748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676966" y="4011561"/>
            <a:ext cx="1487267" cy="5233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65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 TEXT</a:t>
            </a:r>
            <a:endParaRPr lang="en-US" altLang="zh-CN" sz="1865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7" name="图片 36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分析讨论</a:t>
            </a:r>
            <a:endParaRPr kumimoji="1" lang="zh-CN" altLang="en-US" dirty="0"/>
          </a:p>
        </p:txBody>
      </p:sp>
      <p:pic>
        <p:nvPicPr>
          <p:cNvPr id="4" name="图片 3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103" y="6352353"/>
            <a:ext cx="2016826" cy="2662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 分析讨论</a:t>
            </a:r>
            <a:endParaRPr kumimoji="1" lang="zh-CN" altLang="en-US" dirty="0"/>
          </a:p>
        </p:txBody>
      </p:sp>
      <p:sp>
        <p:nvSpPr>
          <p:cNvPr id="4" name="菱形 3"/>
          <p:cNvSpPr/>
          <p:nvPr/>
        </p:nvSpPr>
        <p:spPr>
          <a:xfrm>
            <a:off x="4496117" y="2286001"/>
            <a:ext cx="3411160" cy="3411158"/>
          </a:xfrm>
          <a:prstGeom prst="diamond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77032" y="2109020"/>
            <a:ext cx="1474839" cy="147483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z="8000" dirty="0" smtClean="0">
                <a:solidFill>
                  <a:schemeClr val="bg1"/>
                </a:solidFill>
              </a:rPr>
              <a:t>1</a:t>
            </a:r>
            <a:endParaRPr kumimoji="1"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36774" y="2109020"/>
            <a:ext cx="1474839" cy="14748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z="8000" dirty="0" smtClean="0">
                <a:solidFill>
                  <a:schemeClr val="bg1"/>
                </a:solidFill>
              </a:rPr>
              <a:t>2</a:t>
            </a:r>
            <a:endParaRPr kumimoji="1"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77032" y="4399301"/>
            <a:ext cx="1474839" cy="14748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z="8000" dirty="0" smtClean="0">
                <a:solidFill>
                  <a:schemeClr val="bg1"/>
                </a:solidFill>
              </a:rPr>
              <a:t>3</a:t>
            </a:r>
            <a:endParaRPr kumimoji="1"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636774" y="4399301"/>
            <a:ext cx="1474839" cy="1474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z="8000" dirty="0" smtClean="0">
                <a:solidFill>
                  <a:schemeClr val="bg1"/>
                </a:solidFill>
              </a:rPr>
              <a:t>4</a:t>
            </a:r>
            <a:endParaRPr kumimoji="1"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65122" y="2531263"/>
            <a:ext cx="2907573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794507" y="2050027"/>
            <a:ext cx="227818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ADD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YOUR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TITLE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HERE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65122" y="4839160"/>
            <a:ext cx="2907573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94507" y="4357924"/>
            <a:ext cx="227818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ADD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YOUR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TITLE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HERE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330699" y="2531263"/>
            <a:ext cx="2907573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330699" y="2050027"/>
            <a:ext cx="227818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ADD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YOUR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TITLE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HERE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30699" y="4839160"/>
            <a:ext cx="2907573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330699" y="4357924"/>
            <a:ext cx="227818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ADD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YOUR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TITLE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HERE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 分析讨论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58646" y="5159793"/>
            <a:ext cx="2448232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修改</a:t>
            </a:r>
            <a:r>
              <a:rPr lang="zh-CN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7766" y="5159793"/>
            <a:ext cx="2448232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修改</a:t>
            </a:r>
            <a:r>
              <a:rPr lang="zh-CN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51639" y="5159793"/>
            <a:ext cx="2448232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修改</a:t>
            </a:r>
            <a:r>
              <a:rPr lang="zh-CN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040759" y="5159793"/>
            <a:ext cx="2448232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修改</a:t>
            </a:r>
            <a:r>
              <a:rPr lang="zh-CN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958645" y="1887794"/>
            <a:ext cx="2448232" cy="3272001"/>
            <a:chOff x="958645" y="1887794"/>
            <a:chExt cx="2448232" cy="3272001"/>
          </a:xfrm>
        </p:grpSpPr>
        <p:grpSp>
          <p:nvGrpSpPr>
            <p:cNvPr id="7" name="组 6"/>
            <p:cNvGrpSpPr/>
            <p:nvPr/>
          </p:nvGrpSpPr>
          <p:grpSpPr>
            <a:xfrm>
              <a:off x="958645" y="1887794"/>
              <a:ext cx="2448232" cy="3272001"/>
              <a:chOff x="958645" y="1887794"/>
              <a:chExt cx="2448232" cy="3272001"/>
            </a:xfrm>
          </p:grpSpPr>
          <p:sp>
            <p:nvSpPr>
              <p:cNvPr id="3" name="圆角矩形 2"/>
              <p:cNvSpPr/>
              <p:nvPr/>
            </p:nvSpPr>
            <p:spPr>
              <a:xfrm>
                <a:off x="958645" y="1887794"/>
                <a:ext cx="2448232" cy="2875935"/>
              </a:xfrm>
              <a:prstGeom prst="roundRect">
                <a:avLst>
                  <a:gd name="adj" fmla="val 3599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下箭头 5"/>
              <p:cNvSpPr/>
              <p:nvPr/>
            </p:nvSpPr>
            <p:spPr>
              <a:xfrm>
                <a:off x="1998406" y="4599356"/>
                <a:ext cx="368709" cy="560439"/>
              </a:xfrm>
              <a:prstGeom prst="downArrow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1634209" y="2002320"/>
              <a:ext cx="995785" cy="26468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6600" dirty="0">
                  <a:solidFill>
                    <a:schemeClr val="bg1"/>
                  </a:solidFill>
                </a:rPr>
                <a:t>1</a:t>
              </a:r>
              <a:endParaRPr kumimoji="1" lang="zh-CN" altLang="en-US" sz="1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3647767" y="1887793"/>
            <a:ext cx="2448232" cy="3272002"/>
            <a:chOff x="3647767" y="1887793"/>
            <a:chExt cx="2448232" cy="3272002"/>
          </a:xfrm>
        </p:grpSpPr>
        <p:grpSp>
          <p:nvGrpSpPr>
            <p:cNvPr id="8" name="组 7"/>
            <p:cNvGrpSpPr/>
            <p:nvPr/>
          </p:nvGrpSpPr>
          <p:grpSpPr>
            <a:xfrm>
              <a:off x="3647767" y="1887793"/>
              <a:ext cx="2448232" cy="3272002"/>
              <a:chOff x="3647767" y="1887793"/>
              <a:chExt cx="2448232" cy="3272002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3647767" y="1887793"/>
                <a:ext cx="2448232" cy="2875935"/>
              </a:xfrm>
              <a:prstGeom prst="roundRect">
                <a:avLst>
                  <a:gd name="adj" fmla="val 3599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下箭头 28"/>
              <p:cNvSpPr/>
              <p:nvPr/>
            </p:nvSpPr>
            <p:spPr>
              <a:xfrm>
                <a:off x="4687528" y="4599356"/>
                <a:ext cx="368709" cy="56043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4241127" y="2002320"/>
              <a:ext cx="1253869" cy="26468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6600" dirty="0" smtClean="0">
                  <a:solidFill>
                    <a:schemeClr val="bg1"/>
                  </a:solidFill>
                </a:rPr>
                <a:t>2</a:t>
              </a:r>
              <a:endParaRPr kumimoji="1" lang="zh-CN" altLang="en-US" sz="1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6351637" y="1887793"/>
            <a:ext cx="2448232" cy="3272000"/>
            <a:chOff x="6351637" y="1887793"/>
            <a:chExt cx="2448232" cy="3272000"/>
          </a:xfrm>
        </p:grpSpPr>
        <p:grpSp>
          <p:nvGrpSpPr>
            <p:cNvPr id="9" name="组 8"/>
            <p:cNvGrpSpPr/>
            <p:nvPr/>
          </p:nvGrpSpPr>
          <p:grpSpPr>
            <a:xfrm>
              <a:off x="6351637" y="1887793"/>
              <a:ext cx="2448232" cy="3272000"/>
              <a:chOff x="6351637" y="1887793"/>
              <a:chExt cx="2448232" cy="3272000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6351637" y="1887793"/>
                <a:ext cx="2448232" cy="2875935"/>
              </a:xfrm>
              <a:prstGeom prst="roundRect">
                <a:avLst>
                  <a:gd name="adj" fmla="val 359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下箭头 30"/>
              <p:cNvSpPr/>
              <p:nvPr/>
            </p:nvSpPr>
            <p:spPr>
              <a:xfrm>
                <a:off x="7391399" y="4599354"/>
                <a:ext cx="368709" cy="560439"/>
              </a:xfrm>
              <a:prstGeom prst="down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6835326" y="2002320"/>
              <a:ext cx="1313180" cy="26468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6600" dirty="0" smtClean="0">
                  <a:solidFill>
                    <a:schemeClr val="bg1"/>
                  </a:solidFill>
                </a:rPr>
                <a:t>3</a:t>
              </a:r>
              <a:endParaRPr kumimoji="1" lang="zh-CN" altLang="en-US" sz="1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9040759" y="1887792"/>
            <a:ext cx="2448232" cy="3272001"/>
            <a:chOff x="9040759" y="1887792"/>
            <a:chExt cx="2448232" cy="3272001"/>
          </a:xfrm>
        </p:grpSpPr>
        <p:grpSp>
          <p:nvGrpSpPr>
            <p:cNvPr id="10" name="组 9"/>
            <p:cNvGrpSpPr/>
            <p:nvPr/>
          </p:nvGrpSpPr>
          <p:grpSpPr>
            <a:xfrm>
              <a:off x="9040759" y="1887792"/>
              <a:ext cx="2448232" cy="3272001"/>
              <a:chOff x="9040759" y="1887792"/>
              <a:chExt cx="2448232" cy="3272001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9040759" y="1887792"/>
                <a:ext cx="2448232" cy="2875935"/>
              </a:xfrm>
              <a:prstGeom prst="roundRect">
                <a:avLst>
                  <a:gd name="adj" fmla="val 3599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下箭头 31"/>
              <p:cNvSpPr/>
              <p:nvPr/>
            </p:nvSpPr>
            <p:spPr>
              <a:xfrm>
                <a:off x="10080521" y="4599354"/>
                <a:ext cx="368709" cy="560439"/>
              </a:xfrm>
              <a:prstGeom prst="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9600941" y="2002320"/>
              <a:ext cx="1253869" cy="26468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6600" dirty="0" smtClean="0">
                  <a:solidFill>
                    <a:schemeClr val="bg1"/>
                  </a:solidFill>
                </a:rPr>
                <a:t>4</a:t>
              </a:r>
              <a:endParaRPr kumimoji="1" lang="zh-CN" altLang="en-US" sz="166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主要结论</a:t>
            </a:r>
            <a:endParaRPr kumimoji="1" lang="zh-CN" altLang="en-US" dirty="0"/>
          </a:p>
        </p:txBody>
      </p:sp>
      <p:pic>
        <p:nvPicPr>
          <p:cNvPr id="4" name="图片 3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103" y="6352353"/>
            <a:ext cx="2016826" cy="2662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选题背景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zh-CN" altLang="en-US" dirty="0" smtClean="0"/>
              <a:t>论文结构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zh-CN" altLang="en-US" dirty="0" smtClean="0"/>
              <a:t>研究方法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zh-CN" altLang="en-US" dirty="0" smtClean="0"/>
              <a:t>分析讨论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zh-CN" altLang="en-US" dirty="0" smtClean="0"/>
              <a:t>主要结论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zh-CN" altLang="en-US" dirty="0" smtClean="0"/>
              <a:t>参考文献</a:t>
            </a:r>
            <a:endParaRPr kumimoji="1"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r>
              <a:rPr kumimoji="1" lang="zh-CN" altLang="en-US" dirty="0" smtClean="0"/>
              <a:t> 主要结论</a:t>
            </a:r>
            <a:endParaRPr kumimoji="1" lang="zh-CN" altLang="en-US" dirty="0"/>
          </a:p>
        </p:txBody>
      </p:sp>
      <p:grpSp>
        <p:nvGrpSpPr>
          <p:cNvPr id="16" name="组 15"/>
          <p:cNvGrpSpPr/>
          <p:nvPr/>
        </p:nvGrpSpPr>
        <p:grpSpPr>
          <a:xfrm>
            <a:off x="6695769" y="5169804"/>
            <a:ext cx="5496232" cy="1147422"/>
            <a:chOff x="6695769" y="5169804"/>
            <a:chExt cx="5496232" cy="1147422"/>
          </a:xfrm>
        </p:grpSpPr>
        <p:sp>
          <p:nvSpPr>
            <p:cNvPr id="28" name="立方体 27"/>
            <p:cNvSpPr/>
            <p:nvPr/>
          </p:nvSpPr>
          <p:spPr>
            <a:xfrm>
              <a:off x="6695769" y="5169804"/>
              <a:ext cx="5496232" cy="1147422"/>
            </a:xfrm>
            <a:prstGeom prst="cube">
              <a:avLst>
                <a:gd name="adj" fmla="val 14207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948345" y="5466516"/>
              <a:ext cx="227818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 smtClean="0">
                  <a:solidFill>
                    <a:schemeClr val="bg1"/>
                  </a:solidFill>
                </a:rPr>
                <a:t>ADD</a:t>
              </a:r>
              <a:r>
                <a:rPr lang="zh-CN" altLang="en-US" sz="20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YOUR</a:t>
              </a:r>
              <a:r>
                <a:rPr lang="zh-CN" altLang="en-US" sz="20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TITLE</a:t>
              </a:r>
              <a:r>
                <a:rPr lang="zh-CN" altLang="en-US" sz="20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HERE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7343053" y="4184942"/>
            <a:ext cx="4848948" cy="1147422"/>
            <a:chOff x="7343053" y="4184942"/>
            <a:chExt cx="4848948" cy="1147422"/>
          </a:xfrm>
        </p:grpSpPr>
        <p:sp>
          <p:nvSpPr>
            <p:cNvPr id="30" name="立方体 29"/>
            <p:cNvSpPr/>
            <p:nvPr/>
          </p:nvSpPr>
          <p:spPr>
            <a:xfrm>
              <a:off x="7343053" y="4184942"/>
              <a:ext cx="4848948" cy="1147422"/>
            </a:xfrm>
            <a:prstGeom prst="cube">
              <a:avLst>
                <a:gd name="adj" fmla="val 1420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498525" y="4481654"/>
              <a:ext cx="227818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 smtClean="0">
                  <a:solidFill>
                    <a:schemeClr val="bg1"/>
                  </a:solidFill>
                </a:rPr>
                <a:t>ADD</a:t>
              </a:r>
              <a:r>
                <a:rPr lang="zh-CN" altLang="en-US" sz="20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YOUR</a:t>
              </a:r>
              <a:r>
                <a:rPr lang="zh-CN" altLang="en-US" sz="20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TITLE</a:t>
              </a:r>
              <a:r>
                <a:rPr lang="zh-CN" altLang="en-US" sz="20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HERE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7922200" y="3217771"/>
            <a:ext cx="4269800" cy="1147422"/>
            <a:chOff x="7922200" y="3217771"/>
            <a:chExt cx="4269800" cy="1147422"/>
          </a:xfrm>
        </p:grpSpPr>
        <p:sp>
          <p:nvSpPr>
            <p:cNvPr id="36" name="立方体 35"/>
            <p:cNvSpPr/>
            <p:nvPr/>
          </p:nvSpPr>
          <p:spPr>
            <a:xfrm>
              <a:off x="7922200" y="3217771"/>
              <a:ext cx="4269800" cy="1147422"/>
            </a:xfrm>
            <a:prstGeom prst="cube">
              <a:avLst>
                <a:gd name="adj" fmla="val 14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136620" y="3514483"/>
              <a:ext cx="227818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 smtClean="0">
                  <a:solidFill>
                    <a:schemeClr val="bg1"/>
                  </a:solidFill>
                </a:rPr>
                <a:t>ADD</a:t>
              </a:r>
              <a:r>
                <a:rPr lang="zh-CN" altLang="en-US" sz="20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YOUR</a:t>
              </a:r>
              <a:r>
                <a:rPr lang="zh-CN" altLang="en-US" sz="20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TITLE</a:t>
              </a:r>
              <a:r>
                <a:rPr lang="zh-CN" altLang="en-US" sz="20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HERE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8637619" y="2241755"/>
            <a:ext cx="3554379" cy="1147422"/>
            <a:chOff x="8637619" y="2241755"/>
            <a:chExt cx="3554379" cy="1147422"/>
          </a:xfrm>
        </p:grpSpPr>
        <p:sp>
          <p:nvSpPr>
            <p:cNvPr id="37" name="立方体 36"/>
            <p:cNvSpPr/>
            <p:nvPr/>
          </p:nvSpPr>
          <p:spPr>
            <a:xfrm>
              <a:off x="8637619" y="2241755"/>
              <a:ext cx="3554379" cy="1147422"/>
            </a:xfrm>
            <a:prstGeom prst="cube">
              <a:avLst>
                <a:gd name="adj" fmla="val 1420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828775" y="2538467"/>
              <a:ext cx="227818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 smtClean="0">
                  <a:solidFill>
                    <a:schemeClr val="bg1"/>
                  </a:solidFill>
                </a:rPr>
                <a:t>ADD</a:t>
              </a:r>
              <a:r>
                <a:rPr lang="zh-CN" altLang="en-US" sz="20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YOUR</a:t>
              </a:r>
              <a:r>
                <a:rPr lang="zh-CN" altLang="en-US" sz="20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TITLE</a:t>
              </a:r>
              <a:r>
                <a:rPr lang="zh-CN" altLang="en-US" sz="20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HERE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2903995" y="2153591"/>
            <a:ext cx="5311560" cy="1053700"/>
            <a:chOff x="2610640" y="2153591"/>
            <a:chExt cx="5311560" cy="1053700"/>
          </a:xfrm>
        </p:grpSpPr>
        <p:sp>
          <p:nvSpPr>
            <p:cNvPr id="46" name="矩形 45"/>
            <p:cNvSpPr/>
            <p:nvPr/>
          </p:nvSpPr>
          <p:spPr>
            <a:xfrm>
              <a:off x="2610640" y="2634827"/>
              <a:ext cx="5311560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倍字间距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。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644011" y="2153591"/>
              <a:ext cx="227818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20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ADD</a:t>
              </a:r>
              <a:r>
                <a:rPr lang="zh-CN" altLang="en-US" sz="20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altLang="zh-CN" sz="20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YOUR</a:t>
              </a:r>
              <a:r>
                <a:rPr lang="zh-CN" altLang="en-US" sz="20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altLang="zh-CN" sz="20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TITLE</a:t>
              </a:r>
              <a:r>
                <a:rPr lang="zh-CN" altLang="en-US" sz="20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altLang="zh-CN" sz="20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HERE</a:t>
              </a:r>
              <a:endParaRPr lang="en-US" altLang="zh-CN" sz="2000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2154512" y="3186743"/>
            <a:ext cx="5311560" cy="1053700"/>
            <a:chOff x="1741920" y="3186949"/>
            <a:chExt cx="5311560" cy="1053700"/>
          </a:xfrm>
        </p:grpSpPr>
        <p:sp>
          <p:nvSpPr>
            <p:cNvPr id="48" name="矩形 47"/>
            <p:cNvSpPr/>
            <p:nvPr/>
          </p:nvSpPr>
          <p:spPr>
            <a:xfrm>
              <a:off x="1741920" y="3668185"/>
              <a:ext cx="5311560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倍字间距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。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775291" y="3186949"/>
              <a:ext cx="227818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2000" b="1" dirty="0" smtClean="0">
                  <a:solidFill>
                    <a:schemeClr val="accent1"/>
                  </a:solidFill>
                </a:rPr>
                <a:t>ADD</a:t>
              </a:r>
              <a:r>
                <a:rPr lang="zh-CN" altLang="en-US" sz="2000" b="1" dirty="0" smtClean="0">
                  <a:solidFill>
                    <a:schemeClr val="accent1"/>
                  </a:solidFill>
                </a:rPr>
                <a:t> </a:t>
              </a:r>
              <a:r>
                <a:rPr lang="en-US" altLang="zh-CN" sz="2000" b="1" dirty="0" smtClean="0">
                  <a:solidFill>
                    <a:schemeClr val="accent1"/>
                  </a:solidFill>
                </a:rPr>
                <a:t>YOUR</a:t>
              </a:r>
              <a:r>
                <a:rPr lang="zh-CN" altLang="en-US" sz="2000" b="1" dirty="0" smtClean="0">
                  <a:solidFill>
                    <a:schemeClr val="accent1"/>
                  </a:solidFill>
                </a:rPr>
                <a:t> </a:t>
              </a:r>
              <a:r>
                <a:rPr lang="en-US" altLang="zh-CN" sz="2000" b="1" dirty="0" smtClean="0">
                  <a:solidFill>
                    <a:schemeClr val="accent1"/>
                  </a:solidFill>
                </a:rPr>
                <a:t>TITLE</a:t>
              </a:r>
              <a:r>
                <a:rPr lang="zh-CN" altLang="en-US" sz="2000" b="1" dirty="0" smtClean="0">
                  <a:solidFill>
                    <a:schemeClr val="accent1"/>
                  </a:solidFill>
                </a:rPr>
                <a:t> </a:t>
              </a:r>
              <a:r>
                <a:rPr lang="en-US" altLang="zh-CN" sz="2000" b="1" dirty="0" smtClean="0">
                  <a:solidFill>
                    <a:schemeClr val="accent1"/>
                  </a:solidFill>
                </a:rPr>
                <a:t>HERE</a:t>
              </a:r>
              <a:endParaRPr lang="en-US" altLang="zh-CN" sz="20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1405029" y="4219895"/>
            <a:ext cx="5311560" cy="1053700"/>
            <a:chOff x="873200" y="4207544"/>
            <a:chExt cx="5311560" cy="1053700"/>
          </a:xfrm>
        </p:grpSpPr>
        <p:sp>
          <p:nvSpPr>
            <p:cNvPr id="50" name="矩形 49"/>
            <p:cNvSpPr/>
            <p:nvPr/>
          </p:nvSpPr>
          <p:spPr>
            <a:xfrm>
              <a:off x="873200" y="4688780"/>
              <a:ext cx="5311560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倍字间距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。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906571" y="4207544"/>
              <a:ext cx="227818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2000" b="1" dirty="0" smtClean="0">
                  <a:solidFill>
                    <a:schemeClr val="accent1">
                      <a:lumMod val="75000"/>
                    </a:schemeClr>
                  </a:solidFill>
                </a:rPr>
                <a:t>ADD</a:t>
              </a:r>
              <a:r>
                <a:rPr lang="zh-CN" altLang="en-US" sz="2000" b="1" dirty="0" smtClean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altLang="zh-CN" sz="2000" b="1" dirty="0" smtClean="0">
                  <a:solidFill>
                    <a:schemeClr val="accent1">
                      <a:lumMod val="75000"/>
                    </a:schemeClr>
                  </a:solidFill>
                </a:rPr>
                <a:t>YOUR</a:t>
              </a:r>
              <a:r>
                <a:rPr lang="zh-CN" altLang="en-US" sz="2000" b="1" dirty="0" smtClean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altLang="zh-CN" sz="2000" b="1" dirty="0" smtClean="0">
                  <a:solidFill>
                    <a:schemeClr val="accent1">
                      <a:lumMod val="75000"/>
                    </a:schemeClr>
                  </a:solidFill>
                </a:rPr>
                <a:t>TITLE</a:t>
              </a:r>
              <a:r>
                <a:rPr lang="zh-CN" altLang="en-US" sz="2000" b="1" dirty="0" smtClean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altLang="zh-CN" sz="2000" b="1" dirty="0" smtClean="0">
                  <a:solidFill>
                    <a:schemeClr val="accent1">
                      <a:lumMod val="75000"/>
                    </a:schemeClr>
                  </a:solidFill>
                </a:rPr>
                <a:t>HERE</a:t>
              </a:r>
              <a:endParaRPr lang="en-US" altLang="zh-CN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655546" y="5253046"/>
            <a:ext cx="5311560" cy="1053700"/>
            <a:chOff x="362191" y="5253046"/>
            <a:chExt cx="5311560" cy="1053700"/>
          </a:xfrm>
        </p:grpSpPr>
        <p:sp>
          <p:nvSpPr>
            <p:cNvPr id="52" name="矩形 51"/>
            <p:cNvSpPr/>
            <p:nvPr/>
          </p:nvSpPr>
          <p:spPr>
            <a:xfrm>
              <a:off x="362191" y="5734282"/>
              <a:ext cx="5311560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倍字间距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。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95562" y="5253046"/>
              <a:ext cx="227818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ADD</a:t>
              </a:r>
              <a:r>
                <a:rPr lang="zh-CN" altLang="en-US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YOUR</a:t>
              </a:r>
              <a:r>
                <a:rPr lang="zh-CN" altLang="en-US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TITLE</a:t>
              </a:r>
              <a:r>
                <a:rPr lang="zh-CN" altLang="en-US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HERE</a:t>
              </a:r>
              <a:endParaRPr lang="en-US" altLang="zh-CN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pic>
        <p:nvPicPr>
          <p:cNvPr id="54" name="图片 53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029199" y="2714455"/>
            <a:ext cx="2330245" cy="233024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r>
              <a:rPr kumimoji="1" lang="zh-CN" altLang="en-US" dirty="0" smtClean="0"/>
              <a:t> 主要结论</a:t>
            </a:r>
            <a:endParaRPr kumimoji="1"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5309420" y="1624463"/>
            <a:ext cx="1651819" cy="165181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z="7200" dirty="0" smtClean="0">
                <a:solidFill>
                  <a:schemeClr val="bg1"/>
                </a:solidFill>
              </a:rPr>
              <a:t>1</a:t>
            </a:r>
            <a:endParaRPr kumimoji="1"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824693" y="2927237"/>
            <a:ext cx="1651819" cy="16518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z="7200" dirty="0" smtClean="0">
                <a:solidFill>
                  <a:schemeClr val="bg1"/>
                </a:solidFill>
              </a:rPr>
              <a:t>2</a:t>
            </a:r>
            <a:endParaRPr kumimoji="1"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309419" y="4482873"/>
            <a:ext cx="1651819" cy="16518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z="7200" dirty="0" smtClean="0">
                <a:solidFill>
                  <a:schemeClr val="bg1"/>
                </a:solidFill>
              </a:rPr>
              <a:t>3</a:t>
            </a:r>
            <a:endParaRPr kumimoji="1"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794145" y="2831054"/>
            <a:ext cx="1651819" cy="16518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z="7200" dirty="0" smtClean="0">
                <a:solidFill>
                  <a:schemeClr val="bg1"/>
                </a:solidFill>
              </a:rPr>
              <a:t>4</a:t>
            </a:r>
            <a:endParaRPr kumimoji="1" lang="zh-CN" altLang="en-US" sz="7200" dirty="0">
              <a:solidFill>
                <a:schemeClr val="bg1"/>
              </a:solidFill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7079225" y="1494948"/>
            <a:ext cx="2846441" cy="1293766"/>
            <a:chOff x="7079225" y="1494948"/>
            <a:chExt cx="2846441" cy="1293766"/>
          </a:xfrm>
        </p:grpSpPr>
        <p:sp>
          <p:nvSpPr>
            <p:cNvPr id="34" name="矩形 33"/>
            <p:cNvSpPr/>
            <p:nvPr/>
          </p:nvSpPr>
          <p:spPr>
            <a:xfrm>
              <a:off x="7079226" y="1976184"/>
              <a:ext cx="2846440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。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079225" y="1494948"/>
              <a:ext cx="227818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ADD</a:t>
              </a:r>
              <a:r>
                <a:rPr lang="zh-CN" altLang="en-US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YOUR</a:t>
              </a:r>
              <a:r>
                <a:rPr lang="zh-CN" altLang="en-US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TITLE</a:t>
              </a:r>
              <a:r>
                <a:rPr lang="zh-CN" altLang="en-US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HERE</a:t>
              </a:r>
              <a:endParaRPr lang="en-US" altLang="zh-CN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789092" y="3026867"/>
            <a:ext cx="2826738" cy="1293766"/>
            <a:chOff x="1069312" y="3158574"/>
            <a:chExt cx="2826738" cy="1293766"/>
          </a:xfrm>
        </p:grpSpPr>
        <p:sp>
          <p:nvSpPr>
            <p:cNvPr id="39" name="矩形 38"/>
            <p:cNvSpPr/>
            <p:nvPr/>
          </p:nvSpPr>
          <p:spPr>
            <a:xfrm>
              <a:off x="1069312" y="3639810"/>
              <a:ext cx="2826738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。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617862" y="3158574"/>
              <a:ext cx="227818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ADD</a:t>
              </a:r>
              <a:r>
                <a:rPr lang="zh-CN" altLang="en-US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YOUR</a:t>
              </a:r>
              <a:r>
                <a:rPr lang="zh-CN" altLang="en-US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TITLE</a:t>
              </a:r>
              <a:r>
                <a:rPr lang="zh-CN" altLang="en-US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HERE</a:t>
              </a:r>
              <a:endParaRPr lang="en-US" altLang="zh-CN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6" name="组 55"/>
          <p:cNvGrpSpPr/>
          <p:nvPr/>
        </p:nvGrpSpPr>
        <p:grpSpPr>
          <a:xfrm>
            <a:off x="8578416" y="3030773"/>
            <a:ext cx="2826739" cy="1293766"/>
            <a:chOff x="8559017" y="3106263"/>
            <a:chExt cx="2826739" cy="1293766"/>
          </a:xfrm>
        </p:grpSpPr>
        <p:sp>
          <p:nvSpPr>
            <p:cNvPr id="57" name="矩形 56"/>
            <p:cNvSpPr/>
            <p:nvPr/>
          </p:nvSpPr>
          <p:spPr>
            <a:xfrm>
              <a:off x="8559018" y="3587499"/>
              <a:ext cx="2826738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。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8559017" y="3106263"/>
              <a:ext cx="227818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ADD</a:t>
              </a:r>
              <a:r>
                <a:rPr lang="zh-CN" altLang="en-US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YOUR</a:t>
              </a:r>
              <a:r>
                <a:rPr lang="zh-CN" altLang="en-US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TITLE</a:t>
              </a:r>
              <a:r>
                <a:rPr lang="zh-CN" altLang="en-US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HERE</a:t>
              </a:r>
              <a:endParaRPr lang="en-US" altLang="zh-CN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2177917" y="4661899"/>
            <a:ext cx="2826738" cy="1293766"/>
            <a:chOff x="1069312" y="3158574"/>
            <a:chExt cx="2826738" cy="1293766"/>
          </a:xfrm>
        </p:grpSpPr>
        <p:sp>
          <p:nvSpPr>
            <p:cNvPr id="60" name="矩形 59"/>
            <p:cNvSpPr/>
            <p:nvPr/>
          </p:nvSpPr>
          <p:spPr>
            <a:xfrm>
              <a:off x="1069312" y="3639810"/>
              <a:ext cx="2826738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。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617862" y="3158574"/>
              <a:ext cx="227818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ADD</a:t>
              </a:r>
              <a:r>
                <a:rPr lang="zh-CN" altLang="en-US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YOUR</a:t>
              </a:r>
              <a:r>
                <a:rPr lang="zh-CN" altLang="en-US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TITLE</a:t>
              </a:r>
              <a:r>
                <a:rPr lang="zh-CN" altLang="en-US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</a:rPr>
                <a:t>HERE</a:t>
              </a:r>
              <a:endParaRPr lang="en-US" altLang="zh-CN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pic>
        <p:nvPicPr>
          <p:cNvPr id="62" name="图片 61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参考文献</a:t>
            </a:r>
            <a:endParaRPr kumimoji="1" lang="zh-CN" altLang="en-US" dirty="0"/>
          </a:p>
        </p:txBody>
      </p:sp>
      <p:pic>
        <p:nvPicPr>
          <p:cNvPr id="4" name="图片 3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103" y="6352353"/>
            <a:ext cx="2016826" cy="2662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r>
              <a:rPr kumimoji="1" lang="zh-CN" altLang="en-US" dirty="0" smtClean="0"/>
              <a:t> 参考文献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173426" y="1976395"/>
            <a:ext cx="4493252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>
            <a:defPPr>
              <a:defRPr lang="zh-CN"/>
            </a:defPPr>
            <a:lvl1pPr algn="ctr" defTabSz="914400">
              <a:lnSpc>
                <a:spcPct val="130000"/>
              </a:lnSpc>
              <a:defRPr sz="1050" u="sng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defTabSz="914400"/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pPr marL="171450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[1]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作者名称．参考文献名称．该文献出版社．出版日期．</a:t>
            </a:r>
            <a:endParaRPr lang="zh-CN" altLang="en-US" sz="1200" u="none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171450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[2]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作者名称．参考文献名称．该文献出版社．出版日期．</a:t>
            </a:r>
            <a:endParaRPr lang="zh-CN" altLang="en-US" sz="1200" u="none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171450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[3]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作者名称．参考文献名称．该文献出版社．出版日期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．</a:t>
            </a:r>
            <a:endParaRPr lang="zh-CN" altLang="en-US" sz="1200" u="none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171450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[4]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作者名称．参考文献名称．该文献出版社．出版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日期．</a:t>
            </a:r>
            <a:endParaRPr lang="zh-CN" altLang="en-US" sz="1200" u="none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171450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[5]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作者名称．参考文献名称．该文献出版社．出版日期．</a:t>
            </a:r>
            <a:endParaRPr lang="zh-CN" altLang="en-US" sz="1200" u="none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171450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[6]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作者名称．参考文献名称．该文献出版社．出版日期．</a:t>
            </a:r>
            <a:endParaRPr lang="zh-CN" altLang="en-US" sz="1200" u="none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171450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[7]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作者名称．参考文献名称．该文献出版社．出版日期．</a:t>
            </a:r>
            <a:endParaRPr lang="zh-CN" altLang="en-US" sz="1200" u="none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171450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[8]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作者名称．参考文献名称．该文献出版社．出版日期．</a:t>
            </a:r>
            <a:endParaRPr lang="zh-CN" altLang="en-US" sz="1200" u="none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171450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[9]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作者名称．参考文献名称．该文献出版社．出版日期．</a:t>
            </a:r>
            <a:endParaRPr lang="zh-CN" altLang="en-US" sz="1200" u="none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171450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[10]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作者名称．参考文献名称．该文献出版社．出版日期</a:t>
            </a:r>
            <a:r>
              <a:rPr lang="zh-CN" altLang="en-US" sz="1200" u="non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．</a:t>
            </a:r>
            <a:endParaRPr lang="zh-CN" altLang="en-US" sz="1200" u="none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25322" y="1976395"/>
            <a:ext cx="4493252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71450" indent="-171450" defTabSz="9144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[11]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作者名称．参考文献名称．该文献出版社．出版日期．</a:t>
            </a:r>
            <a:endParaRPr lang="zh-CN" altLang="en-US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defTabSz="9144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[12]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作者名称．参考文献名称．该文献出版社．出版日期．</a:t>
            </a:r>
            <a:endParaRPr lang="zh-CN" altLang="en-US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defTabSz="9144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[13]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作者名称．参考文献名称．该文献出版社．出版日期．</a:t>
            </a:r>
            <a:endParaRPr lang="zh-CN" altLang="en-US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defTabSz="9144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[14]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作者名称．参考文献名称．该文献出版社．出版日期．</a:t>
            </a:r>
            <a:endParaRPr lang="zh-CN" altLang="en-US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defTabSz="9144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[15]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作者名称．参考文献名称．该文献出版社．出版日期</a:t>
            </a:r>
            <a:r>
              <a:rPr lang="zh-CN" alt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．</a:t>
            </a:r>
            <a:endParaRPr lang="zh-CN" altLang="en-US" sz="1200" dirty="0" smtClean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defTabSz="9144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[</a:t>
            </a:r>
            <a:r>
              <a:rPr lang="en-US" altLang="zh-CN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16]</a:t>
            </a:r>
            <a:r>
              <a:rPr lang="zh-CN" alt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作者名称．参考文献名称．该文献出版社．出版日期．</a:t>
            </a:r>
            <a:endParaRPr lang="zh-CN" altLang="en-US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defTabSz="9144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[</a:t>
            </a:r>
            <a:r>
              <a:rPr lang="en-US" altLang="zh-CN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17]</a:t>
            </a:r>
            <a:r>
              <a:rPr lang="zh-CN" alt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作者名称．参考文献名称．该文献出版社．出版日期．</a:t>
            </a:r>
            <a:endParaRPr lang="zh-CN" altLang="en-US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defTabSz="9144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[</a:t>
            </a:r>
            <a:r>
              <a:rPr lang="en-US" altLang="zh-CN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18]</a:t>
            </a:r>
            <a:r>
              <a:rPr lang="zh-CN" alt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作者名称．参考文献名称．该文献出版社．出版日期．</a:t>
            </a:r>
            <a:endParaRPr lang="zh-CN" altLang="en-US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defTabSz="9144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[</a:t>
            </a:r>
            <a:r>
              <a:rPr lang="en-US" altLang="zh-CN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19]</a:t>
            </a:r>
            <a:r>
              <a:rPr lang="zh-CN" alt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作者名称．参考文献名称．该文献出版社．出版日期．</a:t>
            </a:r>
            <a:endParaRPr lang="zh-CN" altLang="en-US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defTabSz="9144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[20]</a:t>
            </a:r>
            <a:r>
              <a:rPr lang="zh-CN" alt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作者名称．参考文献名称．该文献出版社．出版日期</a:t>
            </a:r>
            <a:r>
              <a:rPr lang="zh-CN" alt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．</a:t>
            </a:r>
            <a:endParaRPr lang="zh-CN" altLang="en-US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2" name="图片 21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smtClean="0"/>
              <a:t>感谢聆听！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请在此处添加你的论文标题</a:t>
            </a:r>
            <a:r>
              <a:rPr lang="en-US" altLang="zh-CN" smtClean="0"/>
              <a:t>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smtClean="0"/>
              <a:t>PRESENTED</a:t>
            </a:r>
            <a:r>
              <a:rPr lang="zh-CN" altLang="en-US" smtClean="0"/>
              <a:t> </a:t>
            </a:r>
            <a:r>
              <a:rPr lang="en-US" altLang="zh-CN" smtClean="0"/>
              <a:t>BY</a:t>
            </a:r>
            <a:r>
              <a:rPr lang="zh-CN" altLang="en-US" smtClean="0"/>
              <a:t> </a:t>
            </a:r>
            <a:r>
              <a:rPr lang="en-US" altLang="zh-CN" smtClean="0"/>
              <a:t>OfficePLUS</a:t>
            </a:r>
            <a:endParaRPr lang="zh-CN" altLang="en-US" dirty="0"/>
          </a:p>
        </p:txBody>
      </p:sp>
      <p:pic>
        <p:nvPicPr>
          <p:cNvPr id="8" name="图片 7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016637" y="2124706"/>
            <a:ext cx="1016638" cy="1016638"/>
            <a:chOff x="1248229" y="0"/>
            <a:chExt cx="1248229" cy="1248229"/>
          </a:xfrm>
        </p:grpSpPr>
        <p:sp>
          <p:nvSpPr>
            <p:cNvPr id="3" name="矩形 2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2033274" y="2124705"/>
            <a:ext cx="1028587" cy="1028587"/>
            <a:chOff x="2496456" y="-1"/>
            <a:chExt cx="1262899" cy="1262899"/>
          </a:xfrm>
        </p:grpSpPr>
        <p:sp>
          <p:nvSpPr>
            <p:cNvPr id="10" name="直角三角形 9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直角三角形 10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1016636" y="3121967"/>
            <a:ext cx="1016630" cy="1016630"/>
            <a:chOff x="1248227" y="1248229"/>
            <a:chExt cx="1248229" cy="1248229"/>
          </a:xfrm>
        </p:grpSpPr>
        <p:sp>
          <p:nvSpPr>
            <p:cNvPr id="13" name="矩形 12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-1" y="3121966"/>
            <a:ext cx="1016638" cy="1016639"/>
            <a:chOff x="0" y="1248227"/>
            <a:chExt cx="1248229" cy="1248230"/>
          </a:xfrm>
        </p:grpSpPr>
        <p:sp>
          <p:nvSpPr>
            <p:cNvPr id="16" name="矩形 15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三角形 16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三角形 17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-1" y="2124706"/>
            <a:ext cx="1016639" cy="1016638"/>
            <a:chOff x="0" y="0"/>
            <a:chExt cx="1248230" cy="1248229"/>
          </a:xfrm>
        </p:grpSpPr>
        <p:sp>
          <p:nvSpPr>
            <p:cNvPr id="20" name="矩形 19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 rot="10800000">
            <a:off x="2033269" y="3121964"/>
            <a:ext cx="1028593" cy="1016634"/>
            <a:chOff x="5617024" y="653140"/>
            <a:chExt cx="2496460" cy="2467431"/>
          </a:xfrm>
        </p:grpSpPr>
        <p:grpSp>
          <p:nvGrpSpPr>
            <p:cNvPr id="28" name="组 27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38" name="直角三角形 37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直角三角形 38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36" name="直角三角形 35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直角三角形 36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组 29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34" name="直角三角形 33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直角三角形 34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组 30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32" name="直角三角形 31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直角三角形 32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0" name="组 39"/>
          <p:cNvGrpSpPr/>
          <p:nvPr/>
        </p:nvGrpSpPr>
        <p:grpSpPr>
          <a:xfrm>
            <a:off x="3061861" y="2124706"/>
            <a:ext cx="1016638" cy="1016638"/>
            <a:chOff x="3725324" y="1238432"/>
            <a:chExt cx="1248229" cy="1248229"/>
          </a:xfrm>
        </p:grpSpPr>
        <p:sp>
          <p:nvSpPr>
            <p:cNvPr id="41" name="矩形 40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 46"/>
          <p:cNvGrpSpPr/>
          <p:nvPr/>
        </p:nvGrpSpPr>
        <p:grpSpPr>
          <a:xfrm rot="5400000">
            <a:off x="3061858" y="3126931"/>
            <a:ext cx="1016638" cy="1016639"/>
            <a:chOff x="0" y="1248227"/>
            <a:chExt cx="1248229" cy="1248230"/>
          </a:xfrm>
        </p:grpSpPr>
        <p:sp>
          <p:nvSpPr>
            <p:cNvPr id="48" name="矩形 47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三角形 48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三角形 49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组 50"/>
          <p:cNvGrpSpPr/>
          <p:nvPr/>
        </p:nvGrpSpPr>
        <p:grpSpPr>
          <a:xfrm>
            <a:off x="1901" y="4125638"/>
            <a:ext cx="1016638" cy="1016638"/>
            <a:chOff x="2336" y="2502549"/>
            <a:chExt cx="1248229" cy="1248229"/>
          </a:xfrm>
        </p:grpSpPr>
        <p:sp>
          <p:nvSpPr>
            <p:cNvPr id="52" name="矩形 51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3" name="组 52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4" name="矩形 53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矩形 54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8" name="矩形 57"/>
          <p:cNvSpPr/>
          <p:nvPr/>
        </p:nvSpPr>
        <p:spPr>
          <a:xfrm>
            <a:off x="1016636" y="4125645"/>
            <a:ext cx="1008141" cy="10166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59" name="组 58"/>
          <p:cNvGrpSpPr/>
          <p:nvPr/>
        </p:nvGrpSpPr>
        <p:grpSpPr>
          <a:xfrm>
            <a:off x="3061301" y="4156217"/>
            <a:ext cx="1016639" cy="1023001"/>
            <a:chOff x="3759350" y="2494736"/>
            <a:chExt cx="1248230" cy="1256042"/>
          </a:xfrm>
        </p:grpSpPr>
        <p:sp>
          <p:nvSpPr>
            <p:cNvPr id="60" name="矩形 59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61" name="组 60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62" name="椭圆 61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椭圆 62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椭圆 63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椭圆 64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6" name="组 65"/>
          <p:cNvGrpSpPr/>
          <p:nvPr/>
        </p:nvGrpSpPr>
        <p:grpSpPr>
          <a:xfrm>
            <a:off x="2021006" y="4109685"/>
            <a:ext cx="1044854" cy="1036564"/>
            <a:chOff x="1886852" y="1870267"/>
            <a:chExt cx="951721" cy="959102"/>
          </a:xfrm>
        </p:grpSpPr>
        <p:sp>
          <p:nvSpPr>
            <p:cNvPr id="67" name="直角三角形 66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直角三角形 67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 68"/>
          <p:cNvGrpSpPr/>
          <p:nvPr/>
        </p:nvGrpSpPr>
        <p:grpSpPr>
          <a:xfrm rot="10800000">
            <a:off x="7128740" y="3120564"/>
            <a:ext cx="1016638" cy="1016638"/>
            <a:chOff x="1248229" y="0"/>
            <a:chExt cx="1248229" cy="1248229"/>
          </a:xfrm>
        </p:grpSpPr>
        <p:sp>
          <p:nvSpPr>
            <p:cNvPr id="70" name="矩形 69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组 75"/>
          <p:cNvGrpSpPr/>
          <p:nvPr/>
        </p:nvGrpSpPr>
        <p:grpSpPr>
          <a:xfrm rot="10800000">
            <a:off x="6100154" y="3108616"/>
            <a:ext cx="1028587" cy="1028587"/>
            <a:chOff x="2496456" y="-1"/>
            <a:chExt cx="1262899" cy="1262899"/>
          </a:xfrm>
        </p:grpSpPr>
        <p:sp>
          <p:nvSpPr>
            <p:cNvPr id="77" name="直角三角形 76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直角三角形 77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组 78"/>
          <p:cNvGrpSpPr/>
          <p:nvPr/>
        </p:nvGrpSpPr>
        <p:grpSpPr>
          <a:xfrm rot="10800000">
            <a:off x="7128749" y="2103934"/>
            <a:ext cx="1016630" cy="1016630"/>
            <a:chOff x="1248227" y="1248229"/>
            <a:chExt cx="1248229" cy="1248229"/>
          </a:xfrm>
        </p:grpSpPr>
        <p:sp>
          <p:nvSpPr>
            <p:cNvPr id="80" name="矩形 79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 userDrawn="1"/>
          </p:nvSpPr>
          <p:spPr>
            <a:xfrm>
              <a:off x="1248227" y="1248229"/>
              <a:ext cx="1248229" cy="12482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组 81"/>
          <p:cNvGrpSpPr/>
          <p:nvPr/>
        </p:nvGrpSpPr>
        <p:grpSpPr>
          <a:xfrm rot="10800000">
            <a:off x="8145379" y="2103925"/>
            <a:ext cx="1016638" cy="1016639"/>
            <a:chOff x="0" y="1248227"/>
            <a:chExt cx="1248229" cy="1248230"/>
          </a:xfrm>
        </p:grpSpPr>
        <p:sp>
          <p:nvSpPr>
            <p:cNvPr id="83" name="矩形 82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三角形 83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三角形 84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组 85"/>
          <p:cNvGrpSpPr/>
          <p:nvPr/>
        </p:nvGrpSpPr>
        <p:grpSpPr>
          <a:xfrm rot="10800000">
            <a:off x="8145378" y="3120564"/>
            <a:ext cx="1016639" cy="1016638"/>
            <a:chOff x="0" y="0"/>
            <a:chExt cx="1248230" cy="1248229"/>
          </a:xfrm>
        </p:grpSpPr>
        <p:sp>
          <p:nvSpPr>
            <p:cNvPr id="87" name="矩形 86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矩形 91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矩形 92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组 93"/>
          <p:cNvGrpSpPr/>
          <p:nvPr/>
        </p:nvGrpSpPr>
        <p:grpSpPr>
          <a:xfrm>
            <a:off x="6100152" y="2103934"/>
            <a:ext cx="1028593" cy="1016634"/>
            <a:chOff x="5617024" y="653140"/>
            <a:chExt cx="2496460" cy="2467431"/>
          </a:xfrm>
        </p:grpSpPr>
        <p:grpSp>
          <p:nvGrpSpPr>
            <p:cNvPr id="95" name="组 94"/>
            <p:cNvGrpSpPr/>
            <p:nvPr userDrawn="1"/>
          </p:nvGrpSpPr>
          <p:grpSpPr>
            <a:xfrm>
              <a:off x="5617025" y="655563"/>
              <a:ext cx="1248230" cy="1248229"/>
              <a:chOff x="5617025" y="655563"/>
              <a:chExt cx="1248230" cy="1248229"/>
            </a:xfrm>
          </p:grpSpPr>
          <p:sp>
            <p:nvSpPr>
              <p:cNvPr id="105" name="直角三角形 104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直角三角形 105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组 95"/>
            <p:cNvGrpSpPr/>
            <p:nvPr userDrawn="1"/>
          </p:nvGrpSpPr>
          <p:grpSpPr>
            <a:xfrm>
              <a:off x="6865254" y="653140"/>
              <a:ext cx="1248230" cy="1248229"/>
              <a:chOff x="5617025" y="655563"/>
              <a:chExt cx="1248230" cy="1248229"/>
            </a:xfrm>
          </p:grpSpPr>
          <p:sp>
            <p:nvSpPr>
              <p:cNvPr id="103" name="直角三角形 102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直角三角形 103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7" name="组 96"/>
            <p:cNvGrpSpPr/>
            <p:nvPr userDrawn="1"/>
          </p:nvGrpSpPr>
          <p:grpSpPr>
            <a:xfrm>
              <a:off x="5617024" y="1872342"/>
              <a:ext cx="1248230" cy="1248229"/>
              <a:chOff x="5617025" y="655563"/>
              <a:chExt cx="1248230" cy="1248229"/>
            </a:xfrm>
          </p:grpSpPr>
          <p:sp>
            <p:nvSpPr>
              <p:cNvPr id="101" name="直角三角形 100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直角三角形 101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8" name="组 97"/>
            <p:cNvGrpSpPr/>
            <p:nvPr userDrawn="1"/>
          </p:nvGrpSpPr>
          <p:grpSpPr>
            <a:xfrm>
              <a:off x="6865253" y="1869919"/>
              <a:ext cx="1248230" cy="1248229"/>
              <a:chOff x="5617025" y="655563"/>
              <a:chExt cx="1248230" cy="1248229"/>
            </a:xfrm>
          </p:grpSpPr>
          <p:sp>
            <p:nvSpPr>
              <p:cNvPr id="99" name="直角三角形 98"/>
              <p:cNvSpPr/>
              <p:nvPr userDrawn="1"/>
            </p:nvSpPr>
            <p:spPr>
              <a:xfrm>
                <a:off x="5617026" y="655563"/>
                <a:ext cx="1248229" cy="1248229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直角三角形 99"/>
              <p:cNvSpPr/>
              <p:nvPr userDrawn="1"/>
            </p:nvSpPr>
            <p:spPr>
              <a:xfrm rot="10800000">
                <a:off x="5617025" y="655563"/>
                <a:ext cx="1248229" cy="1248229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7" name="组 106"/>
          <p:cNvGrpSpPr/>
          <p:nvPr/>
        </p:nvGrpSpPr>
        <p:grpSpPr>
          <a:xfrm rot="10800000">
            <a:off x="5083516" y="3120564"/>
            <a:ext cx="1016638" cy="1016638"/>
            <a:chOff x="3725324" y="1238432"/>
            <a:chExt cx="1248229" cy="1248229"/>
          </a:xfrm>
        </p:grpSpPr>
        <p:sp>
          <p:nvSpPr>
            <p:cNvPr id="108" name="矩形 107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矩形 108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矩形 109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矩形 110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矩形 111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组 113"/>
          <p:cNvGrpSpPr/>
          <p:nvPr/>
        </p:nvGrpSpPr>
        <p:grpSpPr>
          <a:xfrm rot="16200000">
            <a:off x="5083520" y="2108943"/>
            <a:ext cx="1016638" cy="1016639"/>
            <a:chOff x="0" y="1248227"/>
            <a:chExt cx="1248229" cy="1248230"/>
          </a:xfrm>
        </p:grpSpPr>
        <p:sp>
          <p:nvSpPr>
            <p:cNvPr id="115" name="矩形 114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三角形 115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三角形 116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组 117"/>
          <p:cNvGrpSpPr/>
          <p:nvPr/>
        </p:nvGrpSpPr>
        <p:grpSpPr>
          <a:xfrm rot="10800000">
            <a:off x="4069706" y="2118512"/>
            <a:ext cx="1028587" cy="1036564"/>
            <a:chOff x="1886852" y="1870267"/>
            <a:chExt cx="951721" cy="959102"/>
          </a:xfrm>
        </p:grpSpPr>
        <p:sp>
          <p:nvSpPr>
            <p:cNvPr id="119" name="直角三角形 118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直角三角形 119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组 120"/>
          <p:cNvGrpSpPr/>
          <p:nvPr/>
        </p:nvGrpSpPr>
        <p:grpSpPr>
          <a:xfrm rot="10800000">
            <a:off x="4063727" y="3129938"/>
            <a:ext cx="1028012" cy="1016638"/>
            <a:chOff x="2336" y="2502549"/>
            <a:chExt cx="1248229" cy="1248229"/>
          </a:xfrm>
        </p:grpSpPr>
        <p:sp>
          <p:nvSpPr>
            <p:cNvPr id="122" name="矩形 121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3" name="组 122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24" name="矩形 123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矩形 124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矩形 125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矩形 126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8" name="组 127"/>
          <p:cNvGrpSpPr/>
          <p:nvPr/>
        </p:nvGrpSpPr>
        <p:grpSpPr>
          <a:xfrm rot="16200000">
            <a:off x="4063728" y="4137203"/>
            <a:ext cx="1016638" cy="1016639"/>
            <a:chOff x="0" y="1248227"/>
            <a:chExt cx="1248229" cy="1248230"/>
          </a:xfrm>
        </p:grpSpPr>
        <p:sp>
          <p:nvSpPr>
            <p:cNvPr id="129" name="矩形 128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0" name="三角形 129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1" name="三角形 130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组 131"/>
          <p:cNvGrpSpPr/>
          <p:nvPr/>
        </p:nvGrpSpPr>
        <p:grpSpPr>
          <a:xfrm rot="10800000">
            <a:off x="9143247" y="2103925"/>
            <a:ext cx="1016630" cy="1016630"/>
            <a:chOff x="1248227" y="1248229"/>
            <a:chExt cx="1248229" cy="1248229"/>
          </a:xfrm>
        </p:grpSpPr>
        <p:sp>
          <p:nvSpPr>
            <p:cNvPr id="133" name="矩形 132"/>
            <p:cNvSpPr/>
            <p:nvPr userDrawn="1"/>
          </p:nvSpPr>
          <p:spPr>
            <a:xfrm>
              <a:off x="1248227" y="1248229"/>
              <a:ext cx="1248229" cy="124822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椭圆 133"/>
            <p:cNvSpPr/>
            <p:nvPr userDrawn="1"/>
          </p:nvSpPr>
          <p:spPr>
            <a:xfrm>
              <a:off x="1604898" y="1604900"/>
              <a:ext cx="534887" cy="53488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5" name="组 134"/>
          <p:cNvGrpSpPr/>
          <p:nvPr/>
        </p:nvGrpSpPr>
        <p:grpSpPr>
          <a:xfrm rot="10800000">
            <a:off x="9124776" y="3119110"/>
            <a:ext cx="1028587" cy="1036564"/>
            <a:chOff x="1886852" y="1870267"/>
            <a:chExt cx="951721" cy="959102"/>
          </a:xfrm>
        </p:grpSpPr>
        <p:sp>
          <p:nvSpPr>
            <p:cNvPr id="136" name="直角三角形 135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7" name="直角三角形 136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8" name="组 137"/>
          <p:cNvGrpSpPr/>
          <p:nvPr/>
        </p:nvGrpSpPr>
        <p:grpSpPr>
          <a:xfrm>
            <a:off x="6098666" y="4140637"/>
            <a:ext cx="1016638" cy="1016638"/>
            <a:chOff x="2336" y="2502549"/>
            <a:chExt cx="1248229" cy="1248229"/>
          </a:xfrm>
        </p:grpSpPr>
        <p:sp>
          <p:nvSpPr>
            <p:cNvPr id="139" name="矩形 138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40" name="组 139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41" name="矩形 140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矩形 141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矩形 142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矩形 143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45" name="矩形 144"/>
          <p:cNvSpPr/>
          <p:nvPr/>
        </p:nvSpPr>
        <p:spPr>
          <a:xfrm>
            <a:off x="7113401" y="4140644"/>
            <a:ext cx="1016630" cy="10166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46" name="组 145"/>
          <p:cNvGrpSpPr/>
          <p:nvPr/>
        </p:nvGrpSpPr>
        <p:grpSpPr>
          <a:xfrm>
            <a:off x="9139245" y="4134273"/>
            <a:ext cx="1016639" cy="1023001"/>
            <a:chOff x="3759350" y="2494736"/>
            <a:chExt cx="1248230" cy="1256042"/>
          </a:xfrm>
        </p:grpSpPr>
        <p:sp>
          <p:nvSpPr>
            <p:cNvPr id="147" name="矩形 146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48" name="组 147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149" name="椭圆 148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椭圆 149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椭圆 150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椭圆 151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3" name="组 152"/>
          <p:cNvGrpSpPr/>
          <p:nvPr/>
        </p:nvGrpSpPr>
        <p:grpSpPr>
          <a:xfrm>
            <a:off x="8116632" y="4115099"/>
            <a:ext cx="1028587" cy="1045184"/>
            <a:chOff x="1886852" y="1870267"/>
            <a:chExt cx="951721" cy="959102"/>
          </a:xfrm>
        </p:grpSpPr>
        <p:sp>
          <p:nvSpPr>
            <p:cNvPr id="154" name="直角三角形 153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5" name="直角三角形 154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6" name="组 155"/>
          <p:cNvGrpSpPr/>
          <p:nvPr/>
        </p:nvGrpSpPr>
        <p:grpSpPr>
          <a:xfrm>
            <a:off x="5079516" y="4140637"/>
            <a:ext cx="1026605" cy="1016638"/>
            <a:chOff x="0" y="0"/>
            <a:chExt cx="1248230" cy="1248229"/>
          </a:xfrm>
        </p:grpSpPr>
        <p:sp>
          <p:nvSpPr>
            <p:cNvPr id="157" name="矩形 156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8" name="矩形 157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9" name="矩形 158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0" name="矩形 159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1" name="矩形 160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2" name="矩形 161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3" name="矩形 162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4" name="组 163"/>
          <p:cNvGrpSpPr/>
          <p:nvPr/>
        </p:nvGrpSpPr>
        <p:grpSpPr>
          <a:xfrm>
            <a:off x="10155573" y="4137978"/>
            <a:ext cx="1016638" cy="1016638"/>
            <a:chOff x="3725324" y="1238432"/>
            <a:chExt cx="1248229" cy="1248229"/>
          </a:xfrm>
        </p:grpSpPr>
        <p:sp>
          <p:nvSpPr>
            <p:cNvPr id="165" name="矩形 164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6" name="矩形 165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7" name="矩形 166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8" name="矩形 167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9" name="矩形 168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0" name="矩形 169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1" name="组 170"/>
          <p:cNvGrpSpPr/>
          <p:nvPr/>
        </p:nvGrpSpPr>
        <p:grpSpPr>
          <a:xfrm>
            <a:off x="11175362" y="4128603"/>
            <a:ext cx="1016638" cy="1016638"/>
            <a:chOff x="2336" y="2502549"/>
            <a:chExt cx="1248229" cy="1248229"/>
          </a:xfrm>
        </p:grpSpPr>
        <p:sp>
          <p:nvSpPr>
            <p:cNvPr id="172" name="矩形 171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73" name="组 172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4" name="矩形 173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矩形 174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矩形 175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矩形 176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78" name="组 177"/>
          <p:cNvGrpSpPr/>
          <p:nvPr/>
        </p:nvGrpSpPr>
        <p:grpSpPr>
          <a:xfrm rot="5400000">
            <a:off x="11175361" y="3121338"/>
            <a:ext cx="1016638" cy="1016639"/>
            <a:chOff x="0" y="1248227"/>
            <a:chExt cx="1248229" cy="1248230"/>
          </a:xfrm>
        </p:grpSpPr>
        <p:sp>
          <p:nvSpPr>
            <p:cNvPr id="179" name="矩形 178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0" name="三角形 179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1" name="三角形 180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2" name="组 181"/>
          <p:cNvGrpSpPr/>
          <p:nvPr/>
        </p:nvGrpSpPr>
        <p:grpSpPr>
          <a:xfrm>
            <a:off x="11175360" y="2102309"/>
            <a:ext cx="1016639" cy="1016638"/>
            <a:chOff x="0" y="0"/>
            <a:chExt cx="1248230" cy="1248229"/>
          </a:xfrm>
        </p:grpSpPr>
        <p:sp>
          <p:nvSpPr>
            <p:cNvPr id="183" name="矩形 182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4" name="矩形 183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5" name="矩形 184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6" name="矩形 185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7" name="矩形 186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8" name="矩形 187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9" name="矩形 188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0" name="组 189"/>
          <p:cNvGrpSpPr/>
          <p:nvPr/>
        </p:nvGrpSpPr>
        <p:grpSpPr>
          <a:xfrm rot="10800000">
            <a:off x="10149606" y="3117905"/>
            <a:ext cx="1026605" cy="1016638"/>
            <a:chOff x="0" y="0"/>
            <a:chExt cx="1248230" cy="1248229"/>
          </a:xfrm>
        </p:grpSpPr>
        <p:sp>
          <p:nvSpPr>
            <p:cNvPr id="191" name="矩形 190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2" name="矩形 191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3" name="矩形 192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4" name="矩形 193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5" name="矩形 194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6" name="矩形 195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7" name="矩形 196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8" name="组 197"/>
          <p:cNvGrpSpPr/>
          <p:nvPr/>
        </p:nvGrpSpPr>
        <p:grpSpPr>
          <a:xfrm rot="10800000">
            <a:off x="10158955" y="2113289"/>
            <a:ext cx="1016638" cy="1016639"/>
            <a:chOff x="0" y="1248227"/>
            <a:chExt cx="1248229" cy="1248230"/>
          </a:xfrm>
        </p:grpSpPr>
        <p:sp>
          <p:nvSpPr>
            <p:cNvPr id="199" name="矩形 198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0" name="三角形 199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1" name="三角形 200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选题背景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 选题背景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51732" y="2371627"/>
            <a:ext cx="4398810" cy="3166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sz="1400" dirty="0">
                <a:solidFill>
                  <a:srgbClr val="000000"/>
                </a:solidFill>
                <a:latin typeface="+mn-ea"/>
              </a:rPr>
              <a:t>2000年博客开始进入中国，至今为止我国各大门户网站都开设了博客站点，据不完全统计，截止到2006年11月3日，全球中文博客数量达到5230万，博客 (Blogger)用户数达到1987万，平均每个博客(Blogger)用户拥有大约2.6个博客。博客在中国发展迅速，已成为人们的一种生活方式和学习方式，我国博客的活跃程度稳中有升，在参与公共事件时表现的积极主动，基于博客的信息发布低门槛性，越来越多的博客作者借用这一平台不断地发出自己的声音，并对社会发生的公共大事件给予越来越多的关注，越来越多的人认识到博客的真正作用与价值。</a:t>
            </a:r>
            <a:endParaRPr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10152" y="1662808"/>
            <a:ext cx="8940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现状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7505" y="1663065"/>
            <a:ext cx="2329180" cy="38754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295" y="1662430"/>
            <a:ext cx="2293620" cy="3903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5745" y="2005330"/>
            <a:ext cx="4214495" cy="3799840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 选题背景</a:t>
            </a:r>
            <a:endParaRPr kumimoji="1" lang="zh-CN" altLang="en-US" dirty="0"/>
          </a:p>
        </p:txBody>
      </p:sp>
      <p:grpSp>
        <p:nvGrpSpPr>
          <p:cNvPr id="13" name="组 12"/>
          <p:cNvGrpSpPr/>
          <p:nvPr/>
        </p:nvGrpSpPr>
        <p:grpSpPr>
          <a:xfrm>
            <a:off x="1040130" y="2654300"/>
            <a:ext cx="4777740" cy="2656840"/>
            <a:chOff x="1229058" y="3828457"/>
            <a:chExt cx="4661647" cy="2348753"/>
          </a:xfrm>
        </p:grpSpPr>
        <p:sp>
          <p:nvSpPr>
            <p:cNvPr id="3" name="矩形 2"/>
            <p:cNvSpPr/>
            <p:nvPr/>
          </p:nvSpPr>
          <p:spPr>
            <a:xfrm>
              <a:off x="1229058" y="3828457"/>
              <a:ext cx="4661647" cy="23487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635650" y="4167104"/>
              <a:ext cx="3896788" cy="1810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sz="1400" dirty="0">
                  <a:solidFill>
                    <a:srgbClr val="000000"/>
                  </a:solidFill>
                  <a:latin typeface="+mn-ea"/>
                </a:rPr>
                <a:t>在国外，</a:t>
              </a:r>
              <a:r>
                <a:rPr sz="1400" dirty="0">
                  <a:solidFill>
                    <a:srgbClr val="000000"/>
                  </a:solidFill>
                  <a:latin typeface="+mn-ea"/>
                </a:rPr>
                <a:t>截止到2011年七月，全球最大的博客托管平台WordPress的站点已经超过5000万个，WordPress不仅仅是一个博客平台，占网络的五分之一，而且WordPress.com每天可帮助35万博客用户发布30万篇博客文章和27万条评论。WordPress每月用户量大约为2.87亿人，他们发布的博客数量大约为25亿篇。</a:t>
              </a:r>
              <a:endParaRPr sz="1400" dirty="0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3202712" y="2327130"/>
            <a:ext cx="502024" cy="5020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 选题背景</a:t>
            </a:r>
            <a:endParaRPr kumimoji="1"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10" t="18417" r="3110" b="50062"/>
          <a:stretch>
            <a:fillRect/>
          </a:stretch>
        </p:blipFill>
        <p:spPr>
          <a:xfrm>
            <a:off x="0" y="4554071"/>
            <a:ext cx="12192000" cy="2303929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000398" y="2374650"/>
            <a:ext cx="10190842" cy="929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sz="1400" dirty="0">
                <a:solidFill>
                  <a:srgbClr val="000000"/>
                </a:solidFill>
                <a:latin typeface="+mn-ea"/>
              </a:rPr>
              <a:t>通过本管理系统的设计与实现，可将专业理论知识与实践环节结合起来，综合运用计算机网络、现代软件开发技术、数据结构、数据库、软件工程、算法分析与设计等专业知识和方法分析问题、设计解决方案，使学生对于专业知识具有深入的理解和一定的综合运用能力，培养解决复杂工程问题的能力、沟通表达能力，以及创新意识，从而达到本专业毕业设计的真正目的。</a:t>
            </a:r>
            <a:endParaRPr sz="1400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项目概述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论文结构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922494" y="2402542"/>
            <a:ext cx="8498541" cy="9861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</a:rPr>
              <a:t>任务概述和需求分析</a:t>
            </a:r>
            <a:endParaRPr kumimoji="1"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2494" y="3558989"/>
            <a:ext cx="4158307" cy="986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总体设计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62727" y="3558989"/>
            <a:ext cx="4158307" cy="986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详细设计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22494" y="4805084"/>
            <a:ext cx="2034646" cy="9861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开发步骤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46155" y="4805084"/>
            <a:ext cx="2034646" cy="9861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核心问题的解决方案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62726" y="4805084"/>
            <a:ext cx="2034646" cy="9861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测试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386387" y="4805084"/>
            <a:ext cx="2034646" cy="9861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设计结果展示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8882" y="2641685"/>
            <a:ext cx="1097280" cy="506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准备阶段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8882" y="3798132"/>
            <a:ext cx="1097280" cy="506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设计阶段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8882" y="5044227"/>
            <a:ext cx="1097280" cy="506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实现阶段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 78"/>
          <p:cNvGrpSpPr/>
          <p:nvPr/>
        </p:nvGrpSpPr>
        <p:grpSpPr>
          <a:xfrm>
            <a:off x="2434978" y="4507038"/>
            <a:ext cx="1032469" cy="1513395"/>
            <a:chOff x="1106672" y="3699830"/>
            <a:chExt cx="1533902" cy="2248396"/>
          </a:xfrm>
        </p:grpSpPr>
        <p:sp>
          <p:nvSpPr>
            <p:cNvPr id="80" name="椭圆 79"/>
            <p:cNvSpPr/>
            <p:nvPr/>
          </p:nvSpPr>
          <p:spPr>
            <a:xfrm>
              <a:off x="1106672" y="3699830"/>
              <a:ext cx="1533902" cy="153390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81" name="组 80"/>
            <p:cNvGrpSpPr/>
            <p:nvPr/>
          </p:nvGrpSpPr>
          <p:grpSpPr>
            <a:xfrm>
              <a:off x="1646304" y="4325614"/>
              <a:ext cx="454637" cy="1622612"/>
              <a:chOff x="4547806" y="3307976"/>
              <a:chExt cx="454637" cy="1622612"/>
            </a:xfrm>
          </p:grpSpPr>
          <p:sp>
            <p:nvSpPr>
              <p:cNvPr id="82" name="三角形 81"/>
              <p:cNvSpPr/>
              <p:nvPr/>
            </p:nvSpPr>
            <p:spPr>
              <a:xfrm>
                <a:off x="4688541" y="3307976"/>
                <a:ext cx="125507" cy="1622612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三角形 23"/>
              <p:cNvSpPr/>
              <p:nvPr/>
            </p:nvSpPr>
            <p:spPr>
              <a:xfrm rot="3037104">
                <a:off x="4831731" y="3539844"/>
                <a:ext cx="51862" cy="289562"/>
              </a:xfrm>
              <a:custGeom>
                <a:avLst/>
                <a:gdLst>
                  <a:gd name="connsiteX0" fmla="*/ 0 w 52200"/>
                  <a:gd name="connsiteY0" fmla="*/ 289562 h 289562"/>
                  <a:gd name="connsiteX1" fmla="*/ 26100 w 52200"/>
                  <a:gd name="connsiteY1" fmla="*/ 0 h 289562"/>
                  <a:gd name="connsiteX2" fmla="*/ 52200 w 52200"/>
                  <a:gd name="connsiteY2" fmla="*/ 289562 h 289562"/>
                  <a:gd name="connsiteX3" fmla="*/ 0 w 52200"/>
                  <a:gd name="connsiteY3" fmla="*/ 289562 h 289562"/>
                  <a:gd name="connsiteX0-1" fmla="*/ 0 w 51862"/>
                  <a:gd name="connsiteY0-2" fmla="*/ 262706 h 289562"/>
                  <a:gd name="connsiteX1-3" fmla="*/ 25762 w 51862"/>
                  <a:gd name="connsiteY1-4" fmla="*/ 0 h 289562"/>
                  <a:gd name="connsiteX2-5" fmla="*/ 51862 w 51862"/>
                  <a:gd name="connsiteY2-6" fmla="*/ 289562 h 289562"/>
                  <a:gd name="connsiteX3-7" fmla="*/ 0 w 51862"/>
                  <a:gd name="connsiteY3-8" fmla="*/ 262706 h 2895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51862" h="289562">
                    <a:moveTo>
                      <a:pt x="0" y="262706"/>
                    </a:moveTo>
                    <a:lnTo>
                      <a:pt x="25762" y="0"/>
                    </a:lnTo>
                    <a:lnTo>
                      <a:pt x="51862" y="289562"/>
                    </a:lnTo>
                    <a:lnTo>
                      <a:pt x="0" y="26270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三角形 23"/>
              <p:cNvSpPr/>
              <p:nvPr/>
            </p:nvSpPr>
            <p:spPr>
              <a:xfrm rot="18562896" flipH="1">
                <a:off x="4651256" y="3417184"/>
                <a:ext cx="43379" cy="250279"/>
              </a:xfrm>
              <a:custGeom>
                <a:avLst/>
                <a:gdLst>
                  <a:gd name="connsiteX0" fmla="*/ 0 w 52200"/>
                  <a:gd name="connsiteY0" fmla="*/ 289562 h 289562"/>
                  <a:gd name="connsiteX1" fmla="*/ 26100 w 52200"/>
                  <a:gd name="connsiteY1" fmla="*/ 0 h 289562"/>
                  <a:gd name="connsiteX2" fmla="*/ 52200 w 52200"/>
                  <a:gd name="connsiteY2" fmla="*/ 289562 h 289562"/>
                  <a:gd name="connsiteX3" fmla="*/ 0 w 52200"/>
                  <a:gd name="connsiteY3" fmla="*/ 289562 h 289562"/>
                  <a:gd name="connsiteX0-1" fmla="*/ 0 w 51862"/>
                  <a:gd name="connsiteY0-2" fmla="*/ 262706 h 289562"/>
                  <a:gd name="connsiteX1-3" fmla="*/ 25762 w 51862"/>
                  <a:gd name="connsiteY1-4" fmla="*/ 0 h 289562"/>
                  <a:gd name="connsiteX2-5" fmla="*/ 51862 w 51862"/>
                  <a:gd name="connsiteY2-6" fmla="*/ 289562 h 289562"/>
                  <a:gd name="connsiteX3-7" fmla="*/ 0 w 51862"/>
                  <a:gd name="connsiteY3-8" fmla="*/ 262706 h 289562"/>
                  <a:gd name="connsiteX0-9" fmla="*/ 0 w 74970"/>
                  <a:gd name="connsiteY0-10" fmla="*/ 262706 h 283907"/>
                  <a:gd name="connsiteX1-11" fmla="*/ 25762 w 74970"/>
                  <a:gd name="connsiteY1-12" fmla="*/ 0 h 283907"/>
                  <a:gd name="connsiteX2-13" fmla="*/ 74970 w 74970"/>
                  <a:gd name="connsiteY2-14" fmla="*/ 283907 h 283907"/>
                  <a:gd name="connsiteX3-15" fmla="*/ 0 w 74970"/>
                  <a:gd name="connsiteY3-16" fmla="*/ 262706 h 283907"/>
                  <a:gd name="connsiteX0-17" fmla="*/ 0 w 72226"/>
                  <a:gd name="connsiteY0-18" fmla="*/ 221868 h 283907"/>
                  <a:gd name="connsiteX1-19" fmla="*/ 23018 w 72226"/>
                  <a:gd name="connsiteY1-20" fmla="*/ 0 h 283907"/>
                  <a:gd name="connsiteX2-21" fmla="*/ 72226 w 72226"/>
                  <a:gd name="connsiteY2-22" fmla="*/ 283907 h 283907"/>
                  <a:gd name="connsiteX3-23" fmla="*/ 0 w 72226"/>
                  <a:gd name="connsiteY3-24" fmla="*/ 221868 h 283907"/>
                  <a:gd name="connsiteX0-25" fmla="*/ 6403 w 49208"/>
                  <a:gd name="connsiteY0-26" fmla="*/ 246018 h 283907"/>
                  <a:gd name="connsiteX1-27" fmla="*/ 0 w 49208"/>
                  <a:gd name="connsiteY1-28" fmla="*/ 0 h 283907"/>
                  <a:gd name="connsiteX2-29" fmla="*/ 49208 w 49208"/>
                  <a:gd name="connsiteY2-30" fmla="*/ 283907 h 283907"/>
                  <a:gd name="connsiteX3-31" fmla="*/ 6403 w 49208"/>
                  <a:gd name="connsiteY3-32" fmla="*/ 246018 h 28390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9208" h="283907">
                    <a:moveTo>
                      <a:pt x="6403" y="246018"/>
                    </a:moveTo>
                    <a:lnTo>
                      <a:pt x="0" y="0"/>
                    </a:lnTo>
                    <a:lnTo>
                      <a:pt x="49208" y="283907"/>
                    </a:lnTo>
                    <a:lnTo>
                      <a:pt x="6403" y="24601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1" name="组 40"/>
          <p:cNvGrpSpPr/>
          <p:nvPr/>
        </p:nvGrpSpPr>
        <p:grpSpPr>
          <a:xfrm>
            <a:off x="5955543" y="2467367"/>
            <a:ext cx="2578668" cy="3553066"/>
            <a:chOff x="584289" y="2395160"/>
            <a:chExt cx="2578668" cy="3553066"/>
          </a:xfrm>
        </p:grpSpPr>
        <p:sp>
          <p:nvSpPr>
            <p:cNvPr id="42" name="椭圆 41"/>
            <p:cNvSpPr/>
            <p:nvPr/>
          </p:nvSpPr>
          <p:spPr>
            <a:xfrm>
              <a:off x="584289" y="2395160"/>
              <a:ext cx="2578668" cy="257866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3" name="组 42"/>
            <p:cNvGrpSpPr/>
            <p:nvPr/>
          </p:nvGrpSpPr>
          <p:grpSpPr>
            <a:xfrm>
              <a:off x="1646304" y="4325614"/>
              <a:ext cx="454637" cy="1622612"/>
              <a:chOff x="4547806" y="3307976"/>
              <a:chExt cx="454637" cy="1622612"/>
            </a:xfrm>
          </p:grpSpPr>
          <p:sp>
            <p:nvSpPr>
              <p:cNvPr id="49" name="三角形 48"/>
              <p:cNvSpPr/>
              <p:nvPr/>
            </p:nvSpPr>
            <p:spPr>
              <a:xfrm>
                <a:off x="4688541" y="3307976"/>
                <a:ext cx="125507" cy="1622612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三角形 23"/>
              <p:cNvSpPr/>
              <p:nvPr/>
            </p:nvSpPr>
            <p:spPr>
              <a:xfrm rot="3037104">
                <a:off x="4831731" y="3539844"/>
                <a:ext cx="51862" cy="289562"/>
              </a:xfrm>
              <a:custGeom>
                <a:avLst/>
                <a:gdLst>
                  <a:gd name="connsiteX0" fmla="*/ 0 w 52200"/>
                  <a:gd name="connsiteY0" fmla="*/ 289562 h 289562"/>
                  <a:gd name="connsiteX1" fmla="*/ 26100 w 52200"/>
                  <a:gd name="connsiteY1" fmla="*/ 0 h 289562"/>
                  <a:gd name="connsiteX2" fmla="*/ 52200 w 52200"/>
                  <a:gd name="connsiteY2" fmla="*/ 289562 h 289562"/>
                  <a:gd name="connsiteX3" fmla="*/ 0 w 52200"/>
                  <a:gd name="connsiteY3" fmla="*/ 289562 h 289562"/>
                  <a:gd name="connsiteX0-1" fmla="*/ 0 w 51862"/>
                  <a:gd name="connsiteY0-2" fmla="*/ 262706 h 289562"/>
                  <a:gd name="connsiteX1-3" fmla="*/ 25762 w 51862"/>
                  <a:gd name="connsiteY1-4" fmla="*/ 0 h 289562"/>
                  <a:gd name="connsiteX2-5" fmla="*/ 51862 w 51862"/>
                  <a:gd name="connsiteY2-6" fmla="*/ 289562 h 289562"/>
                  <a:gd name="connsiteX3-7" fmla="*/ 0 w 51862"/>
                  <a:gd name="connsiteY3-8" fmla="*/ 262706 h 2895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51862" h="289562">
                    <a:moveTo>
                      <a:pt x="0" y="262706"/>
                    </a:moveTo>
                    <a:lnTo>
                      <a:pt x="25762" y="0"/>
                    </a:lnTo>
                    <a:lnTo>
                      <a:pt x="51862" y="289562"/>
                    </a:lnTo>
                    <a:lnTo>
                      <a:pt x="0" y="26270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三角形 23"/>
              <p:cNvSpPr/>
              <p:nvPr/>
            </p:nvSpPr>
            <p:spPr>
              <a:xfrm rot="18562896" flipH="1">
                <a:off x="4651256" y="3417184"/>
                <a:ext cx="43379" cy="250279"/>
              </a:xfrm>
              <a:custGeom>
                <a:avLst/>
                <a:gdLst>
                  <a:gd name="connsiteX0" fmla="*/ 0 w 52200"/>
                  <a:gd name="connsiteY0" fmla="*/ 289562 h 289562"/>
                  <a:gd name="connsiteX1" fmla="*/ 26100 w 52200"/>
                  <a:gd name="connsiteY1" fmla="*/ 0 h 289562"/>
                  <a:gd name="connsiteX2" fmla="*/ 52200 w 52200"/>
                  <a:gd name="connsiteY2" fmla="*/ 289562 h 289562"/>
                  <a:gd name="connsiteX3" fmla="*/ 0 w 52200"/>
                  <a:gd name="connsiteY3" fmla="*/ 289562 h 289562"/>
                  <a:gd name="connsiteX0-1" fmla="*/ 0 w 51862"/>
                  <a:gd name="connsiteY0-2" fmla="*/ 262706 h 289562"/>
                  <a:gd name="connsiteX1-3" fmla="*/ 25762 w 51862"/>
                  <a:gd name="connsiteY1-4" fmla="*/ 0 h 289562"/>
                  <a:gd name="connsiteX2-5" fmla="*/ 51862 w 51862"/>
                  <a:gd name="connsiteY2-6" fmla="*/ 289562 h 289562"/>
                  <a:gd name="connsiteX3-7" fmla="*/ 0 w 51862"/>
                  <a:gd name="connsiteY3-8" fmla="*/ 262706 h 289562"/>
                  <a:gd name="connsiteX0-9" fmla="*/ 0 w 74970"/>
                  <a:gd name="connsiteY0-10" fmla="*/ 262706 h 283907"/>
                  <a:gd name="connsiteX1-11" fmla="*/ 25762 w 74970"/>
                  <a:gd name="connsiteY1-12" fmla="*/ 0 h 283907"/>
                  <a:gd name="connsiteX2-13" fmla="*/ 74970 w 74970"/>
                  <a:gd name="connsiteY2-14" fmla="*/ 283907 h 283907"/>
                  <a:gd name="connsiteX3-15" fmla="*/ 0 w 74970"/>
                  <a:gd name="connsiteY3-16" fmla="*/ 262706 h 283907"/>
                  <a:gd name="connsiteX0-17" fmla="*/ 0 w 72226"/>
                  <a:gd name="connsiteY0-18" fmla="*/ 221868 h 283907"/>
                  <a:gd name="connsiteX1-19" fmla="*/ 23018 w 72226"/>
                  <a:gd name="connsiteY1-20" fmla="*/ 0 h 283907"/>
                  <a:gd name="connsiteX2-21" fmla="*/ 72226 w 72226"/>
                  <a:gd name="connsiteY2-22" fmla="*/ 283907 h 283907"/>
                  <a:gd name="connsiteX3-23" fmla="*/ 0 w 72226"/>
                  <a:gd name="connsiteY3-24" fmla="*/ 221868 h 283907"/>
                  <a:gd name="connsiteX0-25" fmla="*/ 6403 w 49208"/>
                  <a:gd name="connsiteY0-26" fmla="*/ 246018 h 283907"/>
                  <a:gd name="connsiteX1-27" fmla="*/ 0 w 49208"/>
                  <a:gd name="connsiteY1-28" fmla="*/ 0 h 283907"/>
                  <a:gd name="connsiteX2-29" fmla="*/ 49208 w 49208"/>
                  <a:gd name="connsiteY2-30" fmla="*/ 283907 h 283907"/>
                  <a:gd name="connsiteX3-31" fmla="*/ 6403 w 49208"/>
                  <a:gd name="connsiteY3-32" fmla="*/ 246018 h 28390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9208" h="283907">
                    <a:moveTo>
                      <a:pt x="6403" y="246018"/>
                    </a:moveTo>
                    <a:lnTo>
                      <a:pt x="0" y="0"/>
                    </a:lnTo>
                    <a:lnTo>
                      <a:pt x="49208" y="283907"/>
                    </a:lnTo>
                    <a:lnTo>
                      <a:pt x="6403" y="24601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组 44"/>
            <p:cNvGrpSpPr/>
            <p:nvPr/>
          </p:nvGrpSpPr>
          <p:grpSpPr>
            <a:xfrm>
              <a:off x="857144" y="2815233"/>
              <a:ext cx="2032959" cy="1702418"/>
              <a:chOff x="896066" y="2815233"/>
              <a:chExt cx="2032959" cy="1702418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896066" y="3307976"/>
                <a:ext cx="2032959" cy="12096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30000"/>
                  </a:lnSpc>
                </a:pPr>
                <a:r>
                  <a:rPr lang="zh-CN" altLang="en-US" sz="1400">
                    <a:solidFill>
                      <a:schemeClr val="bg1"/>
                    </a:solidFill>
                    <a:latin typeface="+mn-ea"/>
                  </a:rPr>
                  <a:t>用户之间可以进行关注，当用户被关注或收到投稿相关的反馈时，该条内容会添加到通知模块</a:t>
                </a:r>
                <a:endParaRPr lang="zh-CN" altLang="en-US" sz="140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313105" y="2815233"/>
                <a:ext cx="1198880" cy="5530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chemeClr val="bg1"/>
                    </a:solidFill>
                  </a:rPr>
                  <a:t>关注作者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功能介绍</a:t>
            </a:r>
            <a:endParaRPr kumimoji="1"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892999" y="2510607"/>
            <a:ext cx="2492188" cy="3509826"/>
            <a:chOff x="627529" y="2438400"/>
            <a:chExt cx="2492188" cy="3509826"/>
          </a:xfrm>
        </p:grpSpPr>
        <p:sp>
          <p:nvSpPr>
            <p:cNvPr id="4" name="椭圆 3"/>
            <p:cNvSpPr/>
            <p:nvPr/>
          </p:nvSpPr>
          <p:spPr>
            <a:xfrm>
              <a:off x="627529" y="2438400"/>
              <a:ext cx="2492188" cy="24921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7" name="组 6"/>
            <p:cNvGrpSpPr/>
            <p:nvPr/>
          </p:nvGrpSpPr>
          <p:grpSpPr>
            <a:xfrm>
              <a:off x="1646304" y="4325614"/>
              <a:ext cx="454637" cy="1622612"/>
              <a:chOff x="4547806" y="3307976"/>
              <a:chExt cx="454637" cy="1622612"/>
            </a:xfrm>
          </p:grpSpPr>
          <p:sp>
            <p:nvSpPr>
              <p:cNvPr id="6" name="三角形 5"/>
              <p:cNvSpPr/>
              <p:nvPr/>
            </p:nvSpPr>
            <p:spPr>
              <a:xfrm>
                <a:off x="4688541" y="3307976"/>
                <a:ext cx="125507" cy="1622612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三角形 23"/>
              <p:cNvSpPr/>
              <p:nvPr/>
            </p:nvSpPr>
            <p:spPr>
              <a:xfrm rot="3037104">
                <a:off x="4831731" y="3539844"/>
                <a:ext cx="51862" cy="289562"/>
              </a:xfrm>
              <a:custGeom>
                <a:avLst/>
                <a:gdLst>
                  <a:gd name="connsiteX0" fmla="*/ 0 w 52200"/>
                  <a:gd name="connsiteY0" fmla="*/ 289562 h 289562"/>
                  <a:gd name="connsiteX1" fmla="*/ 26100 w 52200"/>
                  <a:gd name="connsiteY1" fmla="*/ 0 h 289562"/>
                  <a:gd name="connsiteX2" fmla="*/ 52200 w 52200"/>
                  <a:gd name="connsiteY2" fmla="*/ 289562 h 289562"/>
                  <a:gd name="connsiteX3" fmla="*/ 0 w 52200"/>
                  <a:gd name="connsiteY3" fmla="*/ 289562 h 289562"/>
                  <a:gd name="connsiteX0-1" fmla="*/ 0 w 51862"/>
                  <a:gd name="connsiteY0-2" fmla="*/ 262706 h 289562"/>
                  <a:gd name="connsiteX1-3" fmla="*/ 25762 w 51862"/>
                  <a:gd name="connsiteY1-4" fmla="*/ 0 h 289562"/>
                  <a:gd name="connsiteX2-5" fmla="*/ 51862 w 51862"/>
                  <a:gd name="connsiteY2-6" fmla="*/ 289562 h 289562"/>
                  <a:gd name="connsiteX3-7" fmla="*/ 0 w 51862"/>
                  <a:gd name="connsiteY3-8" fmla="*/ 262706 h 2895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51862" h="289562">
                    <a:moveTo>
                      <a:pt x="0" y="262706"/>
                    </a:moveTo>
                    <a:lnTo>
                      <a:pt x="25762" y="0"/>
                    </a:lnTo>
                    <a:lnTo>
                      <a:pt x="51862" y="289562"/>
                    </a:lnTo>
                    <a:lnTo>
                      <a:pt x="0" y="26270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三角形 23"/>
              <p:cNvSpPr/>
              <p:nvPr/>
            </p:nvSpPr>
            <p:spPr>
              <a:xfrm rot="18562896" flipH="1">
                <a:off x="4651256" y="3417184"/>
                <a:ext cx="43379" cy="250279"/>
              </a:xfrm>
              <a:custGeom>
                <a:avLst/>
                <a:gdLst>
                  <a:gd name="connsiteX0" fmla="*/ 0 w 52200"/>
                  <a:gd name="connsiteY0" fmla="*/ 289562 h 289562"/>
                  <a:gd name="connsiteX1" fmla="*/ 26100 w 52200"/>
                  <a:gd name="connsiteY1" fmla="*/ 0 h 289562"/>
                  <a:gd name="connsiteX2" fmla="*/ 52200 w 52200"/>
                  <a:gd name="connsiteY2" fmla="*/ 289562 h 289562"/>
                  <a:gd name="connsiteX3" fmla="*/ 0 w 52200"/>
                  <a:gd name="connsiteY3" fmla="*/ 289562 h 289562"/>
                  <a:gd name="connsiteX0-1" fmla="*/ 0 w 51862"/>
                  <a:gd name="connsiteY0-2" fmla="*/ 262706 h 289562"/>
                  <a:gd name="connsiteX1-3" fmla="*/ 25762 w 51862"/>
                  <a:gd name="connsiteY1-4" fmla="*/ 0 h 289562"/>
                  <a:gd name="connsiteX2-5" fmla="*/ 51862 w 51862"/>
                  <a:gd name="connsiteY2-6" fmla="*/ 289562 h 289562"/>
                  <a:gd name="connsiteX3-7" fmla="*/ 0 w 51862"/>
                  <a:gd name="connsiteY3-8" fmla="*/ 262706 h 289562"/>
                  <a:gd name="connsiteX0-9" fmla="*/ 0 w 74970"/>
                  <a:gd name="connsiteY0-10" fmla="*/ 262706 h 283907"/>
                  <a:gd name="connsiteX1-11" fmla="*/ 25762 w 74970"/>
                  <a:gd name="connsiteY1-12" fmla="*/ 0 h 283907"/>
                  <a:gd name="connsiteX2-13" fmla="*/ 74970 w 74970"/>
                  <a:gd name="connsiteY2-14" fmla="*/ 283907 h 283907"/>
                  <a:gd name="connsiteX3-15" fmla="*/ 0 w 74970"/>
                  <a:gd name="connsiteY3-16" fmla="*/ 262706 h 283907"/>
                  <a:gd name="connsiteX0-17" fmla="*/ 0 w 72226"/>
                  <a:gd name="connsiteY0-18" fmla="*/ 221868 h 283907"/>
                  <a:gd name="connsiteX1-19" fmla="*/ 23018 w 72226"/>
                  <a:gd name="connsiteY1-20" fmla="*/ 0 h 283907"/>
                  <a:gd name="connsiteX2-21" fmla="*/ 72226 w 72226"/>
                  <a:gd name="connsiteY2-22" fmla="*/ 283907 h 283907"/>
                  <a:gd name="connsiteX3-23" fmla="*/ 0 w 72226"/>
                  <a:gd name="connsiteY3-24" fmla="*/ 221868 h 283907"/>
                  <a:gd name="connsiteX0-25" fmla="*/ 6403 w 49208"/>
                  <a:gd name="connsiteY0-26" fmla="*/ 246018 h 283907"/>
                  <a:gd name="connsiteX1-27" fmla="*/ 0 w 49208"/>
                  <a:gd name="connsiteY1-28" fmla="*/ 0 h 283907"/>
                  <a:gd name="connsiteX2-29" fmla="*/ 49208 w 49208"/>
                  <a:gd name="connsiteY2-30" fmla="*/ 283907 h 283907"/>
                  <a:gd name="connsiteX3-31" fmla="*/ 6403 w 49208"/>
                  <a:gd name="connsiteY3-32" fmla="*/ 246018 h 28390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9208" h="283907">
                    <a:moveTo>
                      <a:pt x="6403" y="246018"/>
                    </a:moveTo>
                    <a:lnTo>
                      <a:pt x="0" y="0"/>
                    </a:lnTo>
                    <a:lnTo>
                      <a:pt x="49208" y="283907"/>
                    </a:lnTo>
                    <a:lnTo>
                      <a:pt x="6403" y="24601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857144" y="2815233"/>
              <a:ext cx="2032959" cy="2029156"/>
              <a:chOff x="896066" y="2815233"/>
              <a:chExt cx="2032959" cy="202915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896066" y="3307976"/>
                <a:ext cx="2032959" cy="15364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30000"/>
                  </a:lnSpc>
                </a:pPr>
                <a:r>
                  <a:rPr lang="zh-CN" altLang="en-US" sz="1400">
                    <a:solidFill>
                      <a:schemeClr val="bg1"/>
                    </a:solidFill>
                    <a:latin typeface="+mn-ea"/>
                  </a:rPr>
                  <a:t>投稿后的博客经过管理员的筛选可以显示到首页</a:t>
                </a:r>
                <a:endParaRPr lang="zh-CN" altLang="en-US" sz="140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313105" y="2815233"/>
                <a:ext cx="1198880" cy="5530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chemeClr val="bg1"/>
                    </a:solidFill>
                  </a:rPr>
                  <a:t>首页投稿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1" name="组 30"/>
          <p:cNvGrpSpPr/>
          <p:nvPr/>
        </p:nvGrpSpPr>
        <p:grpSpPr>
          <a:xfrm>
            <a:off x="3155572" y="2246172"/>
            <a:ext cx="3021058" cy="3774261"/>
            <a:chOff x="363094" y="2173965"/>
            <a:chExt cx="3021058" cy="3774261"/>
          </a:xfrm>
        </p:grpSpPr>
        <p:sp>
          <p:nvSpPr>
            <p:cNvPr id="32" name="椭圆 31"/>
            <p:cNvSpPr/>
            <p:nvPr/>
          </p:nvSpPr>
          <p:spPr>
            <a:xfrm>
              <a:off x="363094" y="2173965"/>
              <a:ext cx="3021058" cy="3021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3" name="组 32"/>
            <p:cNvGrpSpPr/>
            <p:nvPr/>
          </p:nvGrpSpPr>
          <p:grpSpPr>
            <a:xfrm>
              <a:off x="1646304" y="4325614"/>
              <a:ext cx="454637" cy="1622612"/>
              <a:chOff x="4547806" y="3307976"/>
              <a:chExt cx="454637" cy="1622612"/>
            </a:xfrm>
          </p:grpSpPr>
          <p:sp>
            <p:nvSpPr>
              <p:cNvPr id="37" name="三角形 36"/>
              <p:cNvSpPr/>
              <p:nvPr/>
            </p:nvSpPr>
            <p:spPr>
              <a:xfrm>
                <a:off x="4688541" y="3307976"/>
                <a:ext cx="125507" cy="1622612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三角形 23"/>
              <p:cNvSpPr/>
              <p:nvPr/>
            </p:nvSpPr>
            <p:spPr>
              <a:xfrm rot="3037104">
                <a:off x="4831731" y="3539844"/>
                <a:ext cx="51862" cy="289562"/>
              </a:xfrm>
              <a:custGeom>
                <a:avLst/>
                <a:gdLst>
                  <a:gd name="connsiteX0" fmla="*/ 0 w 52200"/>
                  <a:gd name="connsiteY0" fmla="*/ 289562 h 289562"/>
                  <a:gd name="connsiteX1" fmla="*/ 26100 w 52200"/>
                  <a:gd name="connsiteY1" fmla="*/ 0 h 289562"/>
                  <a:gd name="connsiteX2" fmla="*/ 52200 w 52200"/>
                  <a:gd name="connsiteY2" fmla="*/ 289562 h 289562"/>
                  <a:gd name="connsiteX3" fmla="*/ 0 w 52200"/>
                  <a:gd name="connsiteY3" fmla="*/ 289562 h 289562"/>
                  <a:gd name="connsiteX0-1" fmla="*/ 0 w 51862"/>
                  <a:gd name="connsiteY0-2" fmla="*/ 262706 h 289562"/>
                  <a:gd name="connsiteX1-3" fmla="*/ 25762 w 51862"/>
                  <a:gd name="connsiteY1-4" fmla="*/ 0 h 289562"/>
                  <a:gd name="connsiteX2-5" fmla="*/ 51862 w 51862"/>
                  <a:gd name="connsiteY2-6" fmla="*/ 289562 h 289562"/>
                  <a:gd name="connsiteX3-7" fmla="*/ 0 w 51862"/>
                  <a:gd name="connsiteY3-8" fmla="*/ 262706 h 2895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51862" h="289562">
                    <a:moveTo>
                      <a:pt x="0" y="262706"/>
                    </a:moveTo>
                    <a:lnTo>
                      <a:pt x="25762" y="0"/>
                    </a:lnTo>
                    <a:lnTo>
                      <a:pt x="51862" y="289562"/>
                    </a:lnTo>
                    <a:lnTo>
                      <a:pt x="0" y="26270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三角形 23"/>
              <p:cNvSpPr/>
              <p:nvPr/>
            </p:nvSpPr>
            <p:spPr>
              <a:xfrm rot="18562896" flipH="1">
                <a:off x="4651256" y="3417184"/>
                <a:ext cx="43379" cy="250279"/>
              </a:xfrm>
              <a:custGeom>
                <a:avLst/>
                <a:gdLst>
                  <a:gd name="connsiteX0" fmla="*/ 0 w 52200"/>
                  <a:gd name="connsiteY0" fmla="*/ 289562 h 289562"/>
                  <a:gd name="connsiteX1" fmla="*/ 26100 w 52200"/>
                  <a:gd name="connsiteY1" fmla="*/ 0 h 289562"/>
                  <a:gd name="connsiteX2" fmla="*/ 52200 w 52200"/>
                  <a:gd name="connsiteY2" fmla="*/ 289562 h 289562"/>
                  <a:gd name="connsiteX3" fmla="*/ 0 w 52200"/>
                  <a:gd name="connsiteY3" fmla="*/ 289562 h 289562"/>
                  <a:gd name="connsiteX0-1" fmla="*/ 0 w 51862"/>
                  <a:gd name="connsiteY0-2" fmla="*/ 262706 h 289562"/>
                  <a:gd name="connsiteX1-3" fmla="*/ 25762 w 51862"/>
                  <a:gd name="connsiteY1-4" fmla="*/ 0 h 289562"/>
                  <a:gd name="connsiteX2-5" fmla="*/ 51862 w 51862"/>
                  <a:gd name="connsiteY2-6" fmla="*/ 289562 h 289562"/>
                  <a:gd name="connsiteX3-7" fmla="*/ 0 w 51862"/>
                  <a:gd name="connsiteY3-8" fmla="*/ 262706 h 289562"/>
                  <a:gd name="connsiteX0-9" fmla="*/ 0 w 74970"/>
                  <a:gd name="connsiteY0-10" fmla="*/ 262706 h 283907"/>
                  <a:gd name="connsiteX1-11" fmla="*/ 25762 w 74970"/>
                  <a:gd name="connsiteY1-12" fmla="*/ 0 h 283907"/>
                  <a:gd name="connsiteX2-13" fmla="*/ 74970 w 74970"/>
                  <a:gd name="connsiteY2-14" fmla="*/ 283907 h 283907"/>
                  <a:gd name="connsiteX3-15" fmla="*/ 0 w 74970"/>
                  <a:gd name="connsiteY3-16" fmla="*/ 262706 h 283907"/>
                  <a:gd name="connsiteX0-17" fmla="*/ 0 w 72226"/>
                  <a:gd name="connsiteY0-18" fmla="*/ 221868 h 283907"/>
                  <a:gd name="connsiteX1-19" fmla="*/ 23018 w 72226"/>
                  <a:gd name="connsiteY1-20" fmla="*/ 0 h 283907"/>
                  <a:gd name="connsiteX2-21" fmla="*/ 72226 w 72226"/>
                  <a:gd name="connsiteY2-22" fmla="*/ 283907 h 283907"/>
                  <a:gd name="connsiteX3-23" fmla="*/ 0 w 72226"/>
                  <a:gd name="connsiteY3-24" fmla="*/ 221868 h 283907"/>
                  <a:gd name="connsiteX0-25" fmla="*/ 6403 w 49208"/>
                  <a:gd name="connsiteY0-26" fmla="*/ 246018 h 283907"/>
                  <a:gd name="connsiteX1-27" fmla="*/ 0 w 49208"/>
                  <a:gd name="connsiteY1-28" fmla="*/ 0 h 283907"/>
                  <a:gd name="connsiteX2-29" fmla="*/ 49208 w 49208"/>
                  <a:gd name="connsiteY2-30" fmla="*/ 283907 h 283907"/>
                  <a:gd name="connsiteX3-31" fmla="*/ 6403 w 49208"/>
                  <a:gd name="connsiteY3-32" fmla="*/ 246018 h 28390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9208" h="283907">
                    <a:moveTo>
                      <a:pt x="6403" y="246018"/>
                    </a:moveTo>
                    <a:lnTo>
                      <a:pt x="0" y="0"/>
                    </a:lnTo>
                    <a:lnTo>
                      <a:pt x="49208" y="283907"/>
                    </a:lnTo>
                    <a:lnTo>
                      <a:pt x="6403" y="24601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组 33"/>
            <p:cNvGrpSpPr/>
            <p:nvPr/>
          </p:nvGrpSpPr>
          <p:grpSpPr>
            <a:xfrm>
              <a:off x="857144" y="2815233"/>
              <a:ext cx="2032959" cy="2707315"/>
              <a:chOff x="896066" y="2815233"/>
              <a:chExt cx="2032959" cy="2707315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896066" y="3307976"/>
                <a:ext cx="2032959" cy="22145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30000"/>
                  </a:lnSpc>
                </a:pPr>
                <a:r>
                  <a:rPr lang="zh-CN" altLang="en-US" sz="1400" dirty="0">
                    <a:solidFill>
                      <a:schemeClr val="bg1"/>
                    </a:solidFill>
                    <a:latin typeface="+mn-ea"/>
                  </a:rPr>
                  <a:t>用户可以对自己文章进行管理，如：编辑、添加、删除、归类等。</a:t>
                </a:r>
                <a:endParaRPr lang="zh-CN" altLang="en-US" sz="14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313107" y="2815233"/>
                <a:ext cx="1198880" cy="5530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chemeClr val="bg1"/>
                    </a:solidFill>
                  </a:rPr>
                  <a:t>日志管理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4" name="组 53"/>
          <p:cNvGrpSpPr/>
          <p:nvPr/>
        </p:nvGrpSpPr>
        <p:grpSpPr>
          <a:xfrm>
            <a:off x="8261356" y="2467367"/>
            <a:ext cx="2578668" cy="3553066"/>
            <a:chOff x="584289" y="2395160"/>
            <a:chExt cx="2578668" cy="3553066"/>
          </a:xfrm>
        </p:grpSpPr>
        <p:sp>
          <p:nvSpPr>
            <p:cNvPr id="55" name="椭圆 54"/>
            <p:cNvSpPr/>
            <p:nvPr/>
          </p:nvSpPr>
          <p:spPr>
            <a:xfrm>
              <a:off x="584289" y="2395160"/>
              <a:ext cx="2578668" cy="25786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6" name="组 55"/>
            <p:cNvGrpSpPr/>
            <p:nvPr/>
          </p:nvGrpSpPr>
          <p:grpSpPr>
            <a:xfrm>
              <a:off x="1646304" y="4325614"/>
              <a:ext cx="454637" cy="1622612"/>
              <a:chOff x="4547806" y="3307976"/>
              <a:chExt cx="454637" cy="1622612"/>
            </a:xfrm>
          </p:grpSpPr>
          <p:sp>
            <p:nvSpPr>
              <p:cNvPr id="61" name="三角形 60"/>
              <p:cNvSpPr/>
              <p:nvPr/>
            </p:nvSpPr>
            <p:spPr>
              <a:xfrm>
                <a:off x="4688541" y="3307976"/>
                <a:ext cx="125507" cy="1622612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三角形 23"/>
              <p:cNvSpPr/>
              <p:nvPr/>
            </p:nvSpPr>
            <p:spPr>
              <a:xfrm rot="3037104">
                <a:off x="4831731" y="3539844"/>
                <a:ext cx="51862" cy="289562"/>
              </a:xfrm>
              <a:custGeom>
                <a:avLst/>
                <a:gdLst>
                  <a:gd name="connsiteX0" fmla="*/ 0 w 52200"/>
                  <a:gd name="connsiteY0" fmla="*/ 289562 h 289562"/>
                  <a:gd name="connsiteX1" fmla="*/ 26100 w 52200"/>
                  <a:gd name="connsiteY1" fmla="*/ 0 h 289562"/>
                  <a:gd name="connsiteX2" fmla="*/ 52200 w 52200"/>
                  <a:gd name="connsiteY2" fmla="*/ 289562 h 289562"/>
                  <a:gd name="connsiteX3" fmla="*/ 0 w 52200"/>
                  <a:gd name="connsiteY3" fmla="*/ 289562 h 289562"/>
                  <a:gd name="connsiteX0-1" fmla="*/ 0 w 51862"/>
                  <a:gd name="connsiteY0-2" fmla="*/ 262706 h 289562"/>
                  <a:gd name="connsiteX1-3" fmla="*/ 25762 w 51862"/>
                  <a:gd name="connsiteY1-4" fmla="*/ 0 h 289562"/>
                  <a:gd name="connsiteX2-5" fmla="*/ 51862 w 51862"/>
                  <a:gd name="connsiteY2-6" fmla="*/ 289562 h 289562"/>
                  <a:gd name="connsiteX3-7" fmla="*/ 0 w 51862"/>
                  <a:gd name="connsiteY3-8" fmla="*/ 262706 h 2895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51862" h="289562">
                    <a:moveTo>
                      <a:pt x="0" y="262706"/>
                    </a:moveTo>
                    <a:lnTo>
                      <a:pt x="25762" y="0"/>
                    </a:lnTo>
                    <a:lnTo>
                      <a:pt x="51862" y="289562"/>
                    </a:lnTo>
                    <a:lnTo>
                      <a:pt x="0" y="26270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三角形 23"/>
              <p:cNvSpPr/>
              <p:nvPr/>
            </p:nvSpPr>
            <p:spPr>
              <a:xfrm rot="18562896" flipH="1">
                <a:off x="4651256" y="3417184"/>
                <a:ext cx="43379" cy="250279"/>
              </a:xfrm>
              <a:custGeom>
                <a:avLst/>
                <a:gdLst>
                  <a:gd name="connsiteX0" fmla="*/ 0 w 52200"/>
                  <a:gd name="connsiteY0" fmla="*/ 289562 h 289562"/>
                  <a:gd name="connsiteX1" fmla="*/ 26100 w 52200"/>
                  <a:gd name="connsiteY1" fmla="*/ 0 h 289562"/>
                  <a:gd name="connsiteX2" fmla="*/ 52200 w 52200"/>
                  <a:gd name="connsiteY2" fmla="*/ 289562 h 289562"/>
                  <a:gd name="connsiteX3" fmla="*/ 0 w 52200"/>
                  <a:gd name="connsiteY3" fmla="*/ 289562 h 289562"/>
                  <a:gd name="connsiteX0-1" fmla="*/ 0 w 51862"/>
                  <a:gd name="connsiteY0-2" fmla="*/ 262706 h 289562"/>
                  <a:gd name="connsiteX1-3" fmla="*/ 25762 w 51862"/>
                  <a:gd name="connsiteY1-4" fmla="*/ 0 h 289562"/>
                  <a:gd name="connsiteX2-5" fmla="*/ 51862 w 51862"/>
                  <a:gd name="connsiteY2-6" fmla="*/ 289562 h 289562"/>
                  <a:gd name="connsiteX3-7" fmla="*/ 0 w 51862"/>
                  <a:gd name="connsiteY3-8" fmla="*/ 262706 h 289562"/>
                  <a:gd name="connsiteX0-9" fmla="*/ 0 w 74970"/>
                  <a:gd name="connsiteY0-10" fmla="*/ 262706 h 283907"/>
                  <a:gd name="connsiteX1-11" fmla="*/ 25762 w 74970"/>
                  <a:gd name="connsiteY1-12" fmla="*/ 0 h 283907"/>
                  <a:gd name="connsiteX2-13" fmla="*/ 74970 w 74970"/>
                  <a:gd name="connsiteY2-14" fmla="*/ 283907 h 283907"/>
                  <a:gd name="connsiteX3-15" fmla="*/ 0 w 74970"/>
                  <a:gd name="connsiteY3-16" fmla="*/ 262706 h 283907"/>
                  <a:gd name="connsiteX0-17" fmla="*/ 0 w 72226"/>
                  <a:gd name="connsiteY0-18" fmla="*/ 221868 h 283907"/>
                  <a:gd name="connsiteX1-19" fmla="*/ 23018 w 72226"/>
                  <a:gd name="connsiteY1-20" fmla="*/ 0 h 283907"/>
                  <a:gd name="connsiteX2-21" fmla="*/ 72226 w 72226"/>
                  <a:gd name="connsiteY2-22" fmla="*/ 283907 h 283907"/>
                  <a:gd name="connsiteX3-23" fmla="*/ 0 w 72226"/>
                  <a:gd name="connsiteY3-24" fmla="*/ 221868 h 283907"/>
                  <a:gd name="connsiteX0-25" fmla="*/ 6403 w 49208"/>
                  <a:gd name="connsiteY0-26" fmla="*/ 246018 h 283907"/>
                  <a:gd name="connsiteX1-27" fmla="*/ 0 w 49208"/>
                  <a:gd name="connsiteY1-28" fmla="*/ 0 h 283907"/>
                  <a:gd name="connsiteX2-29" fmla="*/ 49208 w 49208"/>
                  <a:gd name="connsiteY2-30" fmla="*/ 283907 h 283907"/>
                  <a:gd name="connsiteX3-31" fmla="*/ 6403 w 49208"/>
                  <a:gd name="connsiteY3-32" fmla="*/ 246018 h 28390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9208" h="283907">
                    <a:moveTo>
                      <a:pt x="6403" y="246018"/>
                    </a:moveTo>
                    <a:lnTo>
                      <a:pt x="0" y="0"/>
                    </a:lnTo>
                    <a:lnTo>
                      <a:pt x="49208" y="283907"/>
                    </a:lnTo>
                    <a:lnTo>
                      <a:pt x="6403" y="24601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组 57"/>
            <p:cNvGrpSpPr/>
            <p:nvPr/>
          </p:nvGrpSpPr>
          <p:grpSpPr>
            <a:xfrm>
              <a:off x="857144" y="2815233"/>
              <a:ext cx="2032959" cy="886719"/>
              <a:chOff x="896066" y="2815233"/>
              <a:chExt cx="2032959" cy="886719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896066" y="3307976"/>
                <a:ext cx="2032959" cy="393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30000"/>
                  </a:lnSpc>
                </a:pPr>
                <a:r>
                  <a:rPr lang="zh-CN" altLang="en-US" sz="1400">
                    <a:solidFill>
                      <a:schemeClr val="bg1"/>
                    </a:solidFill>
                    <a:latin typeface="+mn-ea"/>
                  </a:rPr>
                  <a:t>用户可以对某篇文章进行评论、点赞等操作</a:t>
                </a:r>
                <a:endParaRPr lang="zh-CN" altLang="en-US" sz="140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1313105" y="2815233"/>
                <a:ext cx="1198880" cy="5530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chemeClr val="bg1"/>
                    </a:solidFill>
                  </a:rPr>
                  <a:t>评论点赞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4" name="组 63"/>
          <p:cNvGrpSpPr/>
          <p:nvPr/>
        </p:nvGrpSpPr>
        <p:grpSpPr>
          <a:xfrm>
            <a:off x="10003273" y="4507038"/>
            <a:ext cx="1032469" cy="1513395"/>
            <a:chOff x="1106672" y="3699830"/>
            <a:chExt cx="1533902" cy="2248396"/>
          </a:xfrm>
        </p:grpSpPr>
        <p:sp>
          <p:nvSpPr>
            <p:cNvPr id="65" name="椭圆 64"/>
            <p:cNvSpPr/>
            <p:nvPr/>
          </p:nvSpPr>
          <p:spPr>
            <a:xfrm>
              <a:off x="1106672" y="3699830"/>
              <a:ext cx="1533902" cy="153390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66" name="组 65"/>
            <p:cNvGrpSpPr/>
            <p:nvPr/>
          </p:nvGrpSpPr>
          <p:grpSpPr>
            <a:xfrm>
              <a:off x="1646304" y="4325614"/>
              <a:ext cx="454637" cy="1622612"/>
              <a:chOff x="4547806" y="3307976"/>
              <a:chExt cx="454637" cy="1622612"/>
            </a:xfrm>
          </p:grpSpPr>
          <p:sp>
            <p:nvSpPr>
              <p:cNvPr id="70" name="三角形 69"/>
              <p:cNvSpPr/>
              <p:nvPr/>
            </p:nvSpPr>
            <p:spPr>
              <a:xfrm>
                <a:off x="4688541" y="3307976"/>
                <a:ext cx="125507" cy="1622612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三角形 23"/>
              <p:cNvSpPr/>
              <p:nvPr/>
            </p:nvSpPr>
            <p:spPr>
              <a:xfrm rot="3037104">
                <a:off x="4831731" y="3539844"/>
                <a:ext cx="51862" cy="289562"/>
              </a:xfrm>
              <a:custGeom>
                <a:avLst/>
                <a:gdLst>
                  <a:gd name="connsiteX0" fmla="*/ 0 w 52200"/>
                  <a:gd name="connsiteY0" fmla="*/ 289562 h 289562"/>
                  <a:gd name="connsiteX1" fmla="*/ 26100 w 52200"/>
                  <a:gd name="connsiteY1" fmla="*/ 0 h 289562"/>
                  <a:gd name="connsiteX2" fmla="*/ 52200 w 52200"/>
                  <a:gd name="connsiteY2" fmla="*/ 289562 h 289562"/>
                  <a:gd name="connsiteX3" fmla="*/ 0 w 52200"/>
                  <a:gd name="connsiteY3" fmla="*/ 289562 h 289562"/>
                  <a:gd name="connsiteX0-1" fmla="*/ 0 w 51862"/>
                  <a:gd name="connsiteY0-2" fmla="*/ 262706 h 289562"/>
                  <a:gd name="connsiteX1-3" fmla="*/ 25762 w 51862"/>
                  <a:gd name="connsiteY1-4" fmla="*/ 0 h 289562"/>
                  <a:gd name="connsiteX2-5" fmla="*/ 51862 w 51862"/>
                  <a:gd name="connsiteY2-6" fmla="*/ 289562 h 289562"/>
                  <a:gd name="connsiteX3-7" fmla="*/ 0 w 51862"/>
                  <a:gd name="connsiteY3-8" fmla="*/ 262706 h 2895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51862" h="289562">
                    <a:moveTo>
                      <a:pt x="0" y="262706"/>
                    </a:moveTo>
                    <a:lnTo>
                      <a:pt x="25762" y="0"/>
                    </a:lnTo>
                    <a:lnTo>
                      <a:pt x="51862" y="289562"/>
                    </a:lnTo>
                    <a:lnTo>
                      <a:pt x="0" y="26270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三角形 23"/>
              <p:cNvSpPr/>
              <p:nvPr/>
            </p:nvSpPr>
            <p:spPr>
              <a:xfrm rot="18562896" flipH="1">
                <a:off x="4651256" y="3417184"/>
                <a:ext cx="43379" cy="250279"/>
              </a:xfrm>
              <a:custGeom>
                <a:avLst/>
                <a:gdLst>
                  <a:gd name="connsiteX0" fmla="*/ 0 w 52200"/>
                  <a:gd name="connsiteY0" fmla="*/ 289562 h 289562"/>
                  <a:gd name="connsiteX1" fmla="*/ 26100 w 52200"/>
                  <a:gd name="connsiteY1" fmla="*/ 0 h 289562"/>
                  <a:gd name="connsiteX2" fmla="*/ 52200 w 52200"/>
                  <a:gd name="connsiteY2" fmla="*/ 289562 h 289562"/>
                  <a:gd name="connsiteX3" fmla="*/ 0 w 52200"/>
                  <a:gd name="connsiteY3" fmla="*/ 289562 h 289562"/>
                  <a:gd name="connsiteX0-1" fmla="*/ 0 w 51862"/>
                  <a:gd name="connsiteY0-2" fmla="*/ 262706 h 289562"/>
                  <a:gd name="connsiteX1-3" fmla="*/ 25762 w 51862"/>
                  <a:gd name="connsiteY1-4" fmla="*/ 0 h 289562"/>
                  <a:gd name="connsiteX2-5" fmla="*/ 51862 w 51862"/>
                  <a:gd name="connsiteY2-6" fmla="*/ 289562 h 289562"/>
                  <a:gd name="connsiteX3-7" fmla="*/ 0 w 51862"/>
                  <a:gd name="connsiteY3-8" fmla="*/ 262706 h 289562"/>
                  <a:gd name="connsiteX0-9" fmla="*/ 0 w 74970"/>
                  <a:gd name="connsiteY0-10" fmla="*/ 262706 h 283907"/>
                  <a:gd name="connsiteX1-11" fmla="*/ 25762 w 74970"/>
                  <a:gd name="connsiteY1-12" fmla="*/ 0 h 283907"/>
                  <a:gd name="connsiteX2-13" fmla="*/ 74970 w 74970"/>
                  <a:gd name="connsiteY2-14" fmla="*/ 283907 h 283907"/>
                  <a:gd name="connsiteX3-15" fmla="*/ 0 w 74970"/>
                  <a:gd name="connsiteY3-16" fmla="*/ 262706 h 283907"/>
                  <a:gd name="connsiteX0-17" fmla="*/ 0 w 72226"/>
                  <a:gd name="connsiteY0-18" fmla="*/ 221868 h 283907"/>
                  <a:gd name="connsiteX1-19" fmla="*/ 23018 w 72226"/>
                  <a:gd name="connsiteY1-20" fmla="*/ 0 h 283907"/>
                  <a:gd name="connsiteX2-21" fmla="*/ 72226 w 72226"/>
                  <a:gd name="connsiteY2-22" fmla="*/ 283907 h 283907"/>
                  <a:gd name="connsiteX3-23" fmla="*/ 0 w 72226"/>
                  <a:gd name="connsiteY3-24" fmla="*/ 221868 h 283907"/>
                  <a:gd name="connsiteX0-25" fmla="*/ 6403 w 49208"/>
                  <a:gd name="connsiteY0-26" fmla="*/ 246018 h 283907"/>
                  <a:gd name="connsiteX1-27" fmla="*/ 0 w 49208"/>
                  <a:gd name="connsiteY1-28" fmla="*/ 0 h 283907"/>
                  <a:gd name="connsiteX2-29" fmla="*/ 49208 w 49208"/>
                  <a:gd name="connsiteY2-30" fmla="*/ 283907 h 283907"/>
                  <a:gd name="connsiteX3-31" fmla="*/ 6403 w 49208"/>
                  <a:gd name="connsiteY3-32" fmla="*/ 246018 h 28390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9208" h="283907">
                    <a:moveTo>
                      <a:pt x="6403" y="246018"/>
                    </a:moveTo>
                    <a:lnTo>
                      <a:pt x="0" y="0"/>
                    </a:lnTo>
                    <a:lnTo>
                      <a:pt x="49208" y="283907"/>
                    </a:lnTo>
                    <a:lnTo>
                      <a:pt x="6403" y="24601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3" name="组 72"/>
          <p:cNvGrpSpPr/>
          <p:nvPr/>
        </p:nvGrpSpPr>
        <p:grpSpPr>
          <a:xfrm>
            <a:off x="5541325" y="4507038"/>
            <a:ext cx="1032469" cy="1513395"/>
            <a:chOff x="1106672" y="3699830"/>
            <a:chExt cx="1533902" cy="2248396"/>
          </a:xfrm>
        </p:grpSpPr>
        <p:sp>
          <p:nvSpPr>
            <p:cNvPr id="74" name="椭圆 73"/>
            <p:cNvSpPr/>
            <p:nvPr/>
          </p:nvSpPr>
          <p:spPr>
            <a:xfrm>
              <a:off x="1106672" y="3699830"/>
              <a:ext cx="1533902" cy="15339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75" name="组 74"/>
            <p:cNvGrpSpPr/>
            <p:nvPr/>
          </p:nvGrpSpPr>
          <p:grpSpPr>
            <a:xfrm>
              <a:off x="1646304" y="4325614"/>
              <a:ext cx="454637" cy="1622612"/>
              <a:chOff x="4547806" y="3307976"/>
              <a:chExt cx="454637" cy="1622612"/>
            </a:xfrm>
          </p:grpSpPr>
          <p:sp>
            <p:nvSpPr>
              <p:cNvPr id="76" name="三角形 75"/>
              <p:cNvSpPr/>
              <p:nvPr/>
            </p:nvSpPr>
            <p:spPr>
              <a:xfrm>
                <a:off x="4688541" y="3307976"/>
                <a:ext cx="125507" cy="1622612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三角形 23"/>
              <p:cNvSpPr/>
              <p:nvPr/>
            </p:nvSpPr>
            <p:spPr>
              <a:xfrm rot="3037104">
                <a:off x="4831731" y="3539844"/>
                <a:ext cx="51862" cy="289562"/>
              </a:xfrm>
              <a:custGeom>
                <a:avLst/>
                <a:gdLst>
                  <a:gd name="connsiteX0" fmla="*/ 0 w 52200"/>
                  <a:gd name="connsiteY0" fmla="*/ 289562 h 289562"/>
                  <a:gd name="connsiteX1" fmla="*/ 26100 w 52200"/>
                  <a:gd name="connsiteY1" fmla="*/ 0 h 289562"/>
                  <a:gd name="connsiteX2" fmla="*/ 52200 w 52200"/>
                  <a:gd name="connsiteY2" fmla="*/ 289562 h 289562"/>
                  <a:gd name="connsiteX3" fmla="*/ 0 w 52200"/>
                  <a:gd name="connsiteY3" fmla="*/ 289562 h 289562"/>
                  <a:gd name="connsiteX0-1" fmla="*/ 0 w 51862"/>
                  <a:gd name="connsiteY0-2" fmla="*/ 262706 h 289562"/>
                  <a:gd name="connsiteX1-3" fmla="*/ 25762 w 51862"/>
                  <a:gd name="connsiteY1-4" fmla="*/ 0 h 289562"/>
                  <a:gd name="connsiteX2-5" fmla="*/ 51862 w 51862"/>
                  <a:gd name="connsiteY2-6" fmla="*/ 289562 h 289562"/>
                  <a:gd name="connsiteX3-7" fmla="*/ 0 w 51862"/>
                  <a:gd name="connsiteY3-8" fmla="*/ 262706 h 2895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51862" h="289562">
                    <a:moveTo>
                      <a:pt x="0" y="262706"/>
                    </a:moveTo>
                    <a:lnTo>
                      <a:pt x="25762" y="0"/>
                    </a:lnTo>
                    <a:lnTo>
                      <a:pt x="51862" y="289562"/>
                    </a:lnTo>
                    <a:lnTo>
                      <a:pt x="0" y="26270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三角形 23"/>
              <p:cNvSpPr/>
              <p:nvPr/>
            </p:nvSpPr>
            <p:spPr>
              <a:xfrm rot="18562896" flipH="1">
                <a:off x="4651256" y="3417184"/>
                <a:ext cx="43379" cy="250279"/>
              </a:xfrm>
              <a:custGeom>
                <a:avLst/>
                <a:gdLst>
                  <a:gd name="connsiteX0" fmla="*/ 0 w 52200"/>
                  <a:gd name="connsiteY0" fmla="*/ 289562 h 289562"/>
                  <a:gd name="connsiteX1" fmla="*/ 26100 w 52200"/>
                  <a:gd name="connsiteY1" fmla="*/ 0 h 289562"/>
                  <a:gd name="connsiteX2" fmla="*/ 52200 w 52200"/>
                  <a:gd name="connsiteY2" fmla="*/ 289562 h 289562"/>
                  <a:gd name="connsiteX3" fmla="*/ 0 w 52200"/>
                  <a:gd name="connsiteY3" fmla="*/ 289562 h 289562"/>
                  <a:gd name="connsiteX0-1" fmla="*/ 0 w 51862"/>
                  <a:gd name="connsiteY0-2" fmla="*/ 262706 h 289562"/>
                  <a:gd name="connsiteX1-3" fmla="*/ 25762 w 51862"/>
                  <a:gd name="connsiteY1-4" fmla="*/ 0 h 289562"/>
                  <a:gd name="connsiteX2-5" fmla="*/ 51862 w 51862"/>
                  <a:gd name="connsiteY2-6" fmla="*/ 289562 h 289562"/>
                  <a:gd name="connsiteX3-7" fmla="*/ 0 w 51862"/>
                  <a:gd name="connsiteY3-8" fmla="*/ 262706 h 289562"/>
                  <a:gd name="connsiteX0-9" fmla="*/ 0 w 74970"/>
                  <a:gd name="connsiteY0-10" fmla="*/ 262706 h 283907"/>
                  <a:gd name="connsiteX1-11" fmla="*/ 25762 w 74970"/>
                  <a:gd name="connsiteY1-12" fmla="*/ 0 h 283907"/>
                  <a:gd name="connsiteX2-13" fmla="*/ 74970 w 74970"/>
                  <a:gd name="connsiteY2-14" fmla="*/ 283907 h 283907"/>
                  <a:gd name="connsiteX3-15" fmla="*/ 0 w 74970"/>
                  <a:gd name="connsiteY3-16" fmla="*/ 262706 h 283907"/>
                  <a:gd name="connsiteX0-17" fmla="*/ 0 w 72226"/>
                  <a:gd name="connsiteY0-18" fmla="*/ 221868 h 283907"/>
                  <a:gd name="connsiteX1-19" fmla="*/ 23018 w 72226"/>
                  <a:gd name="connsiteY1-20" fmla="*/ 0 h 283907"/>
                  <a:gd name="connsiteX2-21" fmla="*/ 72226 w 72226"/>
                  <a:gd name="connsiteY2-22" fmla="*/ 283907 h 283907"/>
                  <a:gd name="connsiteX3-23" fmla="*/ 0 w 72226"/>
                  <a:gd name="connsiteY3-24" fmla="*/ 221868 h 283907"/>
                  <a:gd name="connsiteX0-25" fmla="*/ 6403 w 49208"/>
                  <a:gd name="connsiteY0-26" fmla="*/ 246018 h 283907"/>
                  <a:gd name="connsiteX1-27" fmla="*/ 0 w 49208"/>
                  <a:gd name="connsiteY1-28" fmla="*/ 0 h 283907"/>
                  <a:gd name="connsiteX2-29" fmla="*/ 49208 w 49208"/>
                  <a:gd name="connsiteY2-30" fmla="*/ 283907 h 283907"/>
                  <a:gd name="connsiteX3-31" fmla="*/ 6403 w 49208"/>
                  <a:gd name="connsiteY3-32" fmla="*/ 246018 h 28390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9208" h="283907">
                    <a:moveTo>
                      <a:pt x="6403" y="246018"/>
                    </a:moveTo>
                    <a:lnTo>
                      <a:pt x="0" y="0"/>
                    </a:lnTo>
                    <a:lnTo>
                      <a:pt x="49208" y="283907"/>
                    </a:lnTo>
                    <a:lnTo>
                      <a:pt x="6403" y="24601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2" name="矩形 11"/>
          <p:cNvSpPr/>
          <p:nvPr/>
        </p:nvSpPr>
        <p:spPr>
          <a:xfrm>
            <a:off x="0" y="6020433"/>
            <a:ext cx="12192000" cy="837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29840" y="4738370"/>
            <a:ext cx="85534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bg1"/>
                </a:solidFill>
              </a:rPr>
              <a:t>登陆</a:t>
            </a:r>
            <a:r>
              <a:rPr lang="en-US" altLang="zh-CN" sz="1200" b="1" dirty="0">
                <a:solidFill>
                  <a:schemeClr val="bg1"/>
                </a:solidFill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</a:rPr>
              <a:t>注册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55920" y="4728210"/>
            <a:ext cx="1202690" cy="3219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000" b="1" dirty="0">
                <a:solidFill>
                  <a:schemeClr val="bg1"/>
                </a:solidFill>
              </a:rPr>
              <a:t>设置个人信息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92055" y="4738370"/>
            <a:ext cx="85534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bg1"/>
                </a:solidFill>
              </a:rPr>
              <a:t>通知接收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C68B6"/>
      </a:accent1>
      <a:accent2>
        <a:srgbClr val="2DBDAA"/>
      </a:accent2>
      <a:accent3>
        <a:srgbClr val="637C8D"/>
      </a:accent3>
      <a:accent4>
        <a:srgbClr val="6B6767"/>
      </a:accent4>
      <a:accent5>
        <a:srgbClr val="D2D2CF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50">
      <a:majorFont>
        <a:latin typeface="Impact"/>
        <a:ea typeface="微软雅黑"/>
        <a:cs typeface=""/>
      </a:majorFont>
      <a:minorFont>
        <a:latin typeface="Impact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自定义 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C68B6"/>
      </a:accent1>
      <a:accent2>
        <a:srgbClr val="2DBDAA"/>
      </a:accent2>
      <a:accent3>
        <a:srgbClr val="637C8D"/>
      </a:accent3>
      <a:accent4>
        <a:srgbClr val="6B6767"/>
      </a:accent4>
      <a:accent5>
        <a:srgbClr val="D2D2CF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3972</Words>
  <Application>WPS 演示</Application>
  <PresentationFormat>宽屏</PresentationFormat>
  <Paragraphs>340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宋体</vt:lpstr>
      <vt:lpstr>Wingdings</vt:lpstr>
      <vt:lpstr>Segoe UI Light</vt:lpstr>
      <vt:lpstr>微软雅黑</vt:lpstr>
      <vt:lpstr>Segoe UI Light</vt:lpstr>
      <vt:lpstr>Century Gothic</vt:lpstr>
      <vt:lpstr>Impact</vt:lpstr>
      <vt:lpstr>Calibri</vt:lpstr>
      <vt:lpstr>Segoe Print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mytac</cp:lastModifiedBy>
  <cp:revision>101</cp:revision>
  <dcterms:created xsi:type="dcterms:W3CDTF">2015-08-18T02:51:00Z</dcterms:created>
  <dcterms:modified xsi:type="dcterms:W3CDTF">2017-06-06T03:52:49Z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