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160000" cy="5715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9"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0"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FB5A340-0E33-4038-8333-C1A01F208FA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6040" cy="3085920"/>
          </a:xfrm>
          <a:prstGeom prst="rect">
            <a:avLst/>
          </a:prstGeom>
          <a:ln w="0">
            <a:noFill/>
          </a:ln>
        </p:spPr>
      </p:sp>
      <p:sp>
        <p:nvSpPr>
          <p:cNvPr id="105"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06" name="PlaceHolder 3"/>
          <p:cNvSpPr>
            <a:spLocks noGrp="1"/>
          </p:cNvSpPr>
          <p:nvPr>
            <p:ph type="sldNum" idx="2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54AD490D-4FDA-4C8C-B134-4AAE62D6B197}"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685800" y="1143000"/>
            <a:ext cx="5486040" cy="3085920"/>
          </a:xfrm>
          <a:prstGeom prst="rect">
            <a:avLst/>
          </a:prstGeom>
          <a:ln w="0">
            <a:noFill/>
          </a:ln>
        </p:spPr>
      </p:sp>
      <p:sp>
        <p:nvSpPr>
          <p:cNvPr id="132"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33" name="PlaceHolder 3"/>
          <p:cNvSpPr>
            <a:spLocks noGrp="1"/>
          </p:cNvSpPr>
          <p:nvPr>
            <p:ph type="sldNum" idx="3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4E50542B-BD21-42DD-813D-713A35552BCE}"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685800" y="1143000"/>
            <a:ext cx="5486040" cy="3085920"/>
          </a:xfrm>
          <a:prstGeom prst="rect">
            <a:avLst/>
          </a:prstGeom>
          <a:ln w="0">
            <a:noFill/>
          </a:ln>
        </p:spPr>
      </p:sp>
      <p:sp>
        <p:nvSpPr>
          <p:cNvPr id="135"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36" name="PlaceHolder 3"/>
          <p:cNvSpPr>
            <a:spLocks noGrp="1"/>
          </p:cNvSpPr>
          <p:nvPr>
            <p:ph type="sldNum" idx="3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6D8F98D7-745C-4B26-8EA9-8A91A89AA4B7}"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685800" y="1143000"/>
            <a:ext cx="5486040" cy="3085920"/>
          </a:xfrm>
          <a:prstGeom prst="rect">
            <a:avLst/>
          </a:prstGeom>
          <a:ln w="0">
            <a:noFill/>
          </a:ln>
        </p:spPr>
      </p:sp>
      <p:sp>
        <p:nvSpPr>
          <p:cNvPr id="138"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39" name="PlaceHolder 3"/>
          <p:cNvSpPr>
            <a:spLocks noGrp="1"/>
          </p:cNvSpPr>
          <p:nvPr>
            <p:ph type="sldNum" idx="3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0083ED3C-36EE-4EA3-A94D-BB4A018B467B}"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685800" y="1143000"/>
            <a:ext cx="5486040" cy="3085920"/>
          </a:xfrm>
          <a:prstGeom prst="rect">
            <a:avLst/>
          </a:prstGeom>
          <a:ln w="0">
            <a:noFill/>
          </a:ln>
        </p:spPr>
      </p:sp>
      <p:sp>
        <p:nvSpPr>
          <p:cNvPr id="141"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42" name="PlaceHolder 3"/>
          <p:cNvSpPr>
            <a:spLocks noGrp="1"/>
          </p:cNvSpPr>
          <p:nvPr>
            <p:ph type="sldNum" idx="3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DD3B7DF2-083E-4252-AA88-89A53A6FF92C}"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a:ln w="0">
            <a:noFill/>
          </a:ln>
        </p:spPr>
      </p:sp>
      <p:sp>
        <p:nvSpPr>
          <p:cNvPr id="144"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45" name="PlaceHolder 3"/>
          <p:cNvSpPr>
            <a:spLocks noGrp="1"/>
          </p:cNvSpPr>
          <p:nvPr>
            <p:ph type="sldNum" idx="3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FCEFDCE8-F780-49F3-B97A-A2A1E2FACEB1}"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a:ln w="0">
            <a:noFill/>
          </a:ln>
        </p:spPr>
      </p:sp>
      <p:sp>
        <p:nvSpPr>
          <p:cNvPr id="147"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48" name="PlaceHolder 3"/>
          <p:cNvSpPr>
            <a:spLocks noGrp="1"/>
          </p:cNvSpPr>
          <p:nvPr>
            <p:ph type="sldNum" idx="3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54558840-F7EB-43F7-98E7-4CB3E3C68679}"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a:ln w="0">
            <a:noFill/>
          </a:ln>
        </p:spPr>
      </p:sp>
      <p:sp>
        <p:nvSpPr>
          <p:cNvPr id="150"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51"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36D42D64-883C-4663-B054-A15C14707991}"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a:ln w="0">
            <a:noFill/>
          </a:ln>
        </p:spPr>
      </p:sp>
      <p:sp>
        <p:nvSpPr>
          <p:cNvPr id="153"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54"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2D7B333E-2DB9-49D5-9CEC-9F4ACEBB7736}"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685800" y="1143000"/>
            <a:ext cx="5486040" cy="3085920"/>
          </a:xfrm>
          <a:prstGeom prst="rect">
            <a:avLst/>
          </a:prstGeom>
          <a:ln w="0">
            <a:noFill/>
          </a:ln>
        </p:spPr>
      </p:sp>
      <p:sp>
        <p:nvSpPr>
          <p:cNvPr id="108"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09" name="PlaceHolder 3"/>
          <p:cNvSpPr>
            <a:spLocks noGrp="1"/>
          </p:cNvSpPr>
          <p:nvPr>
            <p:ph type="sldNum" idx="2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3187E7B4-C903-4EED-B537-4631A8DFFE8D}"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685800" y="1143000"/>
            <a:ext cx="5486040" cy="3085920"/>
          </a:xfrm>
          <a:prstGeom prst="rect">
            <a:avLst/>
          </a:prstGeom>
          <a:ln w="0">
            <a:noFill/>
          </a:ln>
        </p:spPr>
      </p:sp>
      <p:sp>
        <p:nvSpPr>
          <p:cNvPr id="111"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12" name="PlaceHolder 3"/>
          <p:cNvSpPr>
            <a:spLocks noGrp="1"/>
          </p:cNvSpPr>
          <p:nvPr>
            <p:ph type="sldNum" idx="2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FE1FCB37-85D6-4C45-8C83-05E89CE1420A}"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1143000"/>
            <a:ext cx="5486040" cy="3085920"/>
          </a:xfrm>
          <a:prstGeom prst="rect">
            <a:avLst/>
          </a:prstGeom>
          <a:ln w="0">
            <a:noFill/>
          </a:ln>
        </p:spPr>
      </p:sp>
      <p:sp>
        <p:nvSpPr>
          <p:cNvPr id="114"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15" name="PlaceHolder 3"/>
          <p:cNvSpPr>
            <a:spLocks noGrp="1"/>
          </p:cNvSpPr>
          <p:nvPr>
            <p:ph type="sldNum" idx="2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581FB019-13EC-4781-A0BF-DF2E3735B5B7}"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6040" cy="3085920"/>
          </a:xfrm>
          <a:prstGeom prst="rect">
            <a:avLst/>
          </a:prstGeom>
          <a:ln w="0">
            <a:noFill/>
          </a:ln>
        </p:spPr>
      </p:sp>
      <p:sp>
        <p:nvSpPr>
          <p:cNvPr id="117"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18" name="PlaceHolder 3"/>
          <p:cNvSpPr>
            <a:spLocks noGrp="1"/>
          </p:cNvSpPr>
          <p:nvPr>
            <p:ph type="sldNum" idx="2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9F546356-6B8E-46A4-9BBC-EE6D5673A1EF}"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685800" y="1143000"/>
            <a:ext cx="5486040" cy="3085920"/>
          </a:xfrm>
          <a:prstGeom prst="rect">
            <a:avLst/>
          </a:prstGeom>
          <a:ln w="0">
            <a:noFill/>
          </a:ln>
        </p:spPr>
      </p:sp>
      <p:sp>
        <p:nvSpPr>
          <p:cNvPr id="120"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21" name="PlaceHolder 3"/>
          <p:cNvSpPr>
            <a:spLocks noGrp="1"/>
          </p:cNvSpPr>
          <p:nvPr>
            <p:ph type="sldNum" idx="2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D962F3E2-918D-458F-B225-23E13AFAE653}"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685800" y="1143000"/>
            <a:ext cx="5486040" cy="3085920"/>
          </a:xfrm>
          <a:prstGeom prst="rect">
            <a:avLst/>
          </a:prstGeom>
          <a:ln w="0">
            <a:noFill/>
          </a:ln>
        </p:spPr>
      </p:sp>
      <p:sp>
        <p:nvSpPr>
          <p:cNvPr id="123"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24" name="PlaceHolder 3"/>
          <p:cNvSpPr>
            <a:spLocks noGrp="1"/>
          </p:cNvSpPr>
          <p:nvPr>
            <p:ph type="sldNum" idx="2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CA2BD490-721E-4998-985B-B2AE61DA0023}"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685800" y="1143000"/>
            <a:ext cx="5486040" cy="3085920"/>
          </a:xfrm>
          <a:prstGeom prst="rect">
            <a:avLst/>
          </a:prstGeom>
          <a:ln w="0">
            <a:noFill/>
          </a:ln>
        </p:spPr>
      </p:sp>
      <p:sp>
        <p:nvSpPr>
          <p:cNvPr id="126"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27" name="PlaceHolder 3"/>
          <p:cNvSpPr>
            <a:spLocks noGrp="1"/>
          </p:cNvSpPr>
          <p:nvPr>
            <p:ph type="sldNum" idx="2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DE168D33-6895-4B8B-B248-618AE9773183}"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685800" y="1143000"/>
            <a:ext cx="5486040" cy="3085920"/>
          </a:xfrm>
          <a:prstGeom prst="rect">
            <a:avLst/>
          </a:prstGeom>
          <a:ln w="0">
            <a:noFill/>
          </a:ln>
        </p:spPr>
      </p:sp>
      <p:sp>
        <p:nvSpPr>
          <p:cNvPr id="129" name="PlaceHolder 2"/>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marL="216000" indent="0">
              <a:buNone/>
            </a:pPr>
            <a:endParaRPr b="0" lang="en-US" sz="1200" spc="-1" strike="noStrike">
              <a:solidFill>
                <a:srgbClr val="000000"/>
              </a:solidFill>
              <a:latin typeface="Arial"/>
              <a:ea typeface="Arial"/>
            </a:endParaRPr>
          </a:p>
        </p:txBody>
      </p:sp>
      <p:sp>
        <p:nvSpPr>
          <p:cNvPr id="130" name="PlaceHolder 3"/>
          <p:cNvSpPr>
            <a:spLocks noGrp="1"/>
          </p:cNvSpPr>
          <p:nvPr>
            <p:ph type="sldNum" idx="3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Calibri"/>
                <a:ea typeface="Calibri"/>
              </a:defRPr>
            </a:lvl1pPr>
          </a:lstStyle>
          <a:p>
            <a:pPr indent="0" algn="r">
              <a:lnSpc>
                <a:spcPct val="100000"/>
              </a:lnSpc>
              <a:buNone/>
              <a:tabLst>
                <a:tab algn="l" pos="0"/>
              </a:tabLst>
            </a:pPr>
            <a:fld id="{64BA7FDD-1A68-4DF3-A7DF-A67BE401B0AC}" type="slidenum">
              <a:rPr b="0" lang="en-US" sz="1200" spc="-1" strike="noStrike">
                <a:solidFill>
                  <a:srgbClr val="000000"/>
                </a:solidFill>
                <a:latin typeface="Calibri"/>
                <a:ea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0893E79-59AE-49DD-8F25-FF30BB13C1F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578160" y="935280"/>
            <a:ext cx="89856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33" name="PlaceHolder 3"/>
          <p:cNvSpPr>
            <a:spLocks noGrp="1"/>
          </p:cNvSpPr>
          <p:nvPr>
            <p:ph/>
          </p:nvPr>
        </p:nvSpPr>
        <p:spPr>
          <a:xfrm>
            <a:off x="578160" y="1077840"/>
            <a:ext cx="89856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BDBF004-AE34-4073-9B58-2727E1D557E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5" name="PlaceHolder 2"/>
          <p:cNvSpPr>
            <a:spLocks noGrp="1"/>
          </p:cNvSpPr>
          <p:nvPr>
            <p:ph/>
          </p:nvPr>
        </p:nvSpPr>
        <p:spPr>
          <a:xfrm>
            <a:off x="5781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36" name="PlaceHolder 3"/>
          <p:cNvSpPr>
            <a:spLocks noGrp="1"/>
          </p:cNvSpPr>
          <p:nvPr>
            <p:ph/>
          </p:nvPr>
        </p:nvSpPr>
        <p:spPr>
          <a:xfrm>
            <a:off x="51825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37" name="PlaceHolder 4"/>
          <p:cNvSpPr>
            <a:spLocks noGrp="1"/>
          </p:cNvSpPr>
          <p:nvPr>
            <p:ph/>
          </p:nvPr>
        </p:nvSpPr>
        <p:spPr>
          <a:xfrm>
            <a:off x="578160" y="107784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38" name="PlaceHolder 5"/>
          <p:cNvSpPr>
            <a:spLocks noGrp="1"/>
          </p:cNvSpPr>
          <p:nvPr>
            <p:ph/>
          </p:nvPr>
        </p:nvSpPr>
        <p:spPr>
          <a:xfrm>
            <a:off x="5182560" y="107784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5D42F899-C11D-4F28-B3BE-9878C77D5C4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0" name="PlaceHolder 2"/>
          <p:cNvSpPr>
            <a:spLocks noGrp="1"/>
          </p:cNvSpPr>
          <p:nvPr>
            <p:ph/>
          </p:nvPr>
        </p:nvSpPr>
        <p:spPr>
          <a:xfrm>
            <a:off x="578160" y="93528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41" name="PlaceHolder 3"/>
          <p:cNvSpPr>
            <a:spLocks noGrp="1"/>
          </p:cNvSpPr>
          <p:nvPr>
            <p:ph/>
          </p:nvPr>
        </p:nvSpPr>
        <p:spPr>
          <a:xfrm>
            <a:off x="3616200" y="93528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42" name="PlaceHolder 4"/>
          <p:cNvSpPr>
            <a:spLocks noGrp="1"/>
          </p:cNvSpPr>
          <p:nvPr>
            <p:ph/>
          </p:nvPr>
        </p:nvSpPr>
        <p:spPr>
          <a:xfrm>
            <a:off x="6654240" y="93528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43" name="PlaceHolder 5"/>
          <p:cNvSpPr>
            <a:spLocks noGrp="1"/>
          </p:cNvSpPr>
          <p:nvPr>
            <p:ph/>
          </p:nvPr>
        </p:nvSpPr>
        <p:spPr>
          <a:xfrm>
            <a:off x="578160" y="107784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44" name="PlaceHolder 6"/>
          <p:cNvSpPr>
            <a:spLocks noGrp="1"/>
          </p:cNvSpPr>
          <p:nvPr>
            <p:ph/>
          </p:nvPr>
        </p:nvSpPr>
        <p:spPr>
          <a:xfrm>
            <a:off x="3616200" y="107784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45" name="PlaceHolder 7"/>
          <p:cNvSpPr>
            <a:spLocks noGrp="1"/>
          </p:cNvSpPr>
          <p:nvPr>
            <p:ph/>
          </p:nvPr>
        </p:nvSpPr>
        <p:spPr>
          <a:xfrm>
            <a:off x="6654240" y="1077840"/>
            <a:ext cx="289296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2D81A191-ACEA-4209-9AFC-4337C20FC29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type="subTitle"/>
          </p:nvPr>
        </p:nvSpPr>
        <p:spPr>
          <a:xfrm>
            <a:off x="578160" y="843480"/>
            <a:ext cx="8985600" cy="4561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C75725C7-C2F0-4B59-A0FC-63B4D2397C1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578160" y="935280"/>
            <a:ext cx="8985600" cy="272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8A9A0F1-D14A-4799-A035-C521B9EB8DB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578160" y="935280"/>
            <a:ext cx="4384800" cy="272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 name="PlaceHolder 3"/>
          <p:cNvSpPr>
            <a:spLocks noGrp="1"/>
          </p:cNvSpPr>
          <p:nvPr>
            <p:ph/>
          </p:nvPr>
        </p:nvSpPr>
        <p:spPr>
          <a:xfrm>
            <a:off x="5182560" y="935280"/>
            <a:ext cx="4384800" cy="272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01F28172-7D1C-4F1E-B9F5-951E35A82D2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803BB657-DA19-4251-BDB4-F8E946DD7A4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258840" y="156960"/>
            <a:ext cx="8762760" cy="1751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A1A4C5E0-2560-4CFD-BCFE-634D30B57C2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5781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5182560" y="935280"/>
            <a:ext cx="4384800" cy="272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4"/>
          <p:cNvSpPr>
            <a:spLocks noGrp="1"/>
          </p:cNvSpPr>
          <p:nvPr>
            <p:ph/>
          </p:nvPr>
        </p:nvSpPr>
        <p:spPr>
          <a:xfrm>
            <a:off x="578160" y="107784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CBF3762-7B92-4D16-AD33-4E543CE5B52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 name="PlaceHolder 2"/>
          <p:cNvSpPr>
            <a:spLocks noGrp="1"/>
          </p:cNvSpPr>
          <p:nvPr>
            <p:ph/>
          </p:nvPr>
        </p:nvSpPr>
        <p:spPr>
          <a:xfrm>
            <a:off x="578160" y="935280"/>
            <a:ext cx="4384800" cy="272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3"/>
          <p:cNvSpPr>
            <a:spLocks noGrp="1"/>
          </p:cNvSpPr>
          <p:nvPr>
            <p:ph/>
          </p:nvPr>
        </p:nvSpPr>
        <p:spPr>
          <a:xfrm>
            <a:off x="51825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26" name="PlaceHolder 4"/>
          <p:cNvSpPr>
            <a:spLocks noGrp="1"/>
          </p:cNvSpPr>
          <p:nvPr>
            <p:ph/>
          </p:nvPr>
        </p:nvSpPr>
        <p:spPr>
          <a:xfrm>
            <a:off x="5182560" y="107784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8FD07CE-BDFA-4176-A063-97A981C22E3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5781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5182560" y="935280"/>
            <a:ext cx="43848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578160" y="1077840"/>
            <a:ext cx="8985600" cy="129960"/>
          </a:xfrm>
          <a:prstGeom prst="rect">
            <a:avLst/>
          </a:prstGeom>
          <a:noFill/>
          <a:ln w="0">
            <a:noFill/>
          </a:ln>
        </p:spPr>
        <p:txBody>
          <a:bodyPr lIns="0" rIns="0" tIns="0" bIns="0" anchor="t">
            <a:normAutofit fontScale="74983"/>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D97B47A3-F5D5-4B79-98D5-912DB9E8705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88;p14"/>
          <p:cNvSpPr/>
          <p:nvPr/>
        </p:nvSpPr>
        <p:spPr>
          <a:xfrm>
            <a:off x="2160" y="0"/>
            <a:ext cx="10156320" cy="596160"/>
          </a:xfrm>
          <a:prstGeom prst="rect">
            <a:avLst/>
          </a:prstGeom>
          <a:solidFill>
            <a:srgbClr val="000000"/>
          </a:solidFill>
          <a:ln w="9360">
            <a:solidFill>
              <a:srgbClr val="1a1a1a"/>
            </a:solidFill>
            <a:round/>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1" name="Google Shape;89;p14"/>
          <p:cNvSpPr/>
          <p:nvPr/>
        </p:nvSpPr>
        <p:spPr>
          <a:xfrm>
            <a:off x="4680" y="5118480"/>
            <a:ext cx="10156320" cy="596160"/>
          </a:xfrm>
          <a:prstGeom prst="rect">
            <a:avLst/>
          </a:prstGeom>
          <a:solidFill>
            <a:srgbClr val="000000"/>
          </a:solidFill>
          <a:ln w="9360">
            <a:solidFill>
              <a:srgbClr val="1a1a1a"/>
            </a:solidFill>
            <a:round/>
          </a:ln>
        </p:spPr>
        <p:style>
          <a:lnRef idx="0"/>
          <a:fillRef idx="0"/>
          <a:effectRef idx="0"/>
          <a:fontRef idx="minor"/>
        </p:style>
        <p:txBody>
          <a:bodyPr tIns="91440" bIns="91440" anchor="ctr">
            <a:noAutofit/>
          </a:bodyPr>
          <a:p>
            <a:endParaRPr b="0" lang="en-US" sz="1400" spc="-1" strike="noStrike">
              <a:solidFill>
                <a:srgbClr val="ffffff"/>
              </a:solidFill>
              <a:latin typeface="Arial"/>
            </a:endParaRPr>
          </a:p>
        </p:txBody>
      </p:sp>
      <p:sp>
        <p:nvSpPr>
          <p:cNvPr id="2" name="PlaceHolder 1"/>
          <p:cNvSpPr>
            <a:spLocks noGrp="1"/>
          </p:cNvSpPr>
          <p:nvPr>
            <p:ph type="body"/>
          </p:nvPr>
        </p:nvSpPr>
        <p:spPr>
          <a:xfrm>
            <a:off x="578160" y="935280"/>
            <a:ext cx="8985600" cy="272520"/>
          </a:xfrm>
          <a:prstGeom prst="rect">
            <a:avLst/>
          </a:prstGeom>
          <a:noFill/>
          <a:ln w="0">
            <a:noFill/>
          </a:ln>
        </p:spPr>
        <p:txBody>
          <a:bodyPr lIns="0" rIns="0" tIns="0" bIns="0" anchor="t">
            <a:normAutofit fontScale="5713" lnSpcReduction="20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 name="Google Shape;91;p14"/>
          <p:cNvSpPr/>
          <p:nvPr/>
        </p:nvSpPr>
        <p:spPr>
          <a:xfrm>
            <a:off x="689400" y="5288760"/>
            <a:ext cx="8763480" cy="5760"/>
          </a:xfrm>
          <a:prstGeom prst="straightConnector1">
            <a:avLst/>
          </a:prstGeom>
          <a:noFill/>
          <a:ln w="9360">
            <a:solidFill>
              <a:srgbClr val="323f4f"/>
            </a:solidFill>
            <a:miter/>
          </a:ln>
        </p:spPr>
        <p:style>
          <a:lnRef idx="0"/>
          <a:fillRef idx="0"/>
          <a:effectRef idx="0"/>
          <a:fontRef idx="minor"/>
        </p:style>
        <p:txBody>
          <a:bodyPr lIns="90000" rIns="90000" tIns="-39240" bIns="-39240" anchor="t">
            <a:noAutofit/>
          </a:bodyPr>
          <a:p>
            <a:endParaRPr b="0" lang="en-US" sz="1800" spc="-1" strike="noStrike">
              <a:solidFill>
                <a:srgbClr val="000000"/>
              </a:solidFill>
              <a:latin typeface="Arial"/>
            </a:endParaRPr>
          </a:p>
        </p:txBody>
      </p:sp>
      <p:sp>
        <p:nvSpPr>
          <p:cNvPr id="4" name="Google Shape;92;p14"/>
          <p:cNvSpPr/>
          <p:nvPr/>
        </p:nvSpPr>
        <p:spPr>
          <a:xfrm>
            <a:off x="689400" y="5289120"/>
            <a:ext cx="432360" cy="188280"/>
          </a:xfrm>
          <a:prstGeom prst="rect">
            <a:avLst/>
          </a:prstGeom>
          <a:solidFill>
            <a:srgbClr val="323f4f"/>
          </a:solidFill>
          <a:ln w="0">
            <a:noFill/>
          </a:ln>
        </p:spPr>
        <p:style>
          <a:lnRef idx="0"/>
          <a:fillRef idx="0"/>
          <a:effectRef idx="0"/>
          <a:fontRef idx="minor"/>
        </p:style>
        <p:txBody>
          <a:bodyPr anchor="ctr">
            <a:noAutofit/>
          </a:bodyPr>
          <a:p>
            <a:endParaRPr b="0" lang="en-US" sz="1400" spc="-1" strike="noStrike">
              <a:solidFill>
                <a:srgbClr val="ffffff"/>
              </a:solidFill>
              <a:latin typeface="Arial"/>
            </a:endParaRPr>
          </a:p>
        </p:txBody>
      </p:sp>
      <p:sp>
        <p:nvSpPr>
          <p:cNvPr id="5" name="PlaceHolder 2"/>
          <p:cNvSpPr>
            <a:spLocks noGrp="1"/>
          </p:cNvSpPr>
          <p:nvPr>
            <p:ph type="sldNum" idx="1"/>
          </p:nvPr>
        </p:nvSpPr>
        <p:spPr>
          <a:xfrm>
            <a:off x="682200" y="5291280"/>
            <a:ext cx="439560" cy="194400"/>
          </a:xfrm>
          <a:prstGeom prst="rect">
            <a:avLst/>
          </a:prstGeom>
          <a:gradFill rotWithShape="0">
            <a:gsLst>
              <a:gs pos="0">
                <a:srgbClr val="7b1e79"/>
              </a:gs>
              <a:gs pos="100000">
                <a:srgbClr val="f9564d"/>
              </a:gs>
            </a:gsLst>
            <a:lin ang="0"/>
          </a:grad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2F588067-DB33-452A-B1B9-3BC6C0E179EB}"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6" name="PlaceHolder 3"/>
          <p:cNvSpPr>
            <a:spLocks noGrp="1"/>
          </p:cNvSpPr>
          <p:nvPr>
            <p:ph type="title"/>
          </p:nvPr>
        </p:nvSpPr>
        <p:spPr>
          <a:xfrm>
            <a:off x="258840" y="156960"/>
            <a:ext cx="8762760" cy="37764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Google Shape;95;p14"/>
          <p:cNvSpPr/>
          <p:nvPr/>
        </p:nvSpPr>
        <p:spPr>
          <a:xfrm>
            <a:off x="6608880" y="5302440"/>
            <a:ext cx="2463120" cy="303120"/>
          </a:xfrm>
          <a:prstGeom prst="rect">
            <a:avLst/>
          </a:prstGeom>
          <a:noFill/>
          <a:ln w="0">
            <a:noFill/>
          </a:ln>
        </p:spPr>
        <p:style>
          <a:lnRef idx="0"/>
          <a:fillRef idx="0"/>
          <a:effectRef idx="0"/>
          <a:fontRef idx="minor"/>
        </p:style>
        <p:txBody>
          <a:bodyPr anchor="t">
            <a:noAutofit/>
          </a:bodyPr>
          <a:p>
            <a:pPr algn="r">
              <a:lnSpc>
                <a:spcPct val="100000"/>
              </a:lnSpc>
              <a:tabLst>
                <a:tab algn="l" pos="0"/>
              </a:tabLst>
            </a:pPr>
            <a:r>
              <a:rPr b="0" lang="en-US" sz="889" spc="-1" strike="noStrike">
                <a:solidFill>
                  <a:srgbClr val="ffffff"/>
                </a:solidFill>
                <a:latin typeface="Open Sans"/>
                <a:ea typeface="Open Sans"/>
              </a:rPr>
              <a:t>games pitch deck template by</a:t>
            </a:r>
            <a:endParaRPr b="0" lang="en-US" sz="889" spc="-1" strike="noStrike">
              <a:solidFill>
                <a:srgbClr val="000000"/>
              </a:solidFill>
              <a:latin typeface="Arial"/>
            </a:endParaRPr>
          </a:p>
        </p:txBody>
      </p:sp>
      <p:pic>
        <p:nvPicPr>
          <p:cNvPr id="8" name="Google Shape;96;p14" descr=""/>
          <p:cNvPicPr/>
          <p:nvPr/>
        </p:nvPicPr>
        <p:blipFill>
          <a:blip r:embed="rId2"/>
          <a:stretch/>
        </p:blipFill>
        <p:spPr>
          <a:xfrm>
            <a:off x="9021960" y="5264640"/>
            <a:ext cx="909000" cy="303120"/>
          </a:xfrm>
          <a:prstGeom prst="rect">
            <a:avLst/>
          </a:prstGeom>
          <a:ln w="0">
            <a:noFill/>
          </a:ln>
        </p:spPr>
      </p:pic>
      <p:pic>
        <p:nvPicPr>
          <p:cNvPr id="9" name="Google Shape;97;p14" descr=""/>
          <p:cNvPicPr/>
          <p:nvPr/>
        </p:nvPicPr>
        <p:blipFill>
          <a:blip r:embed="rId3"/>
          <a:stretch/>
        </p:blipFill>
        <p:spPr>
          <a:xfrm>
            <a:off x="720" y="5113800"/>
            <a:ext cx="10159560" cy="612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mailto:mytechtoday@protonmail.com" TargetMode="External"/><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0698"/>
          </a:bodyPr>
          <a:p>
            <a:pPr indent="0">
              <a:lnSpc>
                <a:spcPct val="90000"/>
              </a:lnSpc>
              <a:buNone/>
              <a:tabLst>
                <a:tab algn="l" pos="0"/>
              </a:tabLst>
            </a:pPr>
            <a:r>
              <a:rPr b="1" lang="en-US" sz="3110" spc="-1" strike="noStrike">
                <a:solidFill>
                  <a:srgbClr val="ffffff"/>
                </a:solidFill>
                <a:latin typeface="Open Sans"/>
                <a:ea typeface="Open Sans"/>
              </a:rPr>
              <a:t>IM</a:t>
            </a:r>
            <a:r>
              <a:rPr b="0" lang="en-US" sz="3110" spc="-1" strike="noStrike">
                <a:solidFill>
                  <a:srgbClr val="ffffff"/>
                </a:solidFill>
                <a:latin typeface="Open Sans"/>
                <a:ea typeface="Open Sans"/>
              </a:rPr>
              <a:t> - Pitch Deck</a:t>
            </a:r>
            <a:endParaRPr b="0" lang="en-US" sz="3110" spc="-1" strike="noStrike">
              <a:solidFill>
                <a:srgbClr val="000000"/>
              </a:solidFill>
              <a:latin typeface="Arial"/>
            </a:endParaRPr>
          </a:p>
        </p:txBody>
      </p:sp>
      <p:sp>
        <p:nvSpPr>
          <p:cNvPr id="53" name="PlaceHolder 2"/>
          <p:cNvSpPr>
            <a:spLocks noGrp="1"/>
          </p:cNvSpPr>
          <p:nvPr>
            <p:ph type="sldNum" idx="5"/>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4E160552-AF7C-4687-A330-5E226957EC63}"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54" name="PlaceHolder 3"/>
          <p:cNvSpPr>
            <a:spLocks noGrp="1"/>
          </p:cNvSpPr>
          <p:nvPr>
            <p:ph type="title"/>
          </p:nvPr>
        </p:nvSpPr>
        <p:spPr>
          <a:xfrm>
            <a:off x="258840" y="1924200"/>
            <a:ext cx="6420240" cy="558720"/>
          </a:xfrm>
          <a:prstGeom prst="rect">
            <a:avLst/>
          </a:prstGeom>
          <a:noFill/>
          <a:ln w="0">
            <a:noFill/>
          </a:ln>
        </p:spPr>
        <p:txBody>
          <a:bodyPr lIns="91440" rIns="91440" tIns="45720" bIns="45720" anchor="b">
            <a:normAutofit/>
          </a:bodyPr>
          <a:p>
            <a:pPr indent="0">
              <a:lnSpc>
                <a:spcPct val="90000"/>
              </a:lnSpc>
              <a:buNone/>
              <a:tabLst>
                <a:tab algn="l" pos="0"/>
              </a:tabLst>
            </a:pPr>
            <a:r>
              <a:rPr b="0" lang="en-US" sz="3110" spc="-1" strike="noStrike">
                <a:solidFill>
                  <a:srgbClr val="000000"/>
                </a:solidFill>
                <a:latin typeface="Open Sans"/>
                <a:ea typeface="Open Sans"/>
              </a:rPr>
              <a:t>IM Meme Player</a:t>
            </a:r>
            <a:endParaRPr b="0" lang="en-US" sz="3110" spc="-1" strike="noStrike">
              <a:solidFill>
                <a:srgbClr val="000000"/>
              </a:solidFill>
              <a:latin typeface="Arial"/>
            </a:endParaRPr>
          </a:p>
        </p:txBody>
      </p:sp>
      <p:sp>
        <p:nvSpPr>
          <p:cNvPr id="55" name="PlaceHolder 4"/>
          <p:cNvSpPr>
            <a:spLocks noGrp="1"/>
          </p:cNvSpPr>
          <p:nvPr>
            <p:ph type="title"/>
          </p:nvPr>
        </p:nvSpPr>
        <p:spPr>
          <a:xfrm>
            <a:off x="258840" y="2610000"/>
            <a:ext cx="6420240" cy="558720"/>
          </a:xfrm>
          <a:prstGeom prst="rect">
            <a:avLst/>
          </a:prstGeom>
          <a:noFill/>
          <a:ln w="0">
            <a:noFill/>
          </a:ln>
        </p:spPr>
        <p:txBody>
          <a:bodyPr lIns="91440" rIns="91440" tIns="45720" bIns="45720" anchor="b">
            <a:normAutofit/>
          </a:bodyPr>
          <a:p>
            <a:pPr indent="0">
              <a:lnSpc>
                <a:spcPct val="90000"/>
              </a:lnSpc>
              <a:buNone/>
              <a:tabLst>
                <a:tab algn="l" pos="0"/>
              </a:tabLst>
            </a:pPr>
            <a:r>
              <a:rPr b="0" lang="en-US" sz="2310" spc="-1" strike="noStrike">
                <a:solidFill>
                  <a:srgbClr val="000000"/>
                </a:solidFill>
                <a:latin typeface="Open Sans"/>
                <a:ea typeface="Open Sans"/>
              </a:rPr>
              <a:t>myTech.Today</a:t>
            </a:r>
            <a:endParaRPr b="0" lang="en-US" sz="231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Core game and meta game</a:t>
            </a:r>
            <a:endParaRPr b="0" lang="en-US" sz="2600" spc="-1" strike="noStrike">
              <a:solidFill>
                <a:srgbClr val="000000"/>
              </a:solidFill>
              <a:latin typeface="Arial"/>
            </a:endParaRPr>
          </a:p>
        </p:txBody>
      </p:sp>
      <p:sp>
        <p:nvSpPr>
          <p:cNvPr id="81" name="PlaceHolder 2"/>
          <p:cNvSpPr>
            <a:spLocks noGrp="1"/>
          </p:cNvSpPr>
          <p:nvPr>
            <p:ph type="sldNum" idx="14"/>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E571EA40-C804-4C6F-B2C9-21CF648B0548}"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82" name="Google Shape;138;p 1"/>
          <p:cNvSpPr/>
          <p:nvPr/>
        </p:nvSpPr>
        <p:spPr>
          <a:xfrm>
            <a:off x="457200" y="914400"/>
            <a:ext cx="9144000" cy="3370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Linux Libertine G"/>
              </a:rPr>
              <a:t>Features &amp; Innovation</a:t>
            </a:r>
            <a:endParaRPr b="0" lang="en-US" sz="1400" spc="-1" strike="noStrike">
              <a:solidFill>
                <a:srgbClr val="000000"/>
              </a:solidFill>
              <a:latin typeface="Arial"/>
              <a:ea typeface="Linux Libertine G"/>
            </a:endParaRPr>
          </a:p>
          <a:p>
            <a:pPr>
              <a:lnSpc>
                <a:spcPct val="115000"/>
              </a:lnSpc>
              <a:tabLst>
                <a:tab algn="l" pos="0"/>
              </a:tabLst>
            </a:pP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What Sets Us Apart:</a:t>
            </a:r>
            <a:endParaRPr b="0" lang="en-US" sz="1400" spc="-1" strike="noStrike">
              <a:solidFill>
                <a:srgbClr val="000000"/>
              </a:solidFill>
              <a:latin typeface="Arial"/>
              <a:ea typeface="Linux Libertine G"/>
            </a:endParaRPr>
          </a:p>
          <a:p>
            <a:pPr>
              <a:lnSpc>
                <a:spcPct val="115000"/>
              </a:lnSpc>
              <a:tabLst>
                <a:tab algn="l" pos="0"/>
              </a:tabLst>
            </a:pP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 </a:t>
            </a:r>
            <a:r>
              <a:rPr b="0" i="1" lang="en-US" sz="1400" spc="-1" strike="noStrike">
                <a:solidFill>
                  <a:srgbClr val="000000"/>
                </a:solidFill>
                <a:latin typeface="Arial"/>
                <a:ea typeface="Linux Libertine G"/>
              </a:rPr>
              <a:t>Customizable Content Feeds</a:t>
            </a:r>
            <a:r>
              <a:rPr b="0" lang="en-US" sz="1400" spc="-1" strike="noStrike">
                <a:solidFill>
                  <a:srgbClr val="000000"/>
                </a:solidFill>
                <a:latin typeface="Arial"/>
                <a:ea typeface="Linux Libertine G"/>
              </a:rPr>
              <a:t>: Tailor your experience with AI-driven recommendations.</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 </a:t>
            </a:r>
            <a:r>
              <a:rPr b="0" i="1" lang="en-US" sz="1400" spc="-1" strike="noStrike">
                <a:solidFill>
                  <a:srgbClr val="000000"/>
                </a:solidFill>
                <a:latin typeface="Arial"/>
                <a:ea typeface="Linux Libertine G"/>
              </a:rPr>
              <a:t>Interactive Storytelling</a:t>
            </a:r>
            <a:r>
              <a:rPr b="0" lang="en-US" sz="1400" spc="-1" strike="noStrike">
                <a:solidFill>
                  <a:srgbClr val="000000"/>
                </a:solidFill>
                <a:latin typeface="Arial"/>
                <a:ea typeface="Linux Libertine G"/>
              </a:rPr>
              <a:t>: Change the story outcome with choices, creating a unique journey.</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 </a:t>
            </a:r>
            <a:r>
              <a:rPr b="0" i="1" lang="en-US" sz="1400" spc="-1" strike="noStrike">
                <a:solidFill>
                  <a:srgbClr val="000000"/>
                </a:solidFill>
                <a:latin typeface="Arial"/>
                <a:ea typeface="Linux Libertine G"/>
              </a:rPr>
              <a:t>Community Tools</a:t>
            </a:r>
            <a:r>
              <a:rPr b="0" lang="en-US" sz="1400" spc="-1" strike="noStrike">
                <a:solidFill>
                  <a:srgbClr val="000000"/>
                </a:solidFill>
                <a:latin typeface="Arial"/>
                <a:ea typeface="Linux Libertine G"/>
              </a:rPr>
              <a:t>: Connect, share, and create with like-minded users, leveraging our comprehensive suite of community engagement tools.</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 </a:t>
            </a:r>
            <a:r>
              <a:rPr b="0" i="1" lang="en-US" sz="1400" spc="-1" strike="noStrike">
                <a:solidFill>
                  <a:srgbClr val="000000"/>
                </a:solidFill>
                <a:latin typeface="Arial"/>
                <a:ea typeface="Linux Libertine G"/>
              </a:rPr>
              <a:t>Learning &amp; Development</a:t>
            </a:r>
            <a:r>
              <a:rPr b="0" lang="en-US" sz="1400" spc="-1" strike="noStrike">
                <a:solidFill>
                  <a:srgbClr val="000000"/>
                </a:solidFill>
                <a:latin typeface="Arial"/>
                <a:ea typeface="Linux Libertine G"/>
              </a:rPr>
              <a:t>: Access to courses, tutorials, and interactive learning modules, aligning entertainment with personal growth.</a:t>
            </a:r>
            <a:endParaRPr b="0" lang="en-US" sz="1400" spc="-1" strike="noStrike">
              <a:solidFill>
                <a:srgbClr val="000000"/>
              </a:solidFill>
              <a:latin typeface="Arial"/>
              <a:ea typeface="Linux Libertine G"/>
            </a:endParaRPr>
          </a:p>
          <a:p>
            <a:pPr>
              <a:lnSpc>
                <a:spcPct val="115000"/>
              </a:lnSpc>
              <a:tabLst>
                <a:tab algn="l" pos="0"/>
              </a:tabLst>
            </a:pP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Linux Libertine G"/>
              </a:rPr>
              <a:t>Our platform’s features are designed with the user at the core, ensuring a rich, interactive, and continually evolving digital experience.</a:t>
            </a:r>
            <a:endParaRPr b="0" lang="en-US" sz="1400" spc="-1" strike="noStrike">
              <a:solidFill>
                <a:srgbClr val="000000"/>
              </a:solidFill>
              <a:latin typeface="Arial"/>
              <a:ea typeface="Linux Libertine G"/>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Monetization</a:t>
            </a:r>
            <a:endParaRPr b="0" lang="en-US" sz="2600" spc="-1" strike="noStrike">
              <a:solidFill>
                <a:srgbClr val="000000"/>
              </a:solidFill>
              <a:latin typeface="Arial"/>
            </a:endParaRPr>
          </a:p>
        </p:txBody>
      </p:sp>
      <p:sp>
        <p:nvSpPr>
          <p:cNvPr id="84" name="PlaceHolder 2"/>
          <p:cNvSpPr>
            <a:spLocks noGrp="1"/>
          </p:cNvSpPr>
          <p:nvPr>
            <p:ph type="sldNum" idx="15"/>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40B0A1BF-B5D2-4659-8DB5-5E131F8C051A}"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85" name="Google Shape;146;p20"/>
          <p:cNvSpPr/>
          <p:nvPr/>
        </p:nvSpPr>
        <p:spPr>
          <a:xfrm>
            <a:off x="457200" y="914400"/>
            <a:ext cx="9702720" cy="386064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Monetization Models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Embracing Flexibility for Maximum Engagement</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1. </a:t>
            </a:r>
            <a:r>
              <a:rPr b="0" i="1" lang="en-US" sz="1400" spc="-1" strike="noStrike">
                <a:solidFill>
                  <a:srgbClr val="000000"/>
                </a:solidFill>
                <a:latin typeface="Arial"/>
                <a:ea typeface="Open Sans"/>
              </a:rPr>
              <a:t>Freemium Access</a:t>
            </a:r>
            <a:r>
              <a:rPr b="0" lang="en-US" sz="1400" spc="-1" strike="noStrike">
                <a:solidFill>
                  <a:srgbClr val="000000"/>
                </a:solidFill>
                <a:latin typeface="Arial"/>
                <a:ea typeface="Open Sans"/>
              </a:rPr>
              <a:t>: Our foundation is a free-to-play (F2P) model, offering vast access to content, ensuring high user engagement and acquisition.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2. </a:t>
            </a:r>
            <a:r>
              <a:rPr b="0" i="1" lang="en-US" sz="1400" spc="-1" strike="noStrike">
                <a:solidFill>
                  <a:srgbClr val="000000"/>
                </a:solidFill>
                <a:latin typeface="Arial"/>
                <a:ea typeface="Open Sans"/>
              </a:rPr>
              <a:t>In-App Purchases (IAPs)</a:t>
            </a:r>
            <a:r>
              <a:rPr b="0" lang="en-US" sz="1400" spc="-1" strike="noStrike">
                <a:solidFill>
                  <a:srgbClr val="000000"/>
                </a:solidFill>
                <a:latin typeface="Arial"/>
                <a:ea typeface="Open Sans"/>
              </a:rPr>
              <a:t>: To enrich the user experience:</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 </a:t>
            </a:r>
            <a:r>
              <a:rPr b="0" lang="en-US" sz="1400" spc="-1" strike="noStrike" u="sng">
                <a:solidFill>
                  <a:srgbClr val="000000"/>
                </a:solidFill>
                <a:uFillTx/>
                <a:latin typeface="Arial"/>
                <a:ea typeface="Open Sans"/>
              </a:rPr>
              <a:t>Exclusive Content</a:t>
            </a:r>
            <a:r>
              <a:rPr b="0" lang="en-US" sz="1400" spc="-1" strike="noStrike">
                <a:solidFill>
                  <a:srgbClr val="000000"/>
                </a:solidFill>
                <a:latin typeface="Arial"/>
                <a:ea typeface="Open Sans"/>
              </a:rPr>
              <a:t>: Premium stories, videos, and interactive sessions.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 </a:t>
            </a:r>
            <a:r>
              <a:rPr b="0" lang="en-US" sz="1400" spc="-1" strike="noStrike" u="sng">
                <a:solidFill>
                  <a:srgbClr val="000000"/>
                </a:solidFill>
                <a:uFillTx/>
                <a:latin typeface="Arial"/>
                <a:ea typeface="Open Sans"/>
              </a:rPr>
              <a:t>Customization Options</a:t>
            </a:r>
            <a:r>
              <a:rPr b="0" lang="en-US" sz="1400" spc="-1" strike="noStrike">
                <a:solidFill>
                  <a:srgbClr val="000000"/>
                </a:solidFill>
                <a:latin typeface="Arial"/>
                <a:ea typeface="Open Sans"/>
              </a:rPr>
              <a:t>: Enhanced personalization of profiles and content feeds.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 </a:t>
            </a:r>
            <a:r>
              <a:rPr b="0" lang="en-US" sz="1400" spc="-1" strike="noStrike" u="sng">
                <a:solidFill>
                  <a:srgbClr val="000000"/>
                </a:solidFill>
                <a:uFillTx/>
                <a:latin typeface="Arial"/>
                <a:ea typeface="Open Sans"/>
              </a:rPr>
              <a:t>Subscriptions</a:t>
            </a:r>
            <a:r>
              <a:rPr b="0" lang="en-US" sz="1400" spc="-1" strike="noStrike">
                <a:solidFill>
                  <a:srgbClr val="000000"/>
                </a:solidFill>
                <a:latin typeface="Arial"/>
                <a:ea typeface="Open Sans"/>
              </a:rPr>
              <a:t>: Ad-free experience, full content access, and community perks, available monthly or annually.</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3. **Ad-Supported Experience**: Targeted, non-intrusive ads for free users, with the choice to upgrade to an ad-free version through subscriptions. This strategy maintains a balance between accessibility and revenue generation, catering to diverse user preferences.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Monetization</a:t>
            </a:r>
            <a:endParaRPr b="0" lang="en-US" sz="2600" spc="-1" strike="noStrike">
              <a:solidFill>
                <a:srgbClr val="000000"/>
              </a:solidFill>
              <a:latin typeface="Arial"/>
            </a:endParaRPr>
          </a:p>
        </p:txBody>
      </p:sp>
      <p:sp>
        <p:nvSpPr>
          <p:cNvPr id="87" name="PlaceHolder 2"/>
          <p:cNvSpPr>
            <a:spLocks noGrp="1"/>
          </p:cNvSpPr>
          <p:nvPr>
            <p:ph type="sldNum" idx="16"/>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B15867A8-382D-44F9-8FD0-B983E340A173}"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88" name="Google Shape;146;p 1"/>
          <p:cNvSpPr/>
          <p:nvPr/>
        </p:nvSpPr>
        <p:spPr>
          <a:xfrm>
            <a:off x="457200" y="914400"/>
            <a:ext cx="9702720" cy="386064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Pri</a:t>
            </a:r>
            <a:r>
              <a:rPr b="1" lang="en-US" sz="1400" spc="-1" strike="noStrike">
                <a:solidFill>
                  <a:srgbClr val="000000"/>
                </a:solidFill>
                <a:latin typeface="Arial"/>
                <a:ea typeface="Open Sans"/>
              </a:rPr>
              <a:t>cin</a:t>
            </a:r>
            <a:r>
              <a:rPr b="1" lang="en-US" sz="1400" spc="-1" strike="noStrike">
                <a:solidFill>
                  <a:srgbClr val="000000"/>
                </a:solidFill>
                <a:latin typeface="Arial"/>
                <a:ea typeface="Open Sans"/>
              </a:rPr>
              <a:t>g </a:t>
            </a:r>
            <a:r>
              <a:rPr b="1" lang="en-US" sz="1400" spc="-1" strike="noStrike">
                <a:solidFill>
                  <a:srgbClr val="000000"/>
                </a:solidFill>
                <a:latin typeface="Arial"/>
                <a:ea typeface="Open Sans"/>
              </a:rPr>
              <a:t>Str</a:t>
            </a:r>
            <a:r>
              <a:rPr b="1" lang="en-US" sz="1400" spc="-1" strike="noStrike">
                <a:solidFill>
                  <a:srgbClr val="000000"/>
                </a:solidFill>
                <a:latin typeface="Arial"/>
                <a:ea typeface="Open Sans"/>
              </a:rPr>
              <a:t>ate</a:t>
            </a:r>
            <a:r>
              <a:rPr b="1" lang="en-US" sz="1400" spc="-1" strike="noStrike">
                <a:solidFill>
                  <a:srgbClr val="000000"/>
                </a:solidFill>
                <a:latin typeface="Arial"/>
                <a:ea typeface="Open Sans"/>
              </a:rPr>
              <a:t>gy </a:t>
            </a:r>
            <a:r>
              <a:rPr b="1" lang="en-US" sz="1400" spc="-1" strike="noStrike">
                <a:solidFill>
                  <a:srgbClr val="000000"/>
                </a:solidFill>
                <a:latin typeface="Arial"/>
                <a:ea typeface="Open Sans"/>
              </a:rPr>
              <a:t>an</a:t>
            </a:r>
            <a:r>
              <a:rPr b="1" lang="en-US" sz="1400" spc="-1" strike="noStrike">
                <a:solidFill>
                  <a:srgbClr val="000000"/>
                </a:solidFill>
                <a:latin typeface="Arial"/>
                <a:ea typeface="Open Sans"/>
              </a:rPr>
              <a:t>d </a:t>
            </a:r>
            <a:r>
              <a:rPr b="1" lang="en-US" sz="1400" spc="-1" strike="noStrike">
                <a:solidFill>
                  <a:srgbClr val="000000"/>
                </a:solidFill>
                <a:latin typeface="Arial"/>
                <a:ea typeface="Open Sans"/>
              </a:rPr>
              <a:t>Us</a:t>
            </a:r>
            <a:r>
              <a:rPr b="1" lang="en-US" sz="1400" spc="-1" strike="noStrike">
                <a:solidFill>
                  <a:srgbClr val="000000"/>
                </a:solidFill>
                <a:latin typeface="Arial"/>
                <a:ea typeface="Open Sans"/>
              </a:rPr>
              <a:t>er </a:t>
            </a:r>
            <a:r>
              <a:rPr b="1" lang="en-US" sz="1400" spc="-1" strike="noStrike">
                <a:solidFill>
                  <a:srgbClr val="000000"/>
                </a:solidFill>
                <a:latin typeface="Arial"/>
                <a:ea typeface="Open Sans"/>
              </a:rPr>
              <a:t>Ch</a:t>
            </a:r>
            <a:r>
              <a:rPr b="1" lang="en-US" sz="1400" spc="-1" strike="noStrike">
                <a:solidFill>
                  <a:srgbClr val="000000"/>
                </a:solidFill>
                <a:latin typeface="Arial"/>
                <a:ea typeface="Open Sans"/>
              </a:rPr>
              <a:t>oic</a:t>
            </a:r>
            <a:r>
              <a:rPr b="1" lang="en-US" sz="1400" spc="-1" strike="noStrike">
                <a:solidFill>
                  <a:srgbClr val="000000"/>
                </a:solidFill>
                <a:latin typeface="Arial"/>
                <a:ea typeface="Open Sans"/>
              </a:rPr>
              <a:t>e</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Tail</a:t>
            </a:r>
            <a:r>
              <a:rPr b="0" i="1" lang="en-US" sz="1400" spc="-1" strike="noStrike">
                <a:solidFill>
                  <a:srgbClr val="000000"/>
                </a:solidFill>
                <a:latin typeface="Arial"/>
                <a:ea typeface="Open Sans"/>
              </a:rPr>
              <a:t>ore</a:t>
            </a:r>
            <a:r>
              <a:rPr b="0" i="1" lang="en-US" sz="1400" spc="-1" strike="noStrike">
                <a:solidFill>
                  <a:srgbClr val="000000"/>
                </a:solidFill>
                <a:latin typeface="Arial"/>
                <a:ea typeface="Open Sans"/>
              </a:rPr>
              <a:t>d </a:t>
            </a:r>
            <a:r>
              <a:rPr b="0" i="1" lang="en-US" sz="1400" spc="-1" strike="noStrike">
                <a:solidFill>
                  <a:srgbClr val="000000"/>
                </a:solidFill>
                <a:latin typeface="Arial"/>
                <a:ea typeface="Open Sans"/>
              </a:rPr>
              <a:t>Opt</a:t>
            </a:r>
            <a:r>
              <a:rPr b="0" i="1" lang="en-US" sz="1400" spc="-1" strike="noStrike">
                <a:solidFill>
                  <a:srgbClr val="000000"/>
                </a:solidFill>
                <a:latin typeface="Arial"/>
                <a:ea typeface="Open Sans"/>
              </a:rPr>
              <a:t>ion</a:t>
            </a:r>
            <a:r>
              <a:rPr b="0" i="1" lang="en-US" sz="1400" spc="-1" strike="noStrike">
                <a:solidFill>
                  <a:srgbClr val="000000"/>
                </a:solidFill>
                <a:latin typeface="Arial"/>
                <a:ea typeface="Open Sans"/>
              </a:rPr>
              <a:t>s </a:t>
            </a:r>
            <a:r>
              <a:rPr b="0" i="1" lang="en-US" sz="1400" spc="-1" strike="noStrike">
                <a:solidFill>
                  <a:srgbClr val="000000"/>
                </a:solidFill>
                <a:latin typeface="Arial"/>
                <a:ea typeface="Open Sans"/>
              </a:rPr>
              <a:t>for </a:t>
            </a:r>
            <a:r>
              <a:rPr b="0" i="1" lang="en-US" sz="1400" spc="-1" strike="noStrike">
                <a:solidFill>
                  <a:srgbClr val="000000"/>
                </a:solidFill>
                <a:latin typeface="Arial"/>
                <a:ea typeface="Open Sans"/>
              </a:rPr>
              <a:t>Ev</a:t>
            </a:r>
            <a:r>
              <a:rPr b="0" i="1" lang="en-US" sz="1400" spc="-1" strike="noStrike">
                <a:solidFill>
                  <a:srgbClr val="000000"/>
                </a:solidFill>
                <a:latin typeface="Arial"/>
                <a:ea typeface="Open Sans"/>
              </a:rPr>
              <a:t>ery </a:t>
            </a:r>
            <a:r>
              <a:rPr b="0" i="1" lang="en-US" sz="1400" spc="-1" strike="noStrike">
                <a:solidFill>
                  <a:srgbClr val="000000"/>
                </a:solidFill>
                <a:latin typeface="Arial"/>
                <a:ea typeface="Open Sans"/>
              </a:rPr>
              <a:t>Us</a:t>
            </a:r>
            <a:r>
              <a:rPr b="0" i="1" lang="en-US" sz="1400" spc="-1" strike="noStrike">
                <a:solidFill>
                  <a:srgbClr val="000000"/>
                </a:solidFill>
                <a:latin typeface="Arial"/>
                <a:ea typeface="Open Sans"/>
              </a:rPr>
              <a:t>er</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Wh</a:t>
            </a:r>
            <a:r>
              <a:rPr b="0" lang="en-US" sz="1400" spc="-1" strike="noStrike">
                <a:solidFill>
                  <a:srgbClr val="000000"/>
                </a:solidFill>
                <a:latin typeface="Arial"/>
                <a:ea typeface="Open Sans"/>
              </a:rPr>
              <a:t>ile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cor</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enc</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re</a:t>
            </a:r>
            <a:r>
              <a:rPr b="0" lang="en-US" sz="1400" spc="-1" strike="noStrike">
                <a:solidFill>
                  <a:srgbClr val="000000"/>
                </a:solidFill>
                <a:latin typeface="Arial"/>
                <a:ea typeface="Open Sans"/>
              </a:rPr>
              <a:t>mai</a:t>
            </a:r>
            <a:r>
              <a:rPr b="0" lang="en-US" sz="1400" spc="-1" strike="noStrike">
                <a:solidFill>
                  <a:srgbClr val="000000"/>
                </a:solidFill>
                <a:latin typeface="Arial"/>
                <a:ea typeface="Open Sans"/>
              </a:rPr>
              <a:t>ns </a:t>
            </a:r>
            <a:r>
              <a:rPr b="0" lang="en-US" sz="1400" spc="-1" strike="noStrike">
                <a:solidFill>
                  <a:srgbClr val="000000"/>
                </a:solidFill>
                <a:latin typeface="Arial"/>
                <a:ea typeface="Open Sans"/>
              </a:rPr>
              <a:t>acc</a:t>
            </a:r>
            <a:r>
              <a:rPr b="0" lang="en-US" sz="1400" spc="-1" strike="noStrike">
                <a:solidFill>
                  <a:srgbClr val="000000"/>
                </a:solidFill>
                <a:latin typeface="Arial"/>
                <a:ea typeface="Open Sans"/>
              </a:rPr>
              <a:t>ess</a:t>
            </a:r>
            <a:r>
              <a:rPr b="0" lang="en-US" sz="1400" spc="-1" strike="noStrike">
                <a:solidFill>
                  <a:srgbClr val="000000"/>
                </a:solidFill>
                <a:latin typeface="Arial"/>
                <a:ea typeface="Open Sans"/>
              </a:rPr>
              <a:t>ible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all, </a:t>
            </a:r>
            <a:r>
              <a:rPr b="0" lang="en-US" sz="1400" spc="-1" strike="noStrike">
                <a:solidFill>
                  <a:srgbClr val="000000"/>
                </a:solidFill>
                <a:latin typeface="Arial"/>
                <a:ea typeface="Open Sans"/>
              </a:rPr>
              <a:t>we </a:t>
            </a:r>
            <a:r>
              <a:rPr b="0" lang="en-US" sz="1400" spc="-1" strike="noStrike">
                <a:solidFill>
                  <a:srgbClr val="000000"/>
                </a:solidFill>
                <a:latin typeface="Arial"/>
                <a:ea typeface="Open Sans"/>
              </a:rPr>
              <a:t>offe</a:t>
            </a:r>
            <a:r>
              <a:rPr b="0" lang="en-US" sz="1400" spc="-1" strike="noStrike">
                <a:solidFill>
                  <a:srgbClr val="000000"/>
                </a:solidFill>
                <a:latin typeface="Arial"/>
                <a:ea typeface="Open Sans"/>
              </a:rPr>
              <a:t>r a </a:t>
            </a:r>
            <a:r>
              <a:rPr b="0" lang="en-US" sz="1400" spc="-1" strike="noStrike">
                <a:solidFill>
                  <a:srgbClr val="000000"/>
                </a:solidFill>
                <a:latin typeface="Arial"/>
                <a:ea typeface="Open Sans"/>
              </a:rPr>
              <a:t>pai</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ver</a:t>
            </a:r>
            <a:r>
              <a:rPr b="0" lang="en-US" sz="1400" spc="-1" strike="noStrike">
                <a:solidFill>
                  <a:srgbClr val="000000"/>
                </a:solidFill>
                <a:latin typeface="Arial"/>
                <a:ea typeface="Open Sans"/>
              </a:rPr>
              <a:t>sio</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tho</a:t>
            </a:r>
            <a:r>
              <a:rPr b="0" lang="en-US" sz="1400" spc="-1" strike="noStrike">
                <a:solidFill>
                  <a:srgbClr val="000000"/>
                </a:solidFill>
                <a:latin typeface="Arial"/>
                <a:ea typeface="Open Sans"/>
              </a:rPr>
              <a:t>se </a:t>
            </a:r>
            <a:r>
              <a:rPr b="0" lang="en-US" sz="1400" spc="-1" strike="noStrike">
                <a:solidFill>
                  <a:srgbClr val="000000"/>
                </a:solidFill>
                <a:latin typeface="Arial"/>
                <a:ea typeface="Open Sans"/>
              </a:rPr>
              <a:t>pre</a:t>
            </a:r>
            <a:r>
              <a:rPr b="0" lang="en-US" sz="1400" spc="-1" strike="noStrike">
                <a:solidFill>
                  <a:srgbClr val="000000"/>
                </a:solidFill>
                <a:latin typeface="Arial"/>
                <a:ea typeface="Open Sans"/>
              </a:rPr>
              <a:t>ferr</a:t>
            </a:r>
            <a:r>
              <a:rPr b="0" lang="en-US" sz="1400" spc="-1" strike="noStrike">
                <a:solidFill>
                  <a:srgbClr val="000000"/>
                </a:solidFill>
                <a:latin typeface="Arial"/>
                <a:ea typeface="Open Sans"/>
              </a:rPr>
              <a:t>ing </a:t>
            </a:r>
            <a:r>
              <a:rPr b="0" lang="en-US" sz="1400" spc="-1" strike="noStrike">
                <a:solidFill>
                  <a:srgbClr val="000000"/>
                </a:solidFill>
                <a:latin typeface="Arial"/>
                <a:ea typeface="Open Sans"/>
              </a:rPr>
              <a:t>an </a:t>
            </a:r>
            <a:r>
              <a:rPr b="0" lang="en-US" sz="1400" spc="-1" strike="noStrike">
                <a:solidFill>
                  <a:srgbClr val="000000"/>
                </a:solidFill>
                <a:latin typeface="Arial"/>
                <a:ea typeface="Open Sans"/>
              </a:rPr>
              <a:t>out</a:t>
            </a:r>
            <a:r>
              <a:rPr b="0" lang="en-US" sz="1400" spc="-1" strike="noStrike">
                <a:solidFill>
                  <a:srgbClr val="000000"/>
                </a:solidFill>
                <a:latin typeface="Arial"/>
                <a:ea typeface="Open Sans"/>
              </a:rPr>
              <a:t>rig</a:t>
            </a:r>
            <a:r>
              <a:rPr b="0" lang="en-US" sz="1400" spc="-1" strike="noStrike">
                <a:solidFill>
                  <a:srgbClr val="000000"/>
                </a:solidFill>
                <a:latin typeface="Arial"/>
                <a:ea typeface="Open Sans"/>
              </a:rPr>
              <a:t>ht </a:t>
            </a:r>
            <a:r>
              <a:rPr b="0" lang="en-US" sz="1400" spc="-1" strike="noStrike">
                <a:solidFill>
                  <a:srgbClr val="000000"/>
                </a:solidFill>
                <a:latin typeface="Arial"/>
                <a:ea typeface="Open Sans"/>
              </a:rPr>
              <a:t>pur</a:t>
            </a:r>
            <a:r>
              <a:rPr b="0" lang="en-US" sz="1400" spc="-1" strike="noStrike">
                <a:solidFill>
                  <a:srgbClr val="000000"/>
                </a:solidFill>
                <a:latin typeface="Arial"/>
                <a:ea typeface="Open Sans"/>
              </a:rPr>
              <a:t>cha</a:t>
            </a:r>
            <a:r>
              <a:rPr b="0" lang="en-US" sz="1400" spc="-1" strike="noStrike">
                <a:solidFill>
                  <a:srgbClr val="000000"/>
                </a:solidFill>
                <a:latin typeface="Arial"/>
                <a:ea typeface="Open Sans"/>
              </a:rPr>
              <a:t>se </a:t>
            </a:r>
            <a:r>
              <a:rPr b="0" lang="en-US" sz="1400" spc="-1" strike="noStrike">
                <a:solidFill>
                  <a:srgbClr val="000000"/>
                </a:solidFill>
                <a:latin typeface="Arial"/>
                <a:ea typeface="Open Sans"/>
              </a:rPr>
              <a:t>ove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sub</a:t>
            </a:r>
            <a:r>
              <a:rPr b="0" lang="en-US" sz="1400" spc="-1" strike="noStrike">
                <a:solidFill>
                  <a:srgbClr val="000000"/>
                </a:solidFill>
                <a:latin typeface="Arial"/>
                <a:ea typeface="Open Sans"/>
              </a:rPr>
              <a:t>scri</a:t>
            </a:r>
            <a:r>
              <a:rPr b="0" lang="en-US" sz="1400" spc="-1" strike="noStrike">
                <a:solidFill>
                  <a:srgbClr val="000000"/>
                </a:solidFill>
                <a:latin typeface="Arial"/>
                <a:ea typeface="Open Sans"/>
              </a:rPr>
              <a:t>ptio</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mo</a:t>
            </a:r>
            <a:r>
              <a:rPr b="0" lang="en-US" sz="1400" spc="-1" strike="noStrike">
                <a:solidFill>
                  <a:srgbClr val="000000"/>
                </a:solidFill>
                <a:latin typeface="Arial"/>
                <a:ea typeface="Open Sans"/>
              </a:rPr>
              <a:t>del</a:t>
            </a:r>
            <a:r>
              <a:rPr b="0" lang="en-US" sz="1400" spc="-1" strike="noStrike">
                <a:solidFill>
                  <a:srgbClr val="000000"/>
                </a:solidFill>
                <a:latin typeface="Arial"/>
                <a:ea typeface="Open Sans"/>
              </a:rPr>
              <a: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Pai</a:t>
            </a:r>
            <a:r>
              <a:rPr b="0" i="1" lang="en-US" sz="1400" spc="-1" strike="noStrike">
                <a:solidFill>
                  <a:srgbClr val="000000"/>
                </a:solidFill>
                <a:latin typeface="Arial"/>
                <a:ea typeface="Open Sans"/>
              </a:rPr>
              <a:t>d </a:t>
            </a:r>
            <a:r>
              <a:rPr b="0" i="1" lang="en-US" sz="1400" spc="-1" strike="noStrike">
                <a:solidFill>
                  <a:srgbClr val="000000"/>
                </a:solidFill>
                <a:latin typeface="Arial"/>
                <a:ea typeface="Open Sans"/>
              </a:rPr>
              <a:t>Ap</a:t>
            </a:r>
            <a:r>
              <a:rPr b="0" i="1" lang="en-US" sz="1400" spc="-1" strike="noStrike">
                <a:solidFill>
                  <a:srgbClr val="000000"/>
                </a:solidFill>
                <a:latin typeface="Arial"/>
                <a:ea typeface="Open Sans"/>
              </a:rPr>
              <a:t>p </a:t>
            </a:r>
            <a:r>
              <a:rPr b="0" i="1" lang="en-US" sz="1400" spc="-1" strike="noStrike">
                <a:solidFill>
                  <a:srgbClr val="000000"/>
                </a:solidFill>
                <a:latin typeface="Arial"/>
                <a:ea typeface="Open Sans"/>
              </a:rPr>
              <a:t>Pri</a:t>
            </a:r>
            <a:r>
              <a:rPr b="0" i="1" lang="en-US" sz="1400" spc="-1" strike="noStrike">
                <a:solidFill>
                  <a:srgbClr val="000000"/>
                </a:solidFill>
                <a:latin typeface="Arial"/>
                <a:ea typeface="Open Sans"/>
              </a:rPr>
              <a:t>ce</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If </a:t>
            </a:r>
            <a:r>
              <a:rPr b="0" lang="en-US" sz="1400" spc="-1" strike="noStrike">
                <a:solidFill>
                  <a:srgbClr val="000000"/>
                </a:solidFill>
                <a:latin typeface="Arial"/>
                <a:ea typeface="Open Sans"/>
              </a:rPr>
              <a:t>lau</a:t>
            </a:r>
            <a:r>
              <a:rPr b="0" lang="en-US" sz="1400" spc="-1" strike="noStrike">
                <a:solidFill>
                  <a:srgbClr val="000000"/>
                </a:solidFill>
                <a:latin typeface="Arial"/>
                <a:ea typeface="Open Sans"/>
              </a:rPr>
              <a:t>nch</a:t>
            </a:r>
            <a:r>
              <a:rPr b="0" lang="en-US" sz="1400" spc="-1" strike="noStrike">
                <a:solidFill>
                  <a:srgbClr val="000000"/>
                </a:solidFill>
                <a:latin typeface="Arial"/>
                <a:ea typeface="Open Sans"/>
              </a:rPr>
              <a:t>ed,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pai</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ver</a:t>
            </a:r>
            <a:r>
              <a:rPr b="0" lang="en-US" sz="1400" spc="-1" strike="noStrike">
                <a:solidFill>
                  <a:srgbClr val="000000"/>
                </a:solidFill>
                <a:latin typeface="Arial"/>
                <a:ea typeface="Open Sans"/>
              </a:rPr>
              <a:t>sio</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wo</a:t>
            </a:r>
            <a:r>
              <a:rPr b="0" lang="en-US" sz="1400" spc="-1" strike="noStrike">
                <a:solidFill>
                  <a:srgbClr val="000000"/>
                </a:solidFill>
                <a:latin typeface="Arial"/>
                <a:ea typeface="Open Sans"/>
              </a:rPr>
              <a:t>uld </a:t>
            </a:r>
            <a:r>
              <a:rPr b="0" lang="en-US" sz="1400" spc="-1" strike="noStrike">
                <a:solidFill>
                  <a:srgbClr val="000000"/>
                </a:solidFill>
                <a:latin typeface="Arial"/>
                <a:ea typeface="Open Sans"/>
              </a:rPr>
              <a:t>be </a:t>
            </a:r>
            <a:r>
              <a:rPr b="0" lang="en-US" sz="1400" spc="-1" strike="noStrike">
                <a:solidFill>
                  <a:srgbClr val="000000"/>
                </a:solidFill>
                <a:latin typeface="Arial"/>
                <a:ea typeface="Open Sans"/>
              </a:rPr>
              <a:t>pric</a:t>
            </a:r>
            <a:r>
              <a:rPr b="0" lang="en-US" sz="1400" spc="-1" strike="noStrike">
                <a:solidFill>
                  <a:srgbClr val="000000"/>
                </a:solidFill>
                <a:latin typeface="Arial"/>
                <a:ea typeface="Open Sans"/>
              </a:rPr>
              <a:t>ed </a:t>
            </a:r>
            <a:r>
              <a:rPr b="0" lang="en-US" sz="1400" spc="-1" strike="noStrike">
                <a:solidFill>
                  <a:srgbClr val="000000"/>
                </a:solidFill>
                <a:latin typeface="Arial"/>
                <a:ea typeface="Open Sans"/>
              </a:rPr>
              <a:t>at </a:t>
            </a:r>
            <a:r>
              <a:rPr b="0" lang="en-US" sz="1400" spc="-1" strike="noStrike">
                <a:solidFill>
                  <a:srgbClr val="000000"/>
                </a:solidFill>
                <a:latin typeface="Arial"/>
                <a:ea typeface="Open Sans"/>
              </a:rPr>
              <a:t>$4.</a:t>
            </a:r>
            <a:r>
              <a:rPr b="0" lang="en-US" sz="1400" spc="-1" strike="noStrike">
                <a:solidFill>
                  <a:srgbClr val="000000"/>
                </a:solidFill>
                <a:latin typeface="Arial"/>
                <a:ea typeface="Open Sans"/>
              </a:rPr>
              <a:t>99. </a:t>
            </a:r>
            <a:r>
              <a:rPr b="0" lang="en-US" sz="1400" spc="-1" strike="noStrike">
                <a:solidFill>
                  <a:srgbClr val="000000"/>
                </a:solidFill>
                <a:latin typeface="Arial"/>
                <a:ea typeface="Open Sans"/>
              </a:rPr>
              <a:t>Thi</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on</a:t>
            </a:r>
            <a:r>
              <a:rPr b="0" lang="en-US" sz="1400" spc="-1" strike="noStrike">
                <a:solidFill>
                  <a:srgbClr val="000000"/>
                </a:solidFill>
                <a:latin typeface="Arial"/>
                <a:ea typeface="Open Sans"/>
              </a:rPr>
              <a:t>e-</a:t>
            </a:r>
            <a:r>
              <a:rPr b="0" lang="en-US" sz="1400" spc="-1" strike="noStrike">
                <a:solidFill>
                  <a:srgbClr val="000000"/>
                </a:solidFill>
                <a:latin typeface="Arial"/>
                <a:ea typeface="Open Sans"/>
              </a:rPr>
              <a:t>tim</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pur</a:t>
            </a:r>
            <a:r>
              <a:rPr b="0" lang="en-US" sz="1400" spc="-1" strike="noStrike">
                <a:solidFill>
                  <a:srgbClr val="000000"/>
                </a:solidFill>
                <a:latin typeface="Arial"/>
                <a:ea typeface="Open Sans"/>
              </a:rPr>
              <a:t>cha</a:t>
            </a:r>
            <a:r>
              <a:rPr b="0" lang="en-US" sz="1400" spc="-1" strike="noStrike">
                <a:solidFill>
                  <a:srgbClr val="000000"/>
                </a:solidFill>
                <a:latin typeface="Arial"/>
                <a:ea typeface="Open Sans"/>
              </a:rPr>
              <a:t>se </a:t>
            </a:r>
            <a:r>
              <a:rPr b="0" lang="en-US" sz="1400" spc="-1" strike="noStrike">
                <a:solidFill>
                  <a:srgbClr val="000000"/>
                </a:solidFill>
                <a:latin typeface="Arial"/>
                <a:ea typeface="Open Sans"/>
              </a:rPr>
              <a:t>unl</a:t>
            </a:r>
            <a:r>
              <a:rPr b="0" lang="en-US" sz="1400" spc="-1" strike="noStrike">
                <a:solidFill>
                  <a:srgbClr val="000000"/>
                </a:solidFill>
                <a:latin typeface="Arial"/>
                <a:ea typeface="Open Sans"/>
              </a:rPr>
              <a:t>ock</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all </a:t>
            </a:r>
            <a:r>
              <a:rPr b="0" lang="en-US" sz="1400" spc="-1" strike="noStrike">
                <a:solidFill>
                  <a:srgbClr val="000000"/>
                </a:solidFill>
                <a:latin typeface="Arial"/>
                <a:ea typeface="Open Sans"/>
              </a:rPr>
              <a:t>pre</a:t>
            </a:r>
            <a:r>
              <a:rPr b="0" lang="en-US" sz="1400" spc="-1" strike="noStrike">
                <a:solidFill>
                  <a:srgbClr val="000000"/>
                </a:solidFill>
                <a:latin typeface="Arial"/>
                <a:ea typeface="Open Sans"/>
              </a:rPr>
              <a:t>miu</a:t>
            </a:r>
            <a:r>
              <a:rPr b="0" lang="en-US" sz="1400" spc="-1" strike="noStrike">
                <a:solidFill>
                  <a:srgbClr val="000000"/>
                </a:solidFill>
                <a:latin typeface="Arial"/>
                <a:ea typeface="Open Sans"/>
              </a:rPr>
              <a:t>m </a:t>
            </a:r>
            <a:r>
              <a:rPr b="0" lang="en-US" sz="1400" spc="-1" strike="noStrike">
                <a:solidFill>
                  <a:srgbClr val="000000"/>
                </a:solidFill>
                <a:latin typeface="Arial"/>
                <a:ea typeface="Open Sans"/>
              </a:rPr>
              <a:t>fea</a:t>
            </a:r>
            <a:r>
              <a:rPr b="0" lang="en-US" sz="1400" spc="-1" strike="noStrike">
                <a:solidFill>
                  <a:srgbClr val="000000"/>
                </a:solidFill>
                <a:latin typeface="Arial"/>
                <a:ea typeface="Open Sans"/>
              </a:rPr>
              <a:t>tur</a:t>
            </a:r>
            <a:r>
              <a:rPr b="0" lang="en-US" sz="1400" spc="-1" strike="noStrike">
                <a:solidFill>
                  <a:srgbClr val="000000"/>
                </a:solidFill>
                <a:latin typeface="Arial"/>
                <a:ea typeface="Open Sans"/>
              </a:rPr>
              <a:t>es, </a:t>
            </a:r>
            <a:r>
              <a:rPr b="0" lang="en-US" sz="1400" spc="-1" strike="noStrike">
                <a:solidFill>
                  <a:srgbClr val="000000"/>
                </a:solidFill>
                <a:latin typeface="Arial"/>
                <a:ea typeface="Open Sans"/>
              </a:rPr>
              <a:t>offe</a:t>
            </a:r>
            <a:r>
              <a:rPr b="0" lang="en-US" sz="1400" spc="-1" strike="noStrike">
                <a:solidFill>
                  <a:srgbClr val="000000"/>
                </a:solidFill>
                <a:latin typeface="Arial"/>
                <a:ea typeface="Open Sans"/>
              </a:rPr>
              <a:t>rin</a:t>
            </a:r>
            <a:r>
              <a:rPr b="0" lang="en-US" sz="1400" spc="-1" strike="noStrike">
                <a:solidFill>
                  <a:srgbClr val="000000"/>
                </a:solidFill>
                <a:latin typeface="Arial"/>
                <a:ea typeface="Open Sans"/>
              </a:rPr>
              <a:t>g </a:t>
            </a:r>
            <a:r>
              <a:rPr b="0" lang="en-US" sz="1400" spc="-1" strike="noStrike">
                <a:solidFill>
                  <a:srgbClr val="000000"/>
                </a:solidFill>
                <a:latin typeface="Arial"/>
                <a:ea typeface="Open Sans"/>
              </a:rPr>
              <a:t>an </a:t>
            </a:r>
            <a:r>
              <a:rPr b="0" lang="en-US" sz="1400" spc="-1" strike="noStrike">
                <a:solidFill>
                  <a:srgbClr val="000000"/>
                </a:solidFill>
                <a:latin typeface="Arial"/>
                <a:ea typeface="Open Sans"/>
              </a:rPr>
              <a:t>ad-</a:t>
            </a:r>
            <a:r>
              <a:rPr b="0" lang="en-US" sz="1400" spc="-1" strike="noStrike">
                <a:solidFill>
                  <a:srgbClr val="000000"/>
                </a:solidFill>
                <a:latin typeface="Arial"/>
                <a:ea typeface="Open Sans"/>
              </a:rPr>
              <a:t>fre</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enc</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wit</a:t>
            </a:r>
            <a:r>
              <a:rPr b="0" lang="en-US" sz="1400" spc="-1" strike="noStrike">
                <a:solidFill>
                  <a:srgbClr val="000000"/>
                </a:solidFill>
                <a:latin typeface="Arial"/>
                <a:ea typeface="Open Sans"/>
              </a:rPr>
              <a:t>h </a:t>
            </a:r>
            <a:r>
              <a:rPr b="0" lang="en-US" sz="1400" spc="-1" strike="noStrike">
                <a:solidFill>
                  <a:srgbClr val="000000"/>
                </a:solidFill>
                <a:latin typeface="Arial"/>
                <a:ea typeface="Open Sans"/>
              </a:rPr>
              <a:t>full </a:t>
            </a:r>
            <a:r>
              <a:rPr b="0" lang="en-US" sz="1400" spc="-1" strike="noStrike">
                <a:solidFill>
                  <a:srgbClr val="000000"/>
                </a:solidFill>
                <a:latin typeface="Arial"/>
                <a:ea typeface="Open Sans"/>
              </a:rPr>
              <a:t>acc</a:t>
            </a:r>
            <a:r>
              <a:rPr b="0" lang="en-US" sz="1400" spc="-1" strike="noStrike">
                <a:solidFill>
                  <a:srgbClr val="000000"/>
                </a:solidFill>
                <a:latin typeface="Arial"/>
                <a:ea typeface="Open Sans"/>
              </a:rPr>
              <a:t>ess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exc</a:t>
            </a:r>
            <a:r>
              <a:rPr b="0" lang="en-US" sz="1400" spc="-1" strike="noStrike">
                <a:solidFill>
                  <a:srgbClr val="000000"/>
                </a:solidFill>
                <a:latin typeface="Arial"/>
                <a:ea typeface="Open Sans"/>
              </a:rPr>
              <a:t>lusi</a:t>
            </a:r>
            <a:r>
              <a:rPr b="0" lang="en-US" sz="1400" spc="-1" strike="noStrike">
                <a:solidFill>
                  <a:srgbClr val="000000"/>
                </a:solidFill>
                <a:latin typeface="Arial"/>
                <a:ea typeface="Open Sans"/>
              </a:rPr>
              <a:t>ve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ten</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cus</a:t>
            </a:r>
            <a:r>
              <a:rPr b="0" lang="en-US" sz="1400" spc="-1" strike="noStrike">
                <a:solidFill>
                  <a:srgbClr val="000000"/>
                </a:solidFill>
                <a:latin typeface="Arial"/>
                <a:ea typeface="Open Sans"/>
              </a:rPr>
              <a:t>to</a:t>
            </a:r>
            <a:r>
              <a:rPr b="0" lang="en-US" sz="1400" spc="-1" strike="noStrike">
                <a:solidFill>
                  <a:srgbClr val="000000"/>
                </a:solidFill>
                <a:latin typeface="Arial"/>
                <a:ea typeface="Open Sans"/>
              </a:rPr>
              <a:t>miz</a:t>
            </a:r>
            <a:r>
              <a:rPr b="0" lang="en-US" sz="1400" spc="-1" strike="noStrike">
                <a:solidFill>
                  <a:srgbClr val="000000"/>
                </a:solidFill>
                <a:latin typeface="Arial"/>
                <a:ea typeface="Open Sans"/>
              </a:rPr>
              <a:t>atio</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tool</a:t>
            </a:r>
            <a:r>
              <a:rPr b="0" lang="en-US" sz="1400" spc="-1" strike="noStrike">
                <a:solidFill>
                  <a:srgbClr val="000000"/>
                </a:solidFill>
                <a:latin typeface="Arial"/>
                <a:ea typeface="Open Sans"/>
              </a:rPr>
              <a: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Ou</a:t>
            </a:r>
            <a:r>
              <a:rPr b="0" i="1" lang="en-US" sz="1400" spc="-1" strike="noStrike">
                <a:solidFill>
                  <a:srgbClr val="000000"/>
                </a:solidFill>
                <a:latin typeface="Arial"/>
                <a:ea typeface="Open Sans"/>
              </a:rPr>
              <a:t>r </a:t>
            </a:r>
            <a:r>
              <a:rPr b="0" i="1" lang="en-US" sz="1400" spc="-1" strike="noStrike">
                <a:solidFill>
                  <a:srgbClr val="000000"/>
                </a:solidFill>
                <a:latin typeface="Arial"/>
                <a:ea typeface="Open Sans"/>
              </a:rPr>
              <a:t>Ap</a:t>
            </a:r>
            <a:r>
              <a:rPr b="0" i="1" lang="en-US" sz="1400" spc="-1" strike="noStrike">
                <a:solidFill>
                  <a:srgbClr val="000000"/>
                </a:solidFill>
                <a:latin typeface="Arial"/>
                <a:ea typeface="Open Sans"/>
              </a:rPr>
              <a:t>pro</a:t>
            </a:r>
            <a:r>
              <a:rPr b="0" i="1" lang="en-US" sz="1400" spc="-1" strike="noStrike">
                <a:solidFill>
                  <a:srgbClr val="000000"/>
                </a:solidFill>
                <a:latin typeface="Arial"/>
                <a:ea typeface="Open Sans"/>
              </a:rPr>
              <a:t>ach </a:t>
            </a:r>
            <a:r>
              <a:rPr b="0" i="1" lang="en-US" sz="1400" spc="-1" strike="noStrike">
                <a:solidFill>
                  <a:srgbClr val="000000"/>
                </a:solidFill>
                <a:latin typeface="Arial"/>
                <a:ea typeface="Open Sans"/>
              </a:rPr>
              <a:t>to </a:t>
            </a:r>
            <a:r>
              <a:rPr b="0" i="1" lang="en-US" sz="1400" spc="-1" strike="noStrike">
                <a:solidFill>
                  <a:srgbClr val="000000"/>
                </a:solidFill>
                <a:latin typeface="Arial"/>
                <a:ea typeface="Open Sans"/>
              </a:rPr>
              <a:t>Val</a:t>
            </a:r>
            <a:r>
              <a:rPr b="0" i="1" lang="en-US" sz="1400" spc="-1" strike="noStrike">
                <a:solidFill>
                  <a:srgbClr val="000000"/>
                </a:solidFill>
                <a:latin typeface="Arial"/>
                <a:ea typeface="Open Sans"/>
              </a:rPr>
              <a:t>ue</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Ou</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mo</a:t>
            </a:r>
            <a:r>
              <a:rPr b="0" lang="en-US" sz="1400" spc="-1" strike="noStrike">
                <a:solidFill>
                  <a:srgbClr val="000000"/>
                </a:solidFill>
                <a:latin typeface="Arial"/>
                <a:ea typeface="Open Sans"/>
              </a:rPr>
              <a:t>neti</a:t>
            </a:r>
            <a:r>
              <a:rPr b="0" lang="en-US" sz="1400" spc="-1" strike="noStrike">
                <a:solidFill>
                  <a:srgbClr val="000000"/>
                </a:solidFill>
                <a:latin typeface="Arial"/>
                <a:ea typeface="Open Sans"/>
              </a:rPr>
              <a:t>zati</a:t>
            </a:r>
            <a:r>
              <a:rPr b="0" lang="en-US" sz="1400" spc="-1" strike="noStrike">
                <a:solidFill>
                  <a:srgbClr val="000000"/>
                </a:solidFill>
                <a:latin typeface="Arial"/>
                <a:ea typeface="Open Sans"/>
              </a:rPr>
              <a:t>on </a:t>
            </a:r>
            <a:r>
              <a:rPr b="0" lang="en-US" sz="1400" spc="-1" strike="noStrike">
                <a:solidFill>
                  <a:srgbClr val="000000"/>
                </a:solidFill>
                <a:latin typeface="Arial"/>
                <a:ea typeface="Open Sans"/>
              </a:rPr>
              <a:t>str</a:t>
            </a:r>
            <a:r>
              <a:rPr b="0" lang="en-US" sz="1400" spc="-1" strike="noStrike">
                <a:solidFill>
                  <a:srgbClr val="000000"/>
                </a:solidFill>
                <a:latin typeface="Arial"/>
                <a:ea typeface="Open Sans"/>
              </a:rPr>
              <a:t>ate</a:t>
            </a:r>
            <a:r>
              <a:rPr b="0" lang="en-US" sz="1400" spc="-1" strike="noStrike">
                <a:solidFill>
                  <a:srgbClr val="000000"/>
                </a:solidFill>
                <a:latin typeface="Arial"/>
                <a:ea typeface="Open Sans"/>
              </a:rPr>
              <a:t>gy </a:t>
            </a:r>
            <a:r>
              <a:rPr b="0" lang="en-US" sz="1400" spc="-1" strike="noStrike">
                <a:solidFill>
                  <a:srgbClr val="000000"/>
                </a:solidFill>
                <a:latin typeface="Arial"/>
                <a:ea typeface="Open Sans"/>
              </a:rPr>
              <a:t>is </a:t>
            </a:r>
            <a:r>
              <a:rPr b="0" lang="en-US" sz="1400" spc="-1" strike="noStrike">
                <a:solidFill>
                  <a:srgbClr val="000000"/>
                </a:solidFill>
                <a:latin typeface="Arial"/>
                <a:ea typeface="Open Sans"/>
              </a:rPr>
              <a:t>des</a:t>
            </a:r>
            <a:r>
              <a:rPr b="0" lang="en-US" sz="1400" spc="-1" strike="noStrike">
                <a:solidFill>
                  <a:srgbClr val="000000"/>
                </a:solidFill>
                <a:latin typeface="Arial"/>
                <a:ea typeface="Open Sans"/>
              </a:rPr>
              <a:t>ign</a:t>
            </a:r>
            <a:r>
              <a:rPr b="0" lang="en-US" sz="1400" spc="-1" strike="noStrike">
                <a:solidFill>
                  <a:srgbClr val="000000"/>
                </a:solidFill>
                <a:latin typeface="Arial"/>
                <a:ea typeface="Open Sans"/>
              </a:rPr>
              <a:t>ed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ens</a:t>
            </a:r>
            <a:r>
              <a:rPr b="0" lang="en-US" sz="1400" spc="-1" strike="noStrike">
                <a:solidFill>
                  <a:srgbClr val="000000"/>
                </a:solidFill>
                <a:latin typeface="Arial"/>
                <a:ea typeface="Open Sans"/>
              </a:rPr>
              <a:t>ure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rs </a:t>
            </a:r>
            <a:r>
              <a:rPr b="0" lang="en-US" sz="1400" spc="-1" strike="noStrike">
                <a:solidFill>
                  <a:srgbClr val="000000"/>
                </a:solidFill>
                <a:latin typeface="Arial"/>
                <a:ea typeface="Open Sans"/>
              </a:rPr>
              <a:t>hav</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trol </a:t>
            </a:r>
            <a:r>
              <a:rPr b="0" lang="en-US" sz="1400" spc="-1" strike="noStrike">
                <a:solidFill>
                  <a:srgbClr val="000000"/>
                </a:solidFill>
                <a:latin typeface="Arial"/>
                <a:ea typeface="Open Sans"/>
              </a:rPr>
              <a:t>ove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thei</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enc</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Wh</a:t>
            </a:r>
            <a:r>
              <a:rPr b="0" lang="en-US" sz="1400" spc="-1" strike="noStrike">
                <a:solidFill>
                  <a:srgbClr val="000000"/>
                </a:solidFill>
                <a:latin typeface="Arial"/>
                <a:ea typeface="Open Sans"/>
              </a:rPr>
              <a:t>eth</a:t>
            </a:r>
            <a:r>
              <a:rPr b="0" lang="en-US" sz="1400" spc="-1" strike="noStrike">
                <a:solidFill>
                  <a:srgbClr val="000000"/>
                </a:solidFill>
                <a:latin typeface="Arial"/>
                <a:ea typeface="Open Sans"/>
              </a:rPr>
              <a:t>er </a:t>
            </a:r>
            <a:r>
              <a:rPr b="0" lang="en-US" sz="1400" spc="-1" strike="noStrike">
                <a:solidFill>
                  <a:srgbClr val="000000"/>
                </a:solidFill>
                <a:latin typeface="Arial"/>
                <a:ea typeface="Open Sans"/>
              </a:rPr>
              <a:t>cho</a:t>
            </a:r>
            <a:r>
              <a:rPr b="0" lang="en-US" sz="1400" spc="-1" strike="noStrike">
                <a:solidFill>
                  <a:srgbClr val="000000"/>
                </a:solidFill>
                <a:latin typeface="Arial"/>
                <a:ea typeface="Open Sans"/>
              </a:rPr>
              <a:t>osi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dyn</a:t>
            </a:r>
            <a:r>
              <a:rPr b="0" lang="en-US" sz="1400" spc="-1" strike="noStrike">
                <a:solidFill>
                  <a:srgbClr val="000000"/>
                </a:solidFill>
                <a:latin typeface="Arial"/>
                <a:ea typeface="Open Sans"/>
              </a:rPr>
              <a:t>ami</a:t>
            </a:r>
            <a:r>
              <a:rPr b="0" lang="en-US" sz="1400" spc="-1" strike="noStrike">
                <a:solidFill>
                  <a:srgbClr val="000000"/>
                </a:solidFill>
                <a:latin typeface="Arial"/>
                <a:ea typeface="Open Sans"/>
              </a:rPr>
              <a:t>sm </a:t>
            </a:r>
            <a:r>
              <a:rPr b="0" lang="en-US" sz="1400" spc="-1" strike="noStrike">
                <a:solidFill>
                  <a:srgbClr val="000000"/>
                </a:solidFill>
                <a:latin typeface="Arial"/>
                <a:ea typeface="Open Sans"/>
              </a:rPr>
              <a:t>of </a:t>
            </a:r>
            <a:r>
              <a:rPr b="0" lang="en-US" sz="1400" spc="-1" strike="noStrike">
                <a:solidFill>
                  <a:srgbClr val="000000"/>
                </a:solidFill>
                <a:latin typeface="Arial"/>
                <a:ea typeface="Open Sans"/>
              </a:rPr>
              <a:t>F2</a:t>
            </a:r>
            <a:r>
              <a:rPr b="0" lang="en-US" sz="1400" spc="-1" strike="noStrike">
                <a:solidFill>
                  <a:srgbClr val="000000"/>
                </a:solidFill>
                <a:latin typeface="Arial"/>
                <a:ea typeface="Open Sans"/>
              </a:rPr>
              <a:t>P </a:t>
            </a:r>
            <a:r>
              <a:rPr b="0" lang="en-US" sz="1400" spc="-1" strike="noStrike">
                <a:solidFill>
                  <a:srgbClr val="000000"/>
                </a:solidFill>
                <a:latin typeface="Arial"/>
                <a:ea typeface="Open Sans"/>
              </a:rPr>
              <a:t>acc</a:t>
            </a:r>
            <a:r>
              <a:rPr b="0" lang="en-US" sz="1400" spc="-1" strike="noStrike">
                <a:solidFill>
                  <a:srgbClr val="000000"/>
                </a:solidFill>
                <a:latin typeface="Arial"/>
                <a:ea typeface="Open Sans"/>
              </a:rPr>
              <a:t>ess</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ha</a:t>
            </a:r>
            <a:r>
              <a:rPr b="0" lang="en-US" sz="1400" spc="-1" strike="noStrike">
                <a:solidFill>
                  <a:srgbClr val="000000"/>
                </a:solidFill>
                <a:latin typeface="Arial"/>
                <a:ea typeface="Open Sans"/>
              </a:rPr>
              <a:t>nce</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enc</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of </a:t>
            </a:r>
            <a:r>
              <a:rPr b="0" lang="en-US" sz="1400" spc="-1" strike="noStrike">
                <a:solidFill>
                  <a:srgbClr val="000000"/>
                </a:solidFill>
                <a:latin typeface="Arial"/>
                <a:ea typeface="Open Sans"/>
              </a:rPr>
              <a:t>IAP</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or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sim</a:t>
            </a:r>
            <a:r>
              <a:rPr b="0" lang="en-US" sz="1400" spc="-1" strike="noStrike">
                <a:solidFill>
                  <a:srgbClr val="000000"/>
                </a:solidFill>
                <a:latin typeface="Arial"/>
                <a:ea typeface="Open Sans"/>
              </a:rPr>
              <a:t>plic</a:t>
            </a:r>
            <a:r>
              <a:rPr b="0" lang="en-US" sz="1400" spc="-1" strike="noStrike">
                <a:solidFill>
                  <a:srgbClr val="000000"/>
                </a:solidFill>
                <a:latin typeface="Arial"/>
                <a:ea typeface="Open Sans"/>
              </a:rPr>
              <a:t>ity </a:t>
            </a:r>
            <a:r>
              <a:rPr b="0" lang="en-US" sz="1400" spc="-1" strike="noStrike">
                <a:solidFill>
                  <a:srgbClr val="000000"/>
                </a:solidFill>
                <a:latin typeface="Arial"/>
                <a:ea typeface="Open Sans"/>
              </a:rPr>
              <a:t>of </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on</a:t>
            </a:r>
            <a:r>
              <a:rPr b="0" lang="en-US" sz="1400" spc="-1" strike="noStrike">
                <a:solidFill>
                  <a:srgbClr val="000000"/>
                </a:solidFill>
                <a:latin typeface="Arial"/>
                <a:ea typeface="Open Sans"/>
              </a:rPr>
              <a:t>e-</a:t>
            </a:r>
            <a:r>
              <a:rPr b="0" lang="en-US" sz="1400" spc="-1" strike="noStrike">
                <a:solidFill>
                  <a:srgbClr val="000000"/>
                </a:solidFill>
                <a:latin typeface="Arial"/>
                <a:ea typeface="Open Sans"/>
              </a:rPr>
              <a:t>tim</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pur</a:t>
            </a:r>
            <a:r>
              <a:rPr b="0" lang="en-US" sz="1400" spc="-1" strike="noStrike">
                <a:solidFill>
                  <a:srgbClr val="000000"/>
                </a:solidFill>
                <a:latin typeface="Arial"/>
                <a:ea typeface="Open Sans"/>
              </a:rPr>
              <a:t>cha</a:t>
            </a:r>
            <a:r>
              <a:rPr b="0" lang="en-US" sz="1400" spc="-1" strike="noStrike">
                <a:solidFill>
                  <a:srgbClr val="000000"/>
                </a:solidFill>
                <a:latin typeface="Arial"/>
                <a:ea typeface="Open Sans"/>
              </a:rPr>
              <a:t>se, </a:t>
            </a:r>
            <a:r>
              <a:rPr b="0" lang="en-US" sz="1400" spc="-1" strike="noStrike">
                <a:solidFill>
                  <a:srgbClr val="000000"/>
                </a:solidFill>
                <a:latin typeface="Arial"/>
                <a:ea typeface="Open Sans"/>
              </a:rPr>
              <a:t>we </a:t>
            </a:r>
            <a:r>
              <a:rPr b="0" lang="en-US" sz="1400" spc="-1" strike="noStrike">
                <a:solidFill>
                  <a:srgbClr val="000000"/>
                </a:solidFill>
                <a:latin typeface="Arial"/>
                <a:ea typeface="Open Sans"/>
              </a:rPr>
              <a:t>pri</a:t>
            </a:r>
            <a:r>
              <a:rPr b="0" lang="en-US" sz="1400" spc="-1" strike="noStrike">
                <a:solidFill>
                  <a:srgbClr val="000000"/>
                </a:solidFill>
                <a:latin typeface="Arial"/>
                <a:ea typeface="Open Sans"/>
              </a:rPr>
              <a:t>oriti</a:t>
            </a:r>
            <a:r>
              <a:rPr b="0" lang="en-US" sz="1400" spc="-1" strike="noStrike">
                <a:solidFill>
                  <a:srgbClr val="000000"/>
                </a:solidFill>
                <a:latin typeface="Arial"/>
                <a:ea typeface="Open Sans"/>
              </a:rPr>
              <a:t>ze </a:t>
            </a:r>
            <a:r>
              <a:rPr b="0" lang="en-US" sz="1400" spc="-1" strike="noStrike">
                <a:solidFill>
                  <a:srgbClr val="000000"/>
                </a:solidFill>
                <a:latin typeface="Arial"/>
                <a:ea typeface="Open Sans"/>
              </a:rPr>
              <a:t>val</a:t>
            </a:r>
            <a:r>
              <a:rPr b="0" lang="en-US" sz="1400" spc="-1" strike="noStrike">
                <a:solidFill>
                  <a:srgbClr val="000000"/>
                </a:solidFill>
                <a:latin typeface="Arial"/>
                <a:ea typeface="Open Sans"/>
              </a:rPr>
              <a:t>ue,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ga</a:t>
            </a:r>
            <a:r>
              <a:rPr b="0" lang="en-US" sz="1400" spc="-1" strike="noStrike">
                <a:solidFill>
                  <a:srgbClr val="000000"/>
                </a:solidFill>
                <a:latin typeface="Arial"/>
                <a:ea typeface="Open Sans"/>
              </a:rPr>
              <a:t>ge</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nt,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cho</a:t>
            </a:r>
            <a:r>
              <a:rPr b="0" lang="en-US" sz="1400" spc="-1" strike="noStrike">
                <a:solidFill>
                  <a:srgbClr val="000000"/>
                </a:solidFill>
                <a:latin typeface="Arial"/>
                <a:ea typeface="Open Sans"/>
              </a:rPr>
              <a:t>ice, </a:t>
            </a:r>
            <a:r>
              <a:rPr b="0" lang="en-US" sz="1400" spc="-1" strike="noStrike">
                <a:solidFill>
                  <a:srgbClr val="000000"/>
                </a:solidFill>
                <a:latin typeface="Arial"/>
                <a:ea typeface="Open Sans"/>
              </a:rPr>
              <a:t>fost</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pos</a:t>
            </a:r>
            <a:r>
              <a:rPr b="0" lang="en-US" sz="1400" spc="-1" strike="noStrike">
                <a:solidFill>
                  <a:srgbClr val="000000"/>
                </a:solidFill>
                <a:latin typeface="Arial"/>
                <a:ea typeface="Open Sans"/>
              </a:rPr>
              <a:t>itiv</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co</a:t>
            </a:r>
            <a:r>
              <a:rPr b="0" lang="en-US" sz="1400" spc="-1" strike="noStrike">
                <a:solidFill>
                  <a:srgbClr val="000000"/>
                </a:solidFill>
                <a:latin typeface="Arial"/>
                <a:ea typeface="Open Sans"/>
              </a:rPr>
              <a:t>m</a:t>
            </a:r>
            <a:r>
              <a:rPr b="0" lang="en-US" sz="1400" spc="-1" strike="noStrike">
                <a:solidFill>
                  <a:srgbClr val="000000"/>
                </a:solidFill>
                <a:latin typeface="Arial"/>
                <a:ea typeface="Open Sans"/>
              </a:rPr>
              <a:t>mu</a:t>
            </a:r>
            <a:r>
              <a:rPr b="0" lang="en-US" sz="1400" spc="-1" strike="noStrike">
                <a:solidFill>
                  <a:srgbClr val="000000"/>
                </a:solidFill>
                <a:latin typeface="Arial"/>
                <a:ea typeface="Open Sans"/>
              </a:rPr>
              <a:t>nity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sup</a:t>
            </a:r>
            <a:r>
              <a:rPr b="0" lang="en-US" sz="1400" spc="-1" strike="noStrike">
                <a:solidFill>
                  <a:srgbClr val="000000"/>
                </a:solidFill>
                <a:latin typeface="Arial"/>
                <a:ea typeface="Open Sans"/>
              </a:rPr>
              <a:t>por</a:t>
            </a:r>
            <a:r>
              <a:rPr b="0" lang="en-US" sz="1400" spc="-1" strike="noStrike">
                <a:solidFill>
                  <a:srgbClr val="000000"/>
                </a:solidFill>
                <a:latin typeface="Arial"/>
                <a:ea typeface="Open Sans"/>
              </a:rPr>
              <a:t>ting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plat</a:t>
            </a:r>
            <a:r>
              <a:rPr b="0" lang="en-US" sz="1400" spc="-1" strike="noStrike">
                <a:solidFill>
                  <a:srgbClr val="000000"/>
                </a:solidFill>
                <a:latin typeface="Arial"/>
                <a:ea typeface="Open Sans"/>
              </a:rPr>
              <a:t>for</a:t>
            </a:r>
            <a:r>
              <a:rPr b="0" lang="en-US" sz="1400" spc="-1" strike="noStrike">
                <a:solidFill>
                  <a:srgbClr val="000000"/>
                </a:solidFill>
                <a:latin typeface="Arial"/>
                <a:ea typeface="Open Sans"/>
              </a:rPr>
              <a:t>m's </a:t>
            </a:r>
            <a:r>
              <a:rPr b="0" lang="en-US" sz="1400" spc="-1" strike="noStrike">
                <a:solidFill>
                  <a:srgbClr val="000000"/>
                </a:solidFill>
                <a:latin typeface="Arial"/>
                <a:ea typeface="Open Sans"/>
              </a:rPr>
              <a:t>gro</a:t>
            </a:r>
            <a:r>
              <a:rPr b="0" lang="en-US" sz="1400" spc="-1" strike="noStrike">
                <a:solidFill>
                  <a:srgbClr val="000000"/>
                </a:solidFill>
                <a:latin typeface="Arial"/>
                <a:ea typeface="Open Sans"/>
              </a:rPr>
              <a:t>wth</a:t>
            </a:r>
            <a:r>
              <a:rPr b="0" lang="en-US" sz="1400" spc="-1" strike="noStrike">
                <a:solidFill>
                  <a:srgbClr val="000000"/>
                </a:solidFill>
                <a:latin typeface="Arial"/>
                <a:ea typeface="Open Sans"/>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Art</a:t>
            </a:r>
            <a:endParaRPr b="0" lang="en-US" sz="2600" spc="-1" strike="noStrike">
              <a:solidFill>
                <a:srgbClr val="000000"/>
              </a:solidFill>
              <a:latin typeface="Arial"/>
            </a:endParaRPr>
          </a:p>
        </p:txBody>
      </p:sp>
      <p:sp>
        <p:nvSpPr>
          <p:cNvPr id="90" name="PlaceHolder 2"/>
          <p:cNvSpPr>
            <a:spLocks noGrp="1"/>
          </p:cNvSpPr>
          <p:nvPr>
            <p:ph type="sldNum" idx="17"/>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E763F49B-7B9C-44F3-9EFD-6D4184914D3D}"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91" name="Google Shape;154;p21"/>
          <p:cNvSpPr/>
          <p:nvPr/>
        </p:nvSpPr>
        <p:spPr>
          <a:xfrm>
            <a:off x="457200" y="868680"/>
            <a:ext cx="8458200" cy="312516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Artistic Vision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Immersive Visuals &amp; Style</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Our app's art direction combines vibrant visuals, detailed sketches, and smooth animations to captivate users. Inspired by [style references], we blend modern design with intuitive interfaces. Key highlights include:</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**Style References**: [Insert references]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**Sketches &amp; Mockups**: Showcasing our UI/UX journey.</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**Animations**: Enhancing interaction with fluid motion.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Tip</a:t>
            </a:r>
            <a:r>
              <a:rPr b="0" lang="en-US" sz="1400" spc="-1" strike="noStrike">
                <a:solidFill>
                  <a:srgbClr val="000000"/>
                </a:solidFill>
                <a:latin typeface="Arial"/>
                <a:ea typeface="Open Sans"/>
              </a:rPr>
              <a:t>: We integrate app visuals across all presentations, ensuring a consistent and engaging visual story.</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Development timeline and budget</a:t>
            </a:r>
            <a:endParaRPr b="0" lang="en-US" sz="2600" spc="-1" strike="noStrike">
              <a:solidFill>
                <a:srgbClr val="000000"/>
              </a:solidFill>
              <a:latin typeface="Arial"/>
            </a:endParaRPr>
          </a:p>
        </p:txBody>
      </p:sp>
      <p:sp>
        <p:nvSpPr>
          <p:cNvPr id="93" name="PlaceHolder 2"/>
          <p:cNvSpPr>
            <a:spLocks noGrp="1"/>
          </p:cNvSpPr>
          <p:nvPr>
            <p:ph type="sldNum" idx="18"/>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0E5EAB42-9F9C-40C7-91D8-0969CCEDF0EF}"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94" name="Google Shape;162;p22"/>
          <p:cNvSpPr/>
          <p:nvPr/>
        </p:nvSpPr>
        <p:spPr>
          <a:xfrm>
            <a:off x="457200" y="957240"/>
            <a:ext cx="8915400" cy="3370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Development Timeline &amp; Milestones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Current Status</a:t>
            </a:r>
            <a:r>
              <a:rPr b="0" lang="en-US" sz="1400" spc="-1" strike="noStrike">
                <a:solidFill>
                  <a:srgbClr val="000000"/>
                </a:solidFill>
                <a:latin typeface="Arial"/>
                <a:ea typeface="Open Sans"/>
              </a:rPr>
              <a:t>: 6 months into development, moving from concept to prototype.</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Upcoming Milestones</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Q1-Q2</a:t>
            </a:r>
            <a:r>
              <a:rPr b="0" lang="en-US" sz="1400" spc="-1" strike="noStrike">
                <a:solidFill>
                  <a:srgbClr val="000000"/>
                </a:solidFill>
                <a:latin typeface="Arial"/>
                <a:ea typeface="Open Sans"/>
              </a:rPr>
              <a:t>: Finalize prototype, initiate user tests.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Q3</a:t>
            </a:r>
            <a:r>
              <a:rPr b="0" lang="en-US" sz="1400" spc="-1" strike="noStrike">
                <a:solidFill>
                  <a:srgbClr val="000000"/>
                </a:solidFill>
                <a:latin typeface="Arial"/>
                <a:ea typeface="Open Sans"/>
              </a:rPr>
              <a:t>: Roll out beta, collect user feedback.</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Q4</a:t>
            </a:r>
            <a:r>
              <a:rPr b="0" lang="en-US" sz="1400" spc="-1" strike="noStrike">
                <a:solidFill>
                  <a:srgbClr val="000000"/>
                </a:solidFill>
                <a:latin typeface="Arial"/>
                <a:ea typeface="Open Sans"/>
              </a:rPr>
              <a:t>: Official launch with core features.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Visual Timeline</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Includes key development phases and resource allocation, enhancing clarity on project progression.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This timeline underscores our methodical approach towards crafting a unique digital experience.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Development timeline and budget</a:t>
            </a:r>
            <a:endParaRPr b="0" lang="en-US" sz="2600" spc="-1" strike="noStrike">
              <a:solidFill>
                <a:srgbClr val="000000"/>
              </a:solidFill>
              <a:latin typeface="Arial"/>
            </a:endParaRPr>
          </a:p>
        </p:txBody>
      </p:sp>
      <p:sp>
        <p:nvSpPr>
          <p:cNvPr id="96" name="PlaceHolder 2"/>
          <p:cNvSpPr>
            <a:spLocks noGrp="1"/>
          </p:cNvSpPr>
          <p:nvPr>
            <p:ph type="sldNum" idx="19"/>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5C9DA2F4-C484-4548-8721-1308EA761DF4}"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97" name="Google Shape;162;p 1"/>
          <p:cNvSpPr/>
          <p:nvPr/>
        </p:nvSpPr>
        <p:spPr>
          <a:xfrm>
            <a:off x="457200" y="940680"/>
            <a:ext cx="8915400" cy="3370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Bu</a:t>
            </a:r>
            <a:r>
              <a:rPr b="1" lang="en-US" sz="1400" spc="-1" strike="noStrike">
                <a:solidFill>
                  <a:srgbClr val="000000"/>
                </a:solidFill>
                <a:latin typeface="Arial"/>
                <a:ea typeface="Open Sans"/>
              </a:rPr>
              <a:t>dg</a:t>
            </a:r>
            <a:r>
              <a:rPr b="1" lang="en-US" sz="1400" spc="-1" strike="noStrike">
                <a:solidFill>
                  <a:srgbClr val="000000"/>
                </a:solidFill>
                <a:latin typeface="Arial"/>
                <a:ea typeface="Open Sans"/>
              </a:rPr>
              <a:t>et </a:t>
            </a:r>
            <a:r>
              <a:rPr b="1" lang="en-US" sz="1400" spc="-1" strike="noStrike">
                <a:solidFill>
                  <a:srgbClr val="000000"/>
                </a:solidFill>
                <a:latin typeface="Arial"/>
                <a:ea typeface="Open Sans"/>
              </a:rPr>
              <a:t>&amp; </a:t>
            </a:r>
            <a:r>
              <a:rPr b="1" lang="en-US" sz="1400" spc="-1" strike="noStrike">
                <a:solidFill>
                  <a:srgbClr val="000000"/>
                </a:solidFill>
                <a:latin typeface="Arial"/>
                <a:ea typeface="Open Sans"/>
              </a:rPr>
              <a:t>Po</a:t>
            </a:r>
            <a:r>
              <a:rPr b="1" lang="en-US" sz="1400" spc="-1" strike="noStrike">
                <a:solidFill>
                  <a:srgbClr val="000000"/>
                </a:solidFill>
                <a:latin typeface="Arial"/>
                <a:ea typeface="Open Sans"/>
              </a:rPr>
              <a:t>st-</a:t>
            </a:r>
            <a:r>
              <a:rPr b="1" lang="en-US" sz="1400" spc="-1" strike="noStrike">
                <a:solidFill>
                  <a:srgbClr val="000000"/>
                </a:solidFill>
                <a:latin typeface="Arial"/>
                <a:ea typeface="Open Sans"/>
              </a:rPr>
              <a:t>La</a:t>
            </a:r>
            <a:r>
              <a:rPr b="1" lang="en-US" sz="1400" spc="-1" strike="noStrike">
                <a:solidFill>
                  <a:srgbClr val="000000"/>
                </a:solidFill>
                <a:latin typeface="Arial"/>
                <a:ea typeface="Open Sans"/>
              </a:rPr>
              <a:t>un</a:t>
            </a:r>
            <a:r>
              <a:rPr b="1" lang="en-US" sz="1400" spc="-1" strike="noStrike">
                <a:solidFill>
                  <a:srgbClr val="000000"/>
                </a:solidFill>
                <a:latin typeface="Arial"/>
                <a:ea typeface="Open Sans"/>
              </a:rPr>
              <a:t>ch </a:t>
            </a:r>
            <a:r>
              <a:rPr b="1" lang="en-US" sz="1400" spc="-1" strike="noStrike">
                <a:solidFill>
                  <a:srgbClr val="000000"/>
                </a:solidFill>
                <a:latin typeface="Arial"/>
                <a:ea typeface="Open Sans"/>
              </a:rPr>
              <a:t>Str</a:t>
            </a:r>
            <a:r>
              <a:rPr b="1" lang="en-US" sz="1400" spc="-1" strike="noStrike">
                <a:solidFill>
                  <a:srgbClr val="000000"/>
                </a:solidFill>
                <a:latin typeface="Arial"/>
                <a:ea typeface="Open Sans"/>
              </a:rPr>
              <a:t>ate</a:t>
            </a:r>
            <a:r>
              <a:rPr b="1" lang="en-US" sz="1400" spc="-1" strike="noStrike">
                <a:solidFill>
                  <a:srgbClr val="000000"/>
                </a:solidFill>
                <a:latin typeface="Arial"/>
                <a:ea typeface="Open Sans"/>
              </a:rPr>
              <a:t>gy</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Bu</a:t>
            </a:r>
            <a:r>
              <a:rPr b="0" i="1" lang="en-US" sz="1400" spc="-1" strike="noStrike">
                <a:solidFill>
                  <a:srgbClr val="000000"/>
                </a:solidFill>
                <a:latin typeface="Arial"/>
                <a:ea typeface="Open Sans"/>
              </a:rPr>
              <a:t>dg</a:t>
            </a:r>
            <a:r>
              <a:rPr b="0" i="1" lang="en-US" sz="1400" spc="-1" strike="noStrike">
                <a:solidFill>
                  <a:srgbClr val="000000"/>
                </a:solidFill>
                <a:latin typeface="Arial"/>
                <a:ea typeface="Open Sans"/>
              </a:rPr>
              <a:t>et </a:t>
            </a:r>
            <a:r>
              <a:rPr b="0" i="1" lang="en-US" sz="1400" spc="-1" strike="noStrike">
                <a:solidFill>
                  <a:srgbClr val="000000"/>
                </a:solidFill>
                <a:latin typeface="Arial"/>
                <a:ea typeface="Open Sans"/>
              </a:rPr>
              <a:t>Ne</a:t>
            </a:r>
            <a:r>
              <a:rPr b="0" i="1" lang="en-US" sz="1400" spc="-1" strike="noStrike">
                <a:solidFill>
                  <a:srgbClr val="000000"/>
                </a:solidFill>
                <a:latin typeface="Arial"/>
                <a:ea typeface="Open Sans"/>
              </a:rPr>
              <a:t>eds</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De</a:t>
            </a:r>
            <a:r>
              <a:rPr b="0" i="1" lang="en-US" sz="1400" spc="-1" strike="noStrike">
                <a:solidFill>
                  <a:srgbClr val="000000"/>
                </a:solidFill>
                <a:latin typeface="Arial"/>
                <a:ea typeface="Open Sans"/>
              </a:rPr>
              <a:t>vel</a:t>
            </a:r>
            <a:r>
              <a:rPr b="0" i="1" lang="en-US" sz="1400" spc="-1" strike="noStrike">
                <a:solidFill>
                  <a:srgbClr val="000000"/>
                </a:solidFill>
                <a:latin typeface="Arial"/>
                <a:ea typeface="Open Sans"/>
              </a:rPr>
              <a:t>op</a:t>
            </a:r>
            <a:r>
              <a:rPr b="0" i="1" lang="en-US" sz="1400" spc="-1" strike="noStrike">
                <a:solidFill>
                  <a:srgbClr val="000000"/>
                </a:solidFill>
                <a:latin typeface="Arial"/>
                <a:ea typeface="Open Sans"/>
              </a:rPr>
              <a:t>me</a:t>
            </a:r>
            <a:r>
              <a:rPr b="0" i="1" lang="en-US" sz="1400" spc="-1" strike="noStrike">
                <a:solidFill>
                  <a:srgbClr val="000000"/>
                </a:solidFill>
                <a:latin typeface="Arial"/>
                <a:ea typeface="Open Sans"/>
              </a:rPr>
              <a:t>nt</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$2</a:t>
            </a:r>
            <a:r>
              <a:rPr b="0" lang="en-US" sz="1400" spc="-1" strike="noStrike">
                <a:solidFill>
                  <a:srgbClr val="000000"/>
                </a:solidFill>
                <a:latin typeface="Arial"/>
                <a:ea typeface="Open Sans"/>
              </a:rPr>
              <a:t>50,</a:t>
            </a:r>
            <a:r>
              <a:rPr b="0" lang="en-US" sz="1400" spc="-1" strike="noStrike">
                <a:solidFill>
                  <a:srgbClr val="000000"/>
                </a:solidFill>
                <a:latin typeface="Arial"/>
                <a:ea typeface="Open Sans"/>
              </a:rPr>
              <a:t>00</a:t>
            </a:r>
            <a:r>
              <a:rPr b="0" lang="en-US" sz="1400" spc="-1" strike="noStrike">
                <a:solidFill>
                  <a:srgbClr val="000000"/>
                </a:solidFill>
                <a:latin typeface="Arial"/>
                <a:ea typeface="Open Sans"/>
              </a:rPr>
              <a:t>0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co</a:t>
            </a:r>
            <a:r>
              <a:rPr b="0" lang="en-US" sz="1400" spc="-1" strike="noStrike">
                <a:solidFill>
                  <a:srgbClr val="000000"/>
                </a:solidFill>
                <a:latin typeface="Arial"/>
                <a:ea typeface="Open Sans"/>
              </a:rPr>
              <a:t>mpl</a:t>
            </a:r>
            <a:r>
              <a:rPr b="0" lang="en-US" sz="1400" spc="-1" strike="noStrike">
                <a:solidFill>
                  <a:srgbClr val="000000"/>
                </a:solidFill>
                <a:latin typeface="Arial"/>
                <a:ea typeface="Open Sans"/>
              </a:rPr>
              <a:t>etio</a:t>
            </a:r>
            <a:r>
              <a:rPr b="0" lang="en-US" sz="1400" spc="-1" strike="noStrike">
                <a:solidFill>
                  <a:srgbClr val="000000"/>
                </a:solidFill>
                <a:latin typeface="Arial"/>
                <a:ea typeface="Open Sans"/>
              </a:rPr>
              <a:t>n.</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Ma</a:t>
            </a:r>
            <a:r>
              <a:rPr b="0" i="1" lang="en-US" sz="1400" spc="-1" strike="noStrike">
                <a:solidFill>
                  <a:srgbClr val="000000"/>
                </a:solidFill>
                <a:latin typeface="Arial"/>
                <a:ea typeface="Open Sans"/>
              </a:rPr>
              <a:t>rke</a:t>
            </a:r>
            <a:r>
              <a:rPr b="0" i="1" lang="en-US" sz="1400" spc="-1" strike="noStrike">
                <a:solidFill>
                  <a:srgbClr val="000000"/>
                </a:solidFill>
                <a:latin typeface="Arial"/>
                <a:ea typeface="Open Sans"/>
              </a:rPr>
              <a:t>ting</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$5</a:t>
            </a:r>
            <a:r>
              <a:rPr b="0" lang="en-US" sz="1400" spc="-1" strike="noStrike">
                <a:solidFill>
                  <a:srgbClr val="000000"/>
                </a:solidFill>
                <a:latin typeface="Arial"/>
                <a:ea typeface="Open Sans"/>
              </a:rPr>
              <a:t>0,0</a:t>
            </a:r>
            <a:r>
              <a:rPr b="0" lang="en-US" sz="1400" spc="-1" strike="noStrike">
                <a:solidFill>
                  <a:srgbClr val="000000"/>
                </a:solidFill>
                <a:latin typeface="Arial"/>
                <a:ea typeface="Open Sans"/>
              </a:rPr>
              <a:t>00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lau</a:t>
            </a:r>
            <a:r>
              <a:rPr b="0" lang="en-US" sz="1400" spc="-1" strike="noStrike">
                <a:solidFill>
                  <a:srgbClr val="000000"/>
                </a:solidFill>
                <a:latin typeface="Arial"/>
                <a:ea typeface="Open Sans"/>
              </a:rPr>
              <a:t>nch</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plu</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on</a:t>
            </a:r>
            <a:r>
              <a:rPr b="0" lang="en-US" sz="1400" spc="-1" strike="noStrike">
                <a:solidFill>
                  <a:srgbClr val="000000"/>
                </a:solidFill>
                <a:latin typeface="Arial"/>
                <a:ea typeface="Open Sans"/>
              </a:rPr>
              <a:t>goi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acti</a:t>
            </a:r>
            <a:r>
              <a:rPr b="0" lang="en-US" sz="1400" spc="-1" strike="noStrike">
                <a:solidFill>
                  <a:srgbClr val="000000"/>
                </a:solidFill>
                <a:latin typeface="Arial"/>
                <a:ea typeface="Open Sans"/>
              </a:rPr>
              <a:t>viti</a:t>
            </a:r>
            <a:r>
              <a:rPr b="0" lang="en-US" sz="1400" spc="-1" strike="noStrike">
                <a:solidFill>
                  <a:srgbClr val="000000"/>
                </a:solidFill>
                <a:latin typeface="Arial"/>
                <a:ea typeface="Open Sans"/>
              </a:rPr>
              <a:t>es.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Po</a:t>
            </a:r>
            <a:r>
              <a:rPr b="0" i="1" lang="en-US" sz="1400" spc="-1" strike="noStrike">
                <a:solidFill>
                  <a:srgbClr val="000000"/>
                </a:solidFill>
                <a:latin typeface="Arial"/>
                <a:ea typeface="Open Sans"/>
              </a:rPr>
              <a:t>st-</a:t>
            </a:r>
            <a:r>
              <a:rPr b="0" i="1" lang="en-US" sz="1400" spc="-1" strike="noStrike">
                <a:solidFill>
                  <a:srgbClr val="000000"/>
                </a:solidFill>
                <a:latin typeface="Arial"/>
                <a:ea typeface="Open Sans"/>
              </a:rPr>
              <a:t>La</a:t>
            </a:r>
            <a:r>
              <a:rPr b="0" i="1" lang="en-US" sz="1400" spc="-1" strike="noStrike">
                <a:solidFill>
                  <a:srgbClr val="000000"/>
                </a:solidFill>
                <a:latin typeface="Arial"/>
                <a:ea typeface="Open Sans"/>
              </a:rPr>
              <a:t>unc</a:t>
            </a:r>
            <a:r>
              <a:rPr b="0" i="1" lang="en-US" sz="1400" spc="-1" strike="noStrike">
                <a:solidFill>
                  <a:srgbClr val="000000"/>
                </a:solidFill>
                <a:latin typeface="Arial"/>
                <a:ea typeface="Open Sans"/>
              </a:rPr>
              <a:t>h</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$1</a:t>
            </a:r>
            <a:r>
              <a:rPr b="0" lang="en-US" sz="1400" spc="-1" strike="noStrike">
                <a:solidFill>
                  <a:srgbClr val="000000"/>
                </a:solidFill>
                <a:latin typeface="Arial"/>
                <a:ea typeface="Open Sans"/>
              </a:rPr>
              <a:t>00,</a:t>
            </a:r>
            <a:r>
              <a:rPr b="0" lang="en-US" sz="1400" spc="-1" strike="noStrike">
                <a:solidFill>
                  <a:srgbClr val="000000"/>
                </a:solidFill>
                <a:latin typeface="Arial"/>
                <a:ea typeface="Open Sans"/>
              </a:rPr>
              <a:t>00</a:t>
            </a:r>
            <a:r>
              <a:rPr b="0" lang="en-US" sz="1400" spc="-1" strike="noStrike">
                <a:solidFill>
                  <a:srgbClr val="000000"/>
                </a:solidFill>
                <a:latin typeface="Arial"/>
                <a:ea typeface="Open Sans"/>
              </a:rPr>
              <a:t>0 </a:t>
            </a:r>
            <a:r>
              <a:rPr b="0" lang="en-US" sz="1400" spc="-1" strike="noStrike">
                <a:solidFill>
                  <a:srgbClr val="000000"/>
                </a:solidFill>
                <a:latin typeface="Arial"/>
                <a:ea typeface="Open Sans"/>
              </a:rPr>
              <a:t>res</a:t>
            </a:r>
            <a:r>
              <a:rPr b="0" lang="en-US" sz="1400" spc="-1" strike="noStrike">
                <a:solidFill>
                  <a:srgbClr val="000000"/>
                </a:solidFill>
                <a:latin typeface="Arial"/>
                <a:ea typeface="Open Sans"/>
              </a:rPr>
              <a:t>erv</a:t>
            </a:r>
            <a:r>
              <a:rPr b="0" lang="en-US" sz="1400" spc="-1" strike="noStrike">
                <a:solidFill>
                  <a:srgbClr val="000000"/>
                </a:solidFill>
                <a:latin typeface="Arial"/>
                <a:ea typeface="Open Sans"/>
              </a:rPr>
              <a:t>ed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up</a:t>
            </a:r>
            <a:r>
              <a:rPr b="0" lang="en-US" sz="1400" spc="-1" strike="noStrike">
                <a:solidFill>
                  <a:srgbClr val="000000"/>
                </a:solidFill>
                <a:latin typeface="Arial"/>
                <a:ea typeface="Open Sans"/>
              </a:rPr>
              <a:t>dat</a:t>
            </a:r>
            <a:r>
              <a:rPr b="0" lang="en-US" sz="1400" spc="-1" strike="noStrike">
                <a:solidFill>
                  <a:srgbClr val="000000"/>
                </a:solidFill>
                <a:latin typeface="Arial"/>
                <a:ea typeface="Open Sans"/>
              </a:rPr>
              <a:t>es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sup</a:t>
            </a:r>
            <a:r>
              <a:rPr b="0" lang="en-US" sz="1400" spc="-1" strike="noStrike">
                <a:solidFill>
                  <a:srgbClr val="000000"/>
                </a:solidFill>
                <a:latin typeface="Arial"/>
                <a:ea typeface="Open Sans"/>
              </a:rPr>
              <a:t>por</a:t>
            </a:r>
            <a:r>
              <a:rPr b="0" lang="en-US" sz="1400" spc="-1" strike="noStrike">
                <a:solidFill>
                  <a:srgbClr val="000000"/>
                </a:solidFill>
                <a:latin typeface="Arial"/>
                <a:ea typeface="Open Sans"/>
              </a:rPr>
              <a:t>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Po</a:t>
            </a:r>
            <a:r>
              <a:rPr b="0" i="1" lang="en-US" sz="1400" spc="-1" strike="noStrike">
                <a:solidFill>
                  <a:srgbClr val="000000"/>
                </a:solidFill>
                <a:latin typeface="Arial"/>
                <a:ea typeface="Open Sans"/>
              </a:rPr>
              <a:t>st-</a:t>
            </a:r>
            <a:r>
              <a:rPr b="0" i="1" lang="en-US" sz="1400" spc="-1" strike="noStrike">
                <a:solidFill>
                  <a:srgbClr val="000000"/>
                </a:solidFill>
                <a:latin typeface="Arial"/>
                <a:ea typeface="Open Sans"/>
              </a:rPr>
              <a:t>La</a:t>
            </a:r>
            <a:r>
              <a:rPr b="0" i="1" lang="en-US" sz="1400" spc="-1" strike="noStrike">
                <a:solidFill>
                  <a:srgbClr val="000000"/>
                </a:solidFill>
                <a:latin typeface="Arial"/>
                <a:ea typeface="Open Sans"/>
              </a:rPr>
              <a:t>unc</a:t>
            </a:r>
            <a:r>
              <a:rPr b="0" i="1" lang="en-US" sz="1400" spc="-1" strike="noStrike">
                <a:solidFill>
                  <a:srgbClr val="000000"/>
                </a:solidFill>
                <a:latin typeface="Arial"/>
                <a:ea typeface="Open Sans"/>
              </a:rPr>
              <a:t>h</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Re</a:t>
            </a:r>
            <a:r>
              <a:rPr b="0" lang="en-US" sz="1400" spc="-1" strike="noStrike">
                <a:solidFill>
                  <a:srgbClr val="000000"/>
                </a:solidFill>
                <a:latin typeface="Arial"/>
                <a:ea typeface="Open Sans"/>
              </a:rPr>
              <a:t>gul</a:t>
            </a:r>
            <a:r>
              <a:rPr b="0" lang="en-US" sz="1400" spc="-1" strike="noStrike">
                <a:solidFill>
                  <a:srgbClr val="000000"/>
                </a:solidFill>
                <a:latin typeface="Arial"/>
                <a:ea typeface="Open Sans"/>
              </a:rPr>
              <a:t>ar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ten</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up</a:t>
            </a:r>
            <a:r>
              <a:rPr b="0" lang="en-US" sz="1400" spc="-1" strike="noStrike">
                <a:solidFill>
                  <a:srgbClr val="000000"/>
                </a:solidFill>
                <a:latin typeface="Arial"/>
                <a:ea typeface="Open Sans"/>
              </a:rPr>
              <a:t>dat</a:t>
            </a:r>
            <a:r>
              <a:rPr b="0" lang="en-US" sz="1400" spc="-1" strike="noStrike">
                <a:solidFill>
                  <a:srgbClr val="000000"/>
                </a:solidFill>
                <a:latin typeface="Arial"/>
                <a:ea typeface="Open Sans"/>
              </a:rPr>
              <a:t>es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ne</a:t>
            </a:r>
            <a:r>
              <a:rPr b="0" lang="en-US" sz="1400" spc="-1" strike="noStrike">
                <a:solidFill>
                  <a:srgbClr val="000000"/>
                </a:solidFill>
                <a:latin typeface="Arial"/>
                <a:ea typeface="Open Sans"/>
              </a:rPr>
              <a:t>w </a:t>
            </a:r>
            <a:r>
              <a:rPr b="0" lang="en-US" sz="1400" spc="-1" strike="noStrike">
                <a:solidFill>
                  <a:srgbClr val="000000"/>
                </a:solidFill>
                <a:latin typeface="Arial"/>
                <a:ea typeface="Open Sans"/>
              </a:rPr>
              <a:t>fea</a:t>
            </a:r>
            <a:r>
              <a:rPr b="0" lang="en-US" sz="1400" spc="-1" strike="noStrike">
                <a:solidFill>
                  <a:srgbClr val="000000"/>
                </a:solidFill>
                <a:latin typeface="Arial"/>
                <a:ea typeface="Open Sans"/>
              </a:rPr>
              <a:t>tur</a:t>
            </a:r>
            <a:r>
              <a:rPr b="0" lang="en-US" sz="1400" spc="-1" strike="noStrike">
                <a:solidFill>
                  <a:srgbClr val="000000"/>
                </a:solidFill>
                <a:latin typeface="Arial"/>
                <a:ea typeface="Open Sans"/>
              </a:rPr>
              <a:t>es </a:t>
            </a:r>
            <a:r>
              <a:rPr b="0" lang="en-US" sz="1400" spc="-1" strike="noStrike">
                <a:solidFill>
                  <a:srgbClr val="000000"/>
                </a:solidFill>
                <a:latin typeface="Arial"/>
                <a:ea typeface="Open Sans"/>
              </a:rPr>
              <a:t>bas</a:t>
            </a:r>
            <a:r>
              <a:rPr b="0" lang="en-US" sz="1400" spc="-1" strike="noStrike">
                <a:solidFill>
                  <a:srgbClr val="000000"/>
                </a:solidFill>
                <a:latin typeface="Arial"/>
                <a:ea typeface="Open Sans"/>
              </a:rPr>
              <a:t>ed </a:t>
            </a:r>
            <a:r>
              <a:rPr b="0" lang="en-US" sz="1400" spc="-1" strike="noStrike">
                <a:solidFill>
                  <a:srgbClr val="000000"/>
                </a:solidFill>
                <a:latin typeface="Arial"/>
                <a:ea typeface="Open Sans"/>
              </a:rPr>
              <a:t>on </a:t>
            </a:r>
            <a:r>
              <a:rPr b="0" lang="en-US" sz="1400" spc="-1" strike="noStrike">
                <a:solidFill>
                  <a:srgbClr val="000000"/>
                </a:solidFill>
                <a:latin typeface="Arial"/>
                <a:ea typeface="Open Sans"/>
              </a:rPr>
              <a:t>fee</a:t>
            </a:r>
            <a:r>
              <a:rPr b="0" lang="en-US" sz="1400" spc="-1" strike="noStrike">
                <a:solidFill>
                  <a:srgbClr val="000000"/>
                </a:solidFill>
                <a:latin typeface="Arial"/>
                <a:ea typeface="Open Sans"/>
              </a:rPr>
              <a:t>db</a:t>
            </a:r>
            <a:r>
              <a:rPr b="0" lang="en-US" sz="1400" spc="-1" strike="noStrike">
                <a:solidFill>
                  <a:srgbClr val="000000"/>
                </a:solidFill>
                <a:latin typeface="Arial"/>
                <a:ea typeface="Open Sans"/>
              </a:rPr>
              <a:t>ack</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Co</a:t>
            </a:r>
            <a:r>
              <a:rPr b="0" lang="en-US" sz="1400" spc="-1" strike="noStrike">
                <a:solidFill>
                  <a:srgbClr val="000000"/>
                </a:solidFill>
                <a:latin typeface="Arial"/>
                <a:ea typeface="Open Sans"/>
              </a:rPr>
              <a:t>m</a:t>
            </a:r>
            <a:r>
              <a:rPr b="0" lang="en-US" sz="1400" spc="-1" strike="noStrike">
                <a:solidFill>
                  <a:srgbClr val="000000"/>
                </a:solidFill>
                <a:latin typeface="Arial"/>
                <a:ea typeface="Open Sans"/>
              </a:rPr>
              <a:t>mu</a:t>
            </a:r>
            <a:r>
              <a:rPr b="0" lang="en-US" sz="1400" spc="-1" strike="noStrike">
                <a:solidFill>
                  <a:srgbClr val="000000"/>
                </a:solidFill>
                <a:latin typeface="Arial"/>
                <a:ea typeface="Open Sans"/>
              </a:rPr>
              <a:t>nity </a:t>
            </a:r>
            <a:r>
              <a:rPr b="0" lang="en-US" sz="1400" spc="-1" strike="noStrike">
                <a:solidFill>
                  <a:srgbClr val="000000"/>
                </a:solidFill>
                <a:latin typeface="Arial"/>
                <a:ea typeface="Open Sans"/>
              </a:rPr>
              <a:t>eve</a:t>
            </a:r>
            <a:r>
              <a:rPr b="0" lang="en-US" sz="1400" spc="-1" strike="noStrike">
                <a:solidFill>
                  <a:srgbClr val="000000"/>
                </a:solidFill>
                <a:latin typeface="Arial"/>
                <a:ea typeface="Open Sans"/>
              </a:rPr>
              <a:t>nts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bo</a:t>
            </a:r>
            <a:r>
              <a:rPr b="0" lang="en-US" sz="1400" spc="-1" strike="noStrike">
                <a:solidFill>
                  <a:srgbClr val="000000"/>
                </a:solidFill>
                <a:latin typeface="Arial"/>
                <a:ea typeface="Open Sans"/>
              </a:rPr>
              <a:t>ost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ga</a:t>
            </a:r>
            <a:r>
              <a:rPr b="0" lang="en-US" sz="1400" spc="-1" strike="noStrike">
                <a:solidFill>
                  <a:srgbClr val="000000"/>
                </a:solidFill>
                <a:latin typeface="Arial"/>
                <a:ea typeface="Open Sans"/>
              </a:rPr>
              <a:t>ge</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nt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loy</a:t>
            </a:r>
            <a:r>
              <a:rPr b="0" lang="en-US" sz="1400" spc="-1" strike="noStrike">
                <a:solidFill>
                  <a:srgbClr val="000000"/>
                </a:solidFill>
                <a:latin typeface="Arial"/>
                <a:ea typeface="Open Sans"/>
              </a:rPr>
              <a:t>alty</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Ou</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fina</a:t>
            </a:r>
            <a:r>
              <a:rPr b="0" lang="en-US" sz="1400" spc="-1" strike="noStrike">
                <a:solidFill>
                  <a:srgbClr val="000000"/>
                </a:solidFill>
                <a:latin typeface="Arial"/>
                <a:ea typeface="Open Sans"/>
              </a:rPr>
              <a:t>nci</a:t>
            </a:r>
            <a:r>
              <a:rPr b="0" lang="en-US" sz="1400" spc="-1" strike="noStrike">
                <a:solidFill>
                  <a:srgbClr val="000000"/>
                </a:solidFill>
                <a:latin typeface="Arial"/>
                <a:ea typeface="Open Sans"/>
              </a:rPr>
              <a:t>al </a:t>
            </a:r>
            <a:r>
              <a:rPr b="0" lang="en-US" sz="1400" spc="-1" strike="noStrike">
                <a:solidFill>
                  <a:srgbClr val="000000"/>
                </a:solidFill>
                <a:latin typeface="Arial"/>
                <a:ea typeface="Open Sans"/>
              </a:rPr>
              <a:t>pla</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pos</a:t>
            </a:r>
            <a:r>
              <a:rPr b="0" lang="en-US" sz="1400" spc="-1" strike="noStrike">
                <a:solidFill>
                  <a:srgbClr val="000000"/>
                </a:solidFill>
                <a:latin typeface="Arial"/>
                <a:ea typeface="Open Sans"/>
              </a:rPr>
              <a:t>t-</a:t>
            </a:r>
            <a:r>
              <a:rPr b="0" lang="en-US" sz="1400" spc="-1" strike="noStrike">
                <a:solidFill>
                  <a:srgbClr val="000000"/>
                </a:solidFill>
                <a:latin typeface="Arial"/>
                <a:ea typeface="Open Sans"/>
              </a:rPr>
              <a:t>lau</a:t>
            </a:r>
            <a:r>
              <a:rPr b="0" lang="en-US" sz="1400" spc="-1" strike="noStrike">
                <a:solidFill>
                  <a:srgbClr val="000000"/>
                </a:solidFill>
                <a:latin typeface="Arial"/>
                <a:ea typeface="Open Sans"/>
              </a:rPr>
              <a:t>nch </a:t>
            </a:r>
            <a:r>
              <a:rPr b="0" lang="en-US" sz="1400" spc="-1" strike="noStrike">
                <a:solidFill>
                  <a:srgbClr val="000000"/>
                </a:solidFill>
                <a:latin typeface="Arial"/>
                <a:ea typeface="Open Sans"/>
              </a:rPr>
              <a:t>str</a:t>
            </a:r>
            <a:r>
              <a:rPr b="0" lang="en-US" sz="1400" spc="-1" strike="noStrike">
                <a:solidFill>
                  <a:srgbClr val="000000"/>
                </a:solidFill>
                <a:latin typeface="Arial"/>
                <a:ea typeface="Open Sans"/>
              </a:rPr>
              <a:t>ate</a:t>
            </a:r>
            <a:r>
              <a:rPr b="0" lang="en-US" sz="1400" spc="-1" strike="noStrike">
                <a:solidFill>
                  <a:srgbClr val="000000"/>
                </a:solidFill>
                <a:latin typeface="Arial"/>
                <a:ea typeface="Open Sans"/>
              </a:rPr>
              <a:t>gy </a:t>
            </a:r>
            <a:r>
              <a:rPr b="0" lang="en-US" sz="1400" spc="-1" strike="noStrike">
                <a:solidFill>
                  <a:srgbClr val="000000"/>
                </a:solidFill>
                <a:latin typeface="Arial"/>
                <a:ea typeface="Open Sans"/>
              </a:rPr>
              <a:t>illu</a:t>
            </a:r>
            <a:r>
              <a:rPr b="0" lang="en-US" sz="1400" spc="-1" strike="noStrike">
                <a:solidFill>
                  <a:srgbClr val="000000"/>
                </a:solidFill>
                <a:latin typeface="Arial"/>
                <a:ea typeface="Open Sans"/>
              </a:rPr>
              <a:t>str</a:t>
            </a:r>
            <a:r>
              <a:rPr b="0" lang="en-US" sz="1400" spc="-1" strike="noStrike">
                <a:solidFill>
                  <a:srgbClr val="000000"/>
                </a:solidFill>
                <a:latin typeface="Arial"/>
                <a:ea typeface="Open Sans"/>
              </a:rPr>
              <a:t>ate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co</a:t>
            </a:r>
            <a:r>
              <a:rPr b="0" lang="en-US" sz="1400" spc="-1" strike="noStrike">
                <a:solidFill>
                  <a:srgbClr val="000000"/>
                </a:solidFill>
                <a:latin typeface="Arial"/>
                <a:ea typeface="Open Sans"/>
              </a:rPr>
              <a:t>m</a:t>
            </a:r>
            <a:r>
              <a:rPr b="0" lang="en-US" sz="1400" spc="-1" strike="noStrike">
                <a:solidFill>
                  <a:srgbClr val="000000"/>
                </a:solidFill>
                <a:latin typeface="Arial"/>
                <a:ea typeface="Open Sans"/>
              </a:rPr>
              <a:t>mit</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nt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lon</a:t>
            </a:r>
            <a:r>
              <a:rPr b="0" lang="en-US" sz="1400" spc="-1" strike="noStrike">
                <a:solidFill>
                  <a:srgbClr val="000000"/>
                </a:solidFill>
                <a:latin typeface="Arial"/>
                <a:ea typeface="Open Sans"/>
              </a:rPr>
              <a:t>g-</a:t>
            </a:r>
            <a:r>
              <a:rPr b="0" lang="en-US" sz="1400" spc="-1" strike="noStrike">
                <a:solidFill>
                  <a:srgbClr val="000000"/>
                </a:solidFill>
                <a:latin typeface="Arial"/>
                <a:ea typeface="Open Sans"/>
              </a:rPr>
              <a:t>ter</a:t>
            </a:r>
            <a:r>
              <a:rPr b="0" lang="en-US" sz="1400" spc="-1" strike="noStrike">
                <a:solidFill>
                  <a:srgbClr val="000000"/>
                </a:solidFill>
                <a:latin typeface="Arial"/>
                <a:ea typeface="Open Sans"/>
              </a:rPr>
              <a:t>m </a:t>
            </a:r>
            <a:r>
              <a:rPr b="0" lang="en-US" sz="1400" spc="-1" strike="noStrike">
                <a:solidFill>
                  <a:srgbClr val="000000"/>
                </a:solidFill>
                <a:latin typeface="Arial"/>
                <a:ea typeface="Open Sans"/>
              </a:rPr>
              <a:t>gro</a:t>
            </a:r>
            <a:r>
              <a:rPr b="0" lang="en-US" sz="1400" spc="-1" strike="noStrike">
                <a:solidFill>
                  <a:srgbClr val="000000"/>
                </a:solidFill>
                <a:latin typeface="Arial"/>
                <a:ea typeface="Open Sans"/>
              </a:rPr>
              <a:t>wth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sati</a:t>
            </a:r>
            <a:r>
              <a:rPr b="0" lang="en-US" sz="1400" spc="-1" strike="noStrike">
                <a:solidFill>
                  <a:srgbClr val="000000"/>
                </a:solidFill>
                <a:latin typeface="Arial"/>
                <a:ea typeface="Open Sans"/>
              </a:rPr>
              <a:t>sfa</a:t>
            </a:r>
            <a:r>
              <a:rPr b="0" lang="en-US" sz="1400" spc="-1" strike="noStrike">
                <a:solidFill>
                  <a:srgbClr val="000000"/>
                </a:solidFill>
                <a:latin typeface="Arial"/>
                <a:ea typeface="Open Sans"/>
              </a:rPr>
              <a:t>ctio</a:t>
            </a:r>
            <a:r>
              <a:rPr b="0" lang="en-US" sz="1400" spc="-1" strike="noStrike">
                <a:solidFill>
                  <a:srgbClr val="000000"/>
                </a:solidFill>
                <a:latin typeface="Arial"/>
                <a:ea typeface="Open Sans"/>
              </a:rPr>
              <a:t>n.</a:t>
            </a:r>
            <a:r>
              <a:rPr b="0" lang="en-US" sz="1400" spc="-1" strike="noStrike">
                <a:solidFill>
                  <a:srgbClr val="000000"/>
                </a:solidFill>
                <a:latin typeface="Open Sans"/>
                <a:ea typeface="Open Sans"/>
              </a:rPr>
              <a:t>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About our team</a:t>
            </a:r>
            <a:endParaRPr b="0" lang="en-US" sz="2600" spc="-1" strike="noStrike">
              <a:solidFill>
                <a:srgbClr val="000000"/>
              </a:solidFill>
              <a:latin typeface="Arial"/>
            </a:endParaRPr>
          </a:p>
        </p:txBody>
      </p:sp>
      <p:sp>
        <p:nvSpPr>
          <p:cNvPr id="99" name="PlaceHolder 2"/>
          <p:cNvSpPr>
            <a:spLocks noGrp="1"/>
          </p:cNvSpPr>
          <p:nvPr>
            <p:ph type="sldNum" idx="20"/>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5FB59715-7E8D-49E7-8938-66BB38409FFC}"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100" name="Google Shape;170;p23"/>
          <p:cNvSpPr/>
          <p:nvPr/>
        </p:nvSpPr>
        <p:spPr>
          <a:xfrm>
            <a:off x="457200" y="953280"/>
            <a:ext cx="9372600" cy="410580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About Our Team</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Origin &amp; Core Team</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Led by myTech.Today since Aug 2016</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Skills &amp; Expertise</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Our team excels in a wide range of areas including:</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Technology</a:t>
            </a:r>
            <a:r>
              <a:rPr b="0" lang="en-US" sz="1400" spc="-1" strike="noStrike">
                <a:solidFill>
                  <a:srgbClr val="000000"/>
                </a:solidFill>
                <a:latin typeface="Arial"/>
                <a:ea typeface="Open Sans"/>
              </a:rPr>
              <a:t>: Proficiency in C#, JavaScript, PHP, Python, and SQL.</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Design</a:t>
            </a:r>
            <a:r>
              <a:rPr b="0" lang="en-US" sz="1400" spc="-1" strike="noStrike">
                <a:solidFill>
                  <a:srgbClr val="000000"/>
                </a:solidFill>
                <a:latin typeface="Arial"/>
                <a:ea typeface="Open Sans"/>
              </a:rPr>
              <a:t>: Expertise in Adobe Photoshop, UX/UI design, and animations.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i="1" lang="en-US" sz="1400" spc="-1" strike="noStrike">
                <a:solidFill>
                  <a:srgbClr val="000000"/>
                </a:solidFill>
                <a:latin typeface="Arial"/>
                <a:ea typeface="Open Sans"/>
              </a:rPr>
              <a:t>Development</a:t>
            </a:r>
            <a:r>
              <a:rPr b="0" lang="en-US" sz="1400" spc="-1" strike="noStrike">
                <a:solidFill>
                  <a:srgbClr val="000000"/>
                </a:solidFill>
                <a:latin typeface="Arial"/>
                <a:ea typeface="Open Sans"/>
              </a:rPr>
              <a:t>: Agile software development, full stack development, and game design.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Shipped Titles &amp; Projects</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Lead Game Designer for "Reverence," a groundbreaking 3D FPS, showcasing our capability in game development.</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Software Engineer roles at Legato Systems and Volt Workforce Solutions (Microsoft), contributing to key software improvements and protocol development.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a:bodyPr>
          <a:p>
            <a:pPr indent="0">
              <a:lnSpc>
                <a:spcPct val="100000"/>
              </a:lnSpc>
              <a:buNone/>
              <a:tabLst>
                <a:tab algn="l" pos="0"/>
              </a:tabLst>
            </a:pPr>
            <a:r>
              <a:rPr b="1" lang="en-US" sz="2600" spc="-1" strike="noStrike">
                <a:solidFill>
                  <a:srgbClr val="ffffff"/>
                </a:solidFill>
                <a:latin typeface="Raleway"/>
                <a:ea typeface="Raleway"/>
              </a:rPr>
              <a:t>Contact information</a:t>
            </a:r>
            <a:endParaRPr b="0" lang="en-US" sz="2600" spc="-1" strike="noStrike">
              <a:solidFill>
                <a:srgbClr val="000000"/>
              </a:solidFill>
              <a:latin typeface="Arial"/>
            </a:endParaRPr>
          </a:p>
        </p:txBody>
      </p:sp>
      <p:sp>
        <p:nvSpPr>
          <p:cNvPr id="102" name="PlaceHolder 2"/>
          <p:cNvSpPr>
            <a:spLocks noGrp="1"/>
          </p:cNvSpPr>
          <p:nvPr>
            <p:ph type="sldNum" idx="21"/>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883C58F3-679B-479F-B2AB-049615025DB6}"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103" name="Google Shape;178;p24"/>
          <p:cNvSpPr/>
          <p:nvPr/>
        </p:nvSpPr>
        <p:spPr>
          <a:xfrm>
            <a:off x="457200" y="1066680"/>
            <a:ext cx="4288320" cy="396720"/>
          </a:xfrm>
          <a:prstGeom prst="rect">
            <a:avLst/>
          </a:prstGeom>
          <a:noFill/>
          <a:ln w="0">
            <a:noFill/>
          </a:ln>
        </p:spPr>
        <p:style>
          <a:lnRef idx="0"/>
          <a:fillRef idx="0"/>
          <a:effectRef idx="0"/>
          <a:fontRef idx="minor"/>
        </p:style>
        <p:txBody>
          <a:bodyPr tIns="91440" bIns="91440" anchor="t">
            <a:spAutoFit/>
          </a:bodyPr>
          <a:p>
            <a:r>
              <a:rPr b="0" lang="en-US" sz="1400" spc="-1" strike="noStrike">
                <a:solidFill>
                  <a:srgbClr val="000000"/>
                </a:solidFill>
                <a:latin typeface="Arial"/>
                <a:hlinkClick r:id="rId1"/>
              </a:rPr>
              <a:t>mytechtoday@protonmail.com</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General information about the project</a:t>
            </a:r>
            <a:endParaRPr b="0" lang="en-US" sz="2600" spc="-1" strike="noStrike">
              <a:solidFill>
                <a:srgbClr val="000000"/>
              </a:solidFill>
              <a:latin typeface="Arial"/>
            </a:endParaRPr>
          </a:p>
        </p:txBody>
      </p:sp>
      <p:sp>
        <p:nvSpPr>
          <p:cNvPr id="57" name="PlaceHolder 2"/>
          <p:cNvSpPr>
            <a:spLocks noGrp="1"/>
          </p:cNvSpPr>
          <p:nvPr>
            <p:ph type="sldNum" idx="6"/>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1E346434-62AB-45C4-AA24-33B6278A53C6}"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58" name="Google Shape;114;p16"/>
          <p:cNvSpPr/>
          <p:nvPr/>
        </p:nvSpPr>
        <p:spPr>
          <a:xfrm>
            <a:off x="457200" y="991080"/>
            <a:ext cx="9144000" cy="312516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Platform Highlights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Innovative Multimedia Platform</a:t>
            </a:r>
            <a:r>
              <a:rPr b="0" lang="en-US" sz="1400" spc="-1" strike="noStrike">
                <a:solidFill>
                  <a:srgbClr val="000000"/>
                </a:solidFill>
                <a:latin typeface="Arial"/>
                <a:ea typeface="Open Sans"/>
              </a:rPr>
              <a:t>: Merging video, audio, and interactive storytelling, our platform offers diverse entertainment and educational content. Accessible across web, mobile, and smart TVs, it ensures user engagement anytime, anywhere.</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Content Diversity</a:t>
            </a:r>
            <a:r>
              <a:rPr b="0" lang="en-US" sz="1400" spc="-1" strike="noStrike">
                <a:solidFill>
                  <a:srgbClr val="000000"/>
                </a:solidFill>
                <a:latin typeface="Arial"/>
                <a:ea typeface="Open Sans"/>
              </a:rPr>
              <a:t>: Our range spans various genres, targeting different interests and demographics. This approach boosts user retention and broadens our reach.</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Engagement &amp; Monetization</a:t>
            </a:r>
            <a:r>
              <a:rPr b="0" lang="en-US" sz="1400" spc="-1" strike="noStrike">
                <a:solidFill>
                  <a:srgbClr val="000000"/>
                </a:solidFill>
                <a:latin typeface="Arial"/>
                <a:ea typeface="Open Sans"/>
              </a:rPr>
              <a:t>: We implement a dual monetization strategy: a premium subscription for an uninterrupted experience and an ad-supported free tier. Key metrics like subscriber growth and ad revenue track our success.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General information about the project</a:t>
            </a:r>
            <a:endParaRPr b="0" lang="en-US" sz="2600" spc="-1" strike="noStrike">
              <a:solidFill>
                <a:srgbClr val="000000"/>
              </a:solidFill>
              <a:latin typeface="Arial"/>
            </a:endParaRPr>
          </a:p>
        </p:txBody>
      </p:sp>
      <p:sp>
        <p:nvSpPr>
          <p:cNvPr id="60" name="PlaceHolder 2"/>
          <p:cNvSpPr>
            <a:spLocks noGrp="1"/>
          </p:cNvSpPr>
          <p:nvPr>
            <p:ph type="sldNum" idx="7"/>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66D57B62-1E73-41B5-BF60-AFDD0925B463}"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61" name="Google Shape;114;p 1"/>
          <p:cNvSpPr/>
          <p:nvPr/>
        </p:nvSpPr>
        <p:spPr>
          <a:xfrm>
            <a:off x="457200" y="973080"/>
            <a:ext cx="9144000" cy="3370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Tec</a:t>
            </a:r>
            <a:r>
              <a:rPr b="1" lang="en-US" sz="1400" spc="-1" strike="noStrike">
                <a:solidFill>
                  <a:srgbClr val="000000"/>
                </a:solidFill>
                <a:latin typeface="Arial"/>
                <a:ea typeface="Open Sans"/>
              </a:rPr>
              <a:t>hn</a:t>
            </a:r>
            <a:r>
              <a:rPr b="1" lang="en-US" sz="1400" spc="-1" strike="noStrike">
                <a:solidFill>
                  <a:srgbClr val="000000"/>
                </a:solidFill>
                <a:latin typeface="Arial"/>
                <a:ea typeface="Open Sans"/>
              </a:rPr>
              <a:t>olo</a:t>
            </a:r>
            <a:r>
              <a:rPr b="1" lang="en-US" sz="1400" spc="-1" strike="noStrike">
                <a:solidFill>
                  <a:srgbClr val="000000"/>
                </a:solidFill>
                <a:latin typeface="Arial"/>
                <a:ea typeface="Open Sans"/>
              </a:rPr>
              <a:t>gy </a:t>
            </a:r>
            <a:r>
              <a:rPr b="1" lang="en-US" sz="1400" spc="-1" strike="noStrike">
                <a:solidFill>
                  <a:srgbClr val="000000"/>
                </a:solidFill>
                <a:latin typeface="Arial"/>
                <a:ea typeface="Open Sans"/>
              </a:rPr>
              <a:t>&amp; </a:t>
            </a:r>
            <a:r>
              <a:rPr b="1" lang="en-US" sz="1400" spc="-1" strike="noStrike">
                <a:solidFill>
                  <a:srgbClr val="000000"/>
                </a:solidFill>
                <a:latin typeface="Arial"/>
                <a:ea typeface="Open Sans"/>
              </a:rPr>
              <a:t>De</a:t>
            </a:r>
            <a:r>
              <a:rPr b="1" lang="en-US" sz="1400" spc="-1" strike="noStrike">
                <a:solidFill>
                  <a:srgbClr val="000000"/>
                </a:solidFill>
                <a:latin typeface="Arial"/>
                <a:ea typeface="Open Sans"/>
              </a:rPr>
              <a:t>sig</a:t>
            </a:r>
            <a:r>
              <a:rPr b="1" lang="en-US" sz="1400" spc="-1" strike="noStrike">
                <a:solidFill>
                  <a:srgbClr val="000000"/>
                </a:solidFill>
                <a:latin typeface="Arial"/>
                <a:ea typeface="Open Sans"/>
              </a:rPr>
              <a:t>n </a:t>
            </a:r>
            <a:r>
              <a:rPr b="1" lang="en-US" sz="1400" spc="-1" strike="noStrike">
                <a:solidFill>
                  <a:srgbClr val="000000"/>
                </a:solidFill>
                <a:latin typeface="Arial"/>
                <a:ea typeface="Open Sans"/>
              </a:rPr>
              <a:t>Ins</a:t>
            </a:r>
            <a:r>
              <a:rPr b="1" lang="en-US" sz="1400" spc="-1" strike="noStrike">
                <a:solidFill>
                  <a:srgbClr val="000000"/>
                </a:solidFill>
                <a:latin typeface="Arial"/>
                <a:ea typeface="Open Sans"/>
              </a:rPr>
              <a:t>igh</a:t>
            </a:r>
            <a:r>
              <a:rPr b="1" lang="en-US" sz="1400" spc="-1" strike="noStrike">
                <a:solidFill>
                  <a:srgbClr val="000000"/>
                </a:solidFill>
                <a:latin typeface="Arial"/>
                <a:ea typeface="Open Sans"/>
              </a:rPr>
              <a:t>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De</a:t>
            </a:r>
            <a:r>
              <a:rPr b="0" i="1" lang="en-US" sz="1400" spc="-1" strike="noStrike">
                <a:solidFill>
                  <a:srgbClr val="000000"/>
                </a:solidFill>
                <a:latin typeface="Arial"/>
                <a:ea typeface="Open Sans"/>
              </a:rPr>
              <a:t>vel</a:t>
            </a:r>
            <a:r>
              <a:rPr b="0" i="1" lang="en-US" sz="1400" spc="-1" strike="noStrike">
                <a:solidFill>
                  <a:srgbClr val="000000"/>
                </a:solidFill>
                <a:latin typeface="Arial"/>
                <a:ea typeface="Open Sans"/>
              </a:rPr>
              <a:t>op</a:t>
            </a:r>
            <a:r>
              <a:rPr b="0" i="1" lang="en-US" sz="1400" spc="-1" strike="noStrike">
                <a:solidFill>
                  <a:srgbClr val="000000"/>
                </a:solidFill>
                <a:latin typeface="Arial"/>
                <a:ea typeface="Open Sans"/>
              </a:rPr>
              <a:t>me</a:t>
            </a:r>
            <a:r>
              <a:rPr b="0" i="1" lang="en-US" sz="1400" spc="-1" strike="noStrike">
                <a:solidFill>
                  <a:srgbClr val="000000"/>
                </a:solidFill>
                <a:latin typeface="Arial"/>
                <a:ea typeface="Open Sans"/>
              </a:rPr>
              <a:t>nt </a:t>
            </a:r>
            <a:r>
              <a:rPr b="0" i="1" lang="en-US" sz="1400" spc="-1" strike="noStrike">
                <a:solidFill>
                  <a:srgbClr val="000000"/>
                </a:solidFill>
                <a:latin typeface="Arial"/>
                <a:ea typeface="Open Sans"/>
              </a:rPr>
              <a:t>Sta</a:t>
            </a:r>
            <a:r>
              <a:rPr b="0" i="1" lang="en-US" sz="1400" spc="-1" strike="noStrike">
                <a:solidFill>
                  <a:srgbClr val="000000"/>
                </a:solidFill>
                <a:latin typeface="Arial"/>
                <a:ea typeface="Open Sans"/>
              </a:rPr>
              <a:t>ge</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In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pro</a:t>
            </a:r>
            <a:r>
              <a:rPr b="0" lang="en-US" sz="1400" spc="-1" strike="noStrike">
                <a:solidFill>
                  <a:srgbClr val="000000"/>
                </a:solidFill>
                <a:latin typeface="Arial"/>
                <a:ea typeface="Open Sans"/>
              </a:rPr>
              <a:t>toty</a:t>
            </a:r>
            <a:r>
              <a:rPr b="0" lang="en-US" sz="1400" spc="-1" strike="noStrike">
                <a:solidFill>
                  <a:srgbClr val="000000"/>
                </a:solidFill>
                <a:latin typeface="Arial"/>
                <a:ea typeface="Open Sans"/>
              </a:rPr>
              <a:t>pe </a:t>
            </a:r>
            <a:r>
              <a:rPr b="0" lang="en-US" sz="1400" spc="-1" strike="noStrike">
                <a:solidFill>
                  <a:srgbClr val="000000"/>
                </a:solidFill>
                <a:latin typeface="Arial"/>
                <a:ea typeface="Open Sans"/>
              </a:rPr>
              <a:t>ph</a:t>
            </a:r>
            <a:r>
              <a:rPr b="0" lang="en-US" sz="1400" spc="-1" strike="noStrike">
                <a:solidFill>
                  <a:srgbClr val="000000"/>
                </a:solidFill>
                <a:latin typeface="Arial"/>
                <a:ea typeface="Open Sans"/>
              </a:rPr>
              <a:t>ase</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we </a:t>
            </a:r>
            <a:r>
              <a:rPr b="0" lang="en-US" sz="1400" spc="-1" strike="noStrike">
                <a:solidFill>
                  <a:srgbClr val="000000"/>
                </a:solidFill>
                <a:latin typeface="Arial"/>
                <a:ea typeface="Open Sans"/>
              </a:rPr>
              <a:t>pri</a:t>
            </a:r>
            <a:r>
              <a:rPr b="0" lang="en-US" sz="1400" spc="-1" strike="noStrike">
                <a:solidFill>
                  <a:srgbClr val="000000"/>
                </a:solidFill>
                <a:latin typeface="Arial"/>
                <a:ea typeface="Open Sans"/>
              </a:rPr>
              <a:t>oriti</a:t>
            </a:r>
            <a:r>
              <a:rPr b="0" lang="en-US" sz="1400" spc="-1" strike="noStrike">
                <a:solidFill>
                  <a:srgbClr val="000000"/>
                </a:solidFill>
                <a:latin typeface="Arial"/>
                <a:ea typeface="Open Sans"/>
              </a:rPr>
              <a:t>ze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fee</a:t>
            </a:r>
            <a:r>
              <a:rPr b="0" lang="en-US" sz="1400" spc="-1" strike="noStrike">
                <a:solidFill>
                  <a:srgbClr val="000000"/>
                </a:solidFill>
                <a:latin typeface="Arial"/>
                <a:ea typeface="Open Sans"/>
              </a:rPr>
              <a:t>db</a:t>
            </a:r>
            <a:r>
              <a:rPr b="0" lang="en-US" sz="1400" spc="-1" strike="noStrike">
                <a:solidFill>
                  <a:srgbClr val="000000"/>
                </a:solidFill>
                <a:latin typeface="Arial"/>
                <a:ea typeface="Open Sans"/>
              </a:rPr>
              <a:t>ack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refi</a:t>
            </a:r>
            <a:r>
              <a:rPr b="0" lang="en-US" sz="1400" spc="-1" strike="noStrike">
                <a:solidFill>
                  <a:srgbClr val="000000"/>
                </a:solidFill>
                <a:latin typeface="Arial"/>
                <a:ea typeface="Open Sans"/>
              </a:rPr>
              <a:t>ne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ha</a:t>
            </a:r>
            <a:r>
              <a:rPr b="0" lang="en-US" sz="1400" spc="-1" strike="noStrike">
                <a:solidFill>
                  <a:srgbClr val="000000"/>
                </a:solidFill>
                <a:latin typeface="Arial"/>
                <a:ea typeface="Open Sans"/>
              </a:rPr>
              <a:t>nce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plat</a:t>
            </a:r>
            <a:r>
              <a:rPr b="0" lang="en-US" sz="1400" spc="-1" strike="noStrike">
                <a:solidFill>
                  <a:srgbClr val="000000"/>
                </a:solidFill>
                <a:latin typeface="Arial"/>
                <a:ea typeface="Open Sans"/>
              </a:rPr>
              <a:t>for</a:t>
            </a:r>
            <a:r>
              <a:rPr b="0" lang="en-US" sz="1400" spc="-1" strike="noStrike">
                <a:solidFill>
                  <a:srgbClr val="000000"/>
                </a:solidFill>
                <a:latin typeface="Arial"/>
                <a:ea typeface="Open Sans"/>
              </a:rPr>
              <a:t>m, </a:t>
            </a:r>
            <a:r>
              <a:rPr b="0" lang="en-US" sz="1400" spc="-1" strike="noStrike">
                <a:solidFill>
                  <a:srgbClr val="000000"/>
                </a:solidFill>
                <a:latin typeface="Arial"/>
                <a:ea typeface="Open Sans"/>
              </a:rPr>
              <a:t>ens</a:t>
            </a:r>
            <a:r>
              <a:rPr b="0" lang="en-US" sz="1400" spc="-1" strike="noStrike">
                <a:solidFill>
                  <a:srgbClr val="000000"/>
                </a:solidFill>
                <a:latin typeface="Arial"/>
                <a:ea typeface="Open Sans"/>
              </a:rPr>
              <a:t>uri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offe</a:t>
            </a:r>
            <a:r>
              <a:rPr b="0" lang="en-US" sz="1400" spc="-1" strike="noStrike">
                <a:solidFill>
                  <a:srgbClr val="000000"/>
                </a:solidFill>
                <a:latin typeface="Arial"/>
                <a:ea typeface="Open Sans"/>
              </a:rPr>
              <a:t>rin</a:t>
            </a:r>
            <a:r>
              <a:rPr b="0" lang="en-US" sz="1400" spc="-1" strike="noStrike">
                <a:solidFill>
                  <a:srgbClr val="000000"/>
                </a:solidFill>
                <a:latin typeface="Arial"/>
                <a:ea typeface="Open Sans"/>
              </a:rPr>
              <a:t>gs </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et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de</a:t>
            </a:r>
            <a:r>
              <a:rPr b="0" lang="en-US" sz="1400" spc="-1" strike="noStrike">
                <a:solidFill>
                  <a:srgbClr val="000000"/>
                </a:solidFill>
                <a:latin typeface="Arial"/>
                <a:ea typeface="Open Sans"/>
              </a:rPr>
              <a:t>ma</a:t>
            </a:r>
            <a:r>
              <a:rPr b="0" lang="en-US" sz="1400" spc="-1" strike="noStrike">
                <a:solidFill>
                  <a:srgbClr val="000000"/>
                </a:solidFill>
                <a:latin typeface="Arial"/>
                <a:ea typeface="Open Sans"/>
              </a:rPr>
              <a:t>nds</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Cor</a:t>
            </a:r>
            <a:r>
              <a:rPr b="0" i="1" lang="en-US" sz="1400" spc="-1" strike="noStrike">
                <a:solidFill>
                  <a:srgbClr val="000000"/>
                </a:solidFill>
                <a:latin typeface="Arial"/>
                <a:ea typeface="Open Sans"/>
              </a:rPr>
              <a:t>e </a:t>
            </a:r>
            <a:r>
              <a:rPr b="0" i="1" lang="en-US" sz="1400" spc="-1" strike="noStrike">
                <a:solidFill>
                  <a:srgbClr val="000000"/>
                </a:solidFill>
                <a:latin typeface="Arial"/>
                <a:ea typeface="Open Sans"/>
              </a:rPr>
              <a:t>Tec</a:t>
            </a:r>
            <a:r>
              <a:rPr b="0" i="1" lang="en-US" sz="1400" spc="-1" strike="noStrike">
                <a:solidFill>
                  <a:srgbClr val="000000"/>
                </a:solidFill>
                <a:latin typeface="Arial"/>
                <a:ea typeface="Open Sans"/>
              </a:rPr>
              <a:t>hn</a:t>
            </a:r>
            <a:r>
              <a:rPr b="0" i="1" lang="en-US" sz="1400" spc="-1" strike="noStrike">
                <a:solidFill>
                  <a:srgbClr val="000000"/>
                </a:solidFill>
                <a:latin typeface="Arial"/>
                <a:ea typeface="Open Sans"/>
              </a:rPr>
              <a:t>olo</a:t>
            </a:r>
            <a:r>
              <a:rPr b="0" i="1" lang="en-US" sz="1400" spc="-1" strike="noStrike">
                <a:solidFill>
                  <a:srgbClr val="000000"/>
                </a:solidFill>
                <a:latin typeface="Arial"/>
                <a:ea typeface="Open Sans"/>
              </a:rPr>
              <a:t>gy</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cus</a:t>
            </a:r>
            <a:r>
              <a:rPr b="0" lang="en-US" sz="1400" spc="-1" strike="noStrike">
                <a:solidFill>
                  <a:srgbClr val="000000"/>
                </a:solidFill>
                <a:latin typeface="Arial"/>
                <a:ea typeface="Open Sans"/>
              </a:rPr>
              <a:t>to</a:t>
            </a:r>
            <a:r>
              <a:rPr b="0" lang="en-US" sz="1400" spc="-1" strike="noStrike">
                <a:solidFill>
                  <a:srgbClr val="000000"/>
                </a:solidFill>
                <a:latin typeface="Arial"/>
                <a:ea typeface="Open Sans"/>
              </a:rPr>
              <a:t>m-</a:t>
            </a:r>
            <a:r>
              <a:rPr b="0" lang="en-US" sz="1400" spc="-1" strike="noStrike">
                <a:solidFill>
                  <a:srgbClr val="000000"/>
                </a:solidFill>
                <a:latin typeface="Arial"/>
                <a:ea typeface="Open Sans"/>
              </a:rPr>
              <a:t>buil</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gin</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clo</a:t>
            </a:r>
            <a:r>
              <a:rPr b="0" lang="en-US" sz="1400" spc="-1" strike="noStrike">
                <a:solidFill>
                  <a:srgbClr val="000000"/>
                </a:solidFill>
                <a:latin typeface="Arial"/>
                <a:ea typeface="Open Sans"/>
              </a:rPr>
              <a:t>ud </a:t>
            </a:r>
            <a:r>
              <a:rPr b="0" lang="en-US" sz="1400" spc="-1" strike="noStrike">
                <a:solidFill>
                  <a:srgbClr val="000000"/>
                </a:solidFill>
                <a:latin typeface="Arial"/>
                <a:ea typeface="Open Sans"/>
              </a:rPr>
              <a:t>infr</a:t>
            </a:r>
            <a:r>
              <a:rPr b="0" lang="en-US" sz="1400" spc="-1" strike="noStrike">
                <a:solidFill>
                  <a:srgbClr val="000000"/>
                </a:solidFill>
                <a:latin typeface="Arial"/>
                <a:ea typeface="Open Sans"/>
              </a:rPr>
              <a:t>ast</a:t>
            </a:r>
            <a:r>
              <a:rPr b="0" lang="en-US" sz="1400" spc="-1" strike="noStrike">
                <a:solidFill>
                  <a:srgbClr val="000000"/>
                </a:solidFill>
                <a:latin typeface="Arial"/>
                <a:ea typeface="Open Sans"/>
              </a:rPr>
              <a:t>ruc</a:t>
            </a:r>
            <a:r>
              <a:rPr b="0" lang="en-US" sz="1400" spc="-1" strike="noStrike">
                <a:solidFill>
                  <a:srgbClr val="000000"/>
                </a:solidFill>
                <a:latin typeface="Arial"/>
                <a:ea typeface="Open Sans"/>
              </a:rPr>
              <a:t>tur</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en</a:t>
            </a:r>
            <a:r>
              <a:rPr b="0" lang="en-US" sz="1400" spc="-1" strike="noStrike">
                <a:solidFill>
                  <a:srgbClr val="000000"/>
                </a:solidFill>
                <a:latin typeface="Arial"/>
                <a:ea typeface="Open Sans"/>
              </a:rPr>
              <a:t>abl</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sca</a:t>
            </a:r>
            <a:r>
              <a:rPr b="0" lang="en-US" sz="1400" spc="-1" strike="noStrike">
                <a:solidFill>
                  <a:srgbClr val="000000"/>
                </a:solidFill>
                <a:latin typeface="Arial"/>
                <a:ea typeface="Open Sans"/>
              </a:rPr>
              <a:t>labi</a:t>
            </a:r>
            <a:r>
              <a:rPr b="0" lang="en-US" sz="1400" spc="-1" strike="noStrike">
                <a:solidFill>
                  <a:srgbClr val="000000"/>
                </a:solidFill>
                <a:latin typeface="Arial"/>
                <a:ea typeface="Open Sans"/>
              </a:rPr>
              <a:t>lity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rob</a:t>
            </a:r>
            <a:r>
              <a:rPr b="0" lang="en-US" sz="1400" spc="-1" strike="noStrike">
                <a:solidFill>
                  <a:srgbClr val="000000"/>
                </a:solidFill>
                <a:latin typeface="Arial"/>
                <a:ea typeface="Open Sans"/>
              </a:rPr>
              <a:t>ust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ten</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deli</a:t>
            </a:r>
            <a:r>
              <a:rPr b="0" lang="en-US" sz="1400" spc="-1" strike="noStrike">
                <a:solidFill>
                  <a:srgbClr val="000000"/>
                </a:solidFill>
                <a:latin typeface="Arial"/>
                <a:ea typeface="Open Sans"/>
              </a:rPr>
              <a:t>ver</a:t>
            </a:r>
            <a:r>
              <a:rPr b="0" lang="en-US" sz="1400" spc="-1" strike="noStrike">
                <a:solidFill>
                  <a:srgbClr val="000000"/>
                </a:solidFill>
                <a:latin typeface="Arial"/>
                <a:ea typeface="Open Sans"/>
              </a:rPr>
              <a:t>y, </a:t>
            </a:r>
            <a:r>
              <a:rPr b="0" lang="en-US" sz="1400" spc="-1" strike="noStrike">
                <a:solidFill>
                  <a:srgbClr val="000000"/>
                </a:solidFill>
                <a:latin typeface="Arial"/>
                <a:ea typeface="Open Sans"/>
              </a:rPr>
              <a:t>sup</a:t>
            </a:r>
            <a:r>
              <a:rPr b="0" lang="en-US" sz="1400" spc="-1" strike="noStrike">
                <a:solidFill>
                  <a:srgbClr val="000000"/>
                </a:solidFill>
                <a:latin typeface="Arial"/>
                <a:ea typeface="Open Sans"/>
              </a:rPr>
              <a:t>por</a:t>
            </a:r>
            <a:r>
              <a:rPr b="0" lang="en-US" sz="1400" spc="-1" strike="noStrike">
                <a:solidFill>
                  <a:srgbClr val="000000"/>
                </a:solidFill>
                <a:latin typeface="Arial"/>
                <a:ea typeface="Open Sans"/>
              </a:rPr>
              <a:t>ting </a:t>
            </a:r>
            <a:r>
              <a:rPr b="0" lang="en-US" sz="1400" spc="-1" strike="noStrike">
                <a:solidFill>
                  <a:srgbClr val="000000"/>
                </a:solidFill>
                <a:latin typeface="Arial"/>
                <a:ea typeface="Open Sans"/>
              </a:rPr>
              <a:t>inte</a:t>
            </a:r>
            <a:r>
              <a:rPr b="0" lang="en-US" sz="1400" spc="-1" strike="noStrike">
                <a:solidFill>
                  <a:srgbClr val="000000"/>
                </a:solidFill>
                <a:latin typeface="Arial"/>
                <a:ea typeface="Open Sans"/>
              </a:rPr>
              <a:t>rac</a:t>
            </a:r>
            <a:r>
              <a:rPr b="0" lang="en-US" sz="1400" spc="-1" strike="noStrike">
                <a:solidFill>
                  <a:srgbClr val="000000"/>
                </a:solidFill>
                <a:latin typeface="Arial"/>
                <a:ea typeface="Open Sans"/>
              </a:rPr>
              <a:t>tive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enc</a:t>
            </a:r>
            <a:r>
              <a:rPr b="0" lang="en-US" sz="1400" spc="-1" strike="noStrike">
                <a:solidFill>
                  <a:srgbClr val="000000"/>
                </a:solidFill>
                <a:latin typeface="Arial"/>
                <a:ea typeface="Open Sans"/>
              </a:rPr>
              <a:t>es.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De</a:t>
            </a:r>
            <a:r>
              <a:rPr b="0" i="1" lang="en-US" sz="1400" spc="-1" strike="noStrike">
                <a:solidFill>
                  <a:srgbClr val="000000"/>
                </a:solidFill>
                <a:latin typeface="Arial"/>
                <a:ea typeface="Open Sans"/>
              </a:rPr>
              <a:t>sig</a:t>
            </a:r>
            <a:r>
              <a:rPr b="0" i="1" lang="en-US" sz="1400" spc="-1" strike="noStrike">
                <a:solidFill>
                  <a:srgbClr val="000000"/>
                </a:solidFill>
                <a:latin typeface="Arial"/>
                <a:ea typeface="Open Sans"/>
              </a:rPr>
              <a:t>n </a:t>
            </a:r>
            <a:r>
              <a:rPr b="0" i="1" lang="en-US" sz="1400" spc="-1" strike="noStrike">
                <a:solidFill>
                  <a:srgbClr val="000000"/>
                </a:solidFill>
                <a:latin typeface="Arial"/>
                <a:ea typeface="Open Sans"/>
              </a:rPr>
              <a:t>an</a:t>
            </a:r>
            <a:r>
              <a:rPr b="0" i="1" lang="en-US" sz="1400" spc="-1" strike="noStrike">
                <a:solidFill>
                  <a:srgbClr val="000000"/>
                </a:solidFill>
                <a:latin typeface="Arial"/>
                <a:ea typeface="Open Sans"/>
              </a:rPr>
              <a:t>d </a:t>
            </a:r>
            <a:r>
              <a:rPr b="0" i="1" lang="en-US" sz="1400" spc="-1" strike="noStrike">
                <a:solidFill>
                  <a:srgbClr val="000000"/>
                </a:solidFill>
                <a:latin typeface="Arial"/>
                <a:ea typeface="Open Sans"/>
              </a:rPr>
              <a:t>Pro</a:t>
            </a:r>
            <a:r>
              <a:rPr b="0" i="1" lang="en-US" sz="1400" spc="-1" strike="noStrike">
                <a:solidFill>
                  <a:srgbClr val="000000"/>
                </a:solidFill>
                <a:latin typeface="Arial"/>
                <a:ea typeface="Open Sans"/>
              </a:rPr>
              <a:t>toty</a:t>
            </a:r>
            <a:r>
              <a:rPr b="0" i="1" lang="en-US" sz="1400" spc="-1" strike="noStrike">
                <a:solidFill>
                  <a:srgbClr val="000000"/>
                </a:solidFill>
                <a:latin typeface="Arial"/>
                <a:ea typeface="Open Sans"/>
              </a:rPr>
              <a:t>pin</a:t>
            </a:r>
            <a:r>
              <a:rPr b="0" i="1" lang="en-US" sz="1400" spc="-1" strike="noStrike">
                <a:solidFill>
                  <a:srgbClr val="000000"/>
                </a:solidFill>
                <a:latin typeface="Arial"/>
                <a:ea typeface="Open Sans"/>
              </a:rPr>
              <a:t>g</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Ex</a:t>
            </a:r>
            <a:r>
              <a:rPr b="0" lang="en-US" sz="1400" spc="-1" strike="noStrike">
                <a:solidFill>
                  <a:srgbClr val="000000"/>
                </a:solidFill>
                <a:latin typeface="Arial"/>
                <a:ea typeface="Open Sans"/>
              </a:rPr>
              <a:t>plo</a:t>
            </a:r>
            <a:r>
              <a:rPr b="0" lang="en-US" sz="1400" spc="-1" strike="noStrike">
                <a:solidFill>
                  <a:srgbClr val="000000"/>
                </a:solidFill>
                <a:latin typeface="Arial"/>
                <a:ea typeface="Open Sans"/>
              </a:rPr>
              <a:t>re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pro</a:t>
            </a:r>
            <a:r>
              <a:rPr b="0" lang="en-US" sz="1400" spc="-1" strike="noStrike">
                <a:solidFill>
                  <a:srgbClr val="000000"/>
                </a:solidFill>
                <a:latin typeface="Arial"/>
                <a:ea typeface="Open Sans"/>
              </a:rPr>
              <a:t>ces</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visi</a:t>
            </a:r>
            <a:r>
              <a:rPr b="0" lang="en-US" sz="1400" spc="-1" strike="noStrike">
                <a:solidFill>
                  <a:srgbClr val="000000"/>
                </a:solidFill>
                <a:latin typeface="Arial"/>
                <a:ea typeface="Open Sans"/>
              </a:rPr>
              <a:t>on:</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[Fi</a:t>
            </a:r>
            <a:r>
              <a:rPr b="0" lang="en-US" sz="1400" spc="-1" strike="noStrike">
                <a:solidFill>
                  <a:srgbClr val="000000"/>
                </a:solidFill>
                <a:latin typeface="Arial"/>
                <a:ea typeface="Open Sans"/>
              </a:rPr>
              <a:t>gm</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De</a:t>
            </a:r>
            <a:r>
              <a:rPr b="0" lang="en-US" sz="1400" spc="-1" strike="noStrike">
                <a:solidFill>
                  <a:srgbClr val="000000"/>
                </a:solidFill>
                <a:latin typeface="Arial"/>
                <a:ea typeface="Open Sans"/>
              </a:rPr>
              <a:t>sig</a:t>
            </a:r>
            <a:r>
              <a:rPr b="0" lang="en-US" sz="1400" spc="-1" strike="noStrike">
                <a:solidFill>
                  <a:srgbClr val="000000"/>
                </a:solidFill>
                <a:latin typeface="Arial"/>
                <a:ea typeface="Open Sans"/>
              </a:rPr>
              <a:t>ns]</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Ear</a:t>
            </a:r>
            <a:r>
              <a:rPr b="0" lang="en-US" sz="1400" spc="-1" strike="noStrike">
                <a:solidFill>
                  <a:srgbClr val="000000"/>
                </a:solidFill>
                <a:latin typeface="Arial"/>
                <a:ea typeface="Open Sans"/>
              </a:rPr>
              <a:t>ly-</a:t>
            </a:r>
            <a:r>
              <a:rPr b="0" lang="en-US" sz="1400" spc="-1" strike="noStrike">
                <a:solidFill>
                  <a:srgbClr val="000000"/>
                </a:solidFill>
                <a:latin typeface="Arial"/>
                <a:ea typeface="Open Sans"/>
              </a:rPr>
              <a:t>sta</a:t>
            </a:r>
            <a:r>
              <a:rPr b="0" lang="en-US" sz="1400" spc="-1" strike="noStrike">
                <a:solidFill>
                  <a:srgbClr val="000000"/>
                </a:solidFill>
                <a:latin typeface="Arial"/>
                <a:ea typeface="Open Sans"/>
              </a:rPr>
              <a:t>ge </a:t>
            </a:r>
            <a:r>
              <a:rPr b="0" lang="en-US" sz="1400" spc="-1" strike="noStrike">
                <a:solidFill>
                  <a:srgbClr val="000000"/>
                </a:solidFill>
                <a:latin typeface="Arial"/>
                <a:ea typeface="Open Sans"/>
              </a:rPr>
              <a:t>UI/</a:t>
            </a:r>
            <a:r>
              <a:rPr b="0" lang="en-US" sz="1400" spc="-1" strike="noStrike">
                <a:solidFill>
                  <a:srgbClr val="000000"/>
                </a:solidFill>
                <a:latin typeface="Arial"/>
                <a:ea typeface="Open Sans"/>
              </a:rPr>
              <a:t>UX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cep</a:t>
            </a:r>
            <a:r>
              <a:rPr b="0" lang="en-US" sz="1400" spc="-1" strike="noStrike">
                <a:solidFill>
                  <a:srgbClr val="000000"/>
                </a:solidFill>
                <a:latin typeface="Arial"/>
                <a:ea typeface="Open Sans"/>
              </a:rPr>
              <a:t>ts.</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[Int</a:t>
            </a:r>
            <a:r>
              <a:rPr b="0" lang="en-US" sz="1400" spc="-1" strike="noStrike">
                <a:solidFill>
                  <a:srgbClr val="000000"/>
                </a:solidFill>
                <a:latin typeface="Arial"/>
                <a:ea typeface="Open Sans"/>
              </a:rPr>
              <a:t>era</a:t>
            </a:r>
            <a:r>
              <a:rPr b="0" lang="en-US" sz="1400" spc="-1" strike="noStrike">
                <a:solidFill>
                  <a:srgbClr val="000000"/>
                </a:solidFill>
                <a:latin typeface="Arial"/>
                <a:ea typeface="Open Sans"/>
              </a:rPr>
              <a:t>ctiv</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Pro</a:t>
            </a:r>
            <a:r>
              <a:rPr b="0" lang="en-US" sz="1400" spc="-1" strike="noStrike">
                <a:solidFill>
                  <a:srgbClr val="000000"/>
                </a:solidFill>
                <a:latin typeface="Arial"/>
                <a:ea typeface="Open Sans"/>
              </a:rPr>
              <a:t>toty</a:t>
            </a:r>
            <a:r>
              <a:rPr b="0" lang="en-US" sz="1400" spc="-1" strike="noStrike">
                <a:solidFill>
                  <a:srgbClr val="000000"/>
                </a:solidFill>
                <a:latin typeface="Arial"/>
                <a:ea typeface="Open Sans"/>
              </a:rPr>
              <a:t>pe]</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Ex</a:t>
            </a:r>
            <a:r>
              <a:rPr b="0" lang="en-US" sz="1400" spc="-1" strike="noStrike">
                <a:solidFill>
                  <a:srgbClr val="000000"/>
                </a:solidFill>
                <a:latin typeface="Arial"/>
                <a:ea typeface="Open Sans"/>
              </a:rPr>
              <a:t>per</a:t>
            </a:r>
            <a:r>
              <a:rPr b="0" lang="en-US" sz="1400" spc="-1" strike="noStrike">
                <a:solidFill>
                  <a:srgbClr val="000000"/>
                </a:solidFill>
                <a:latin typeface="Arial"/>
                <a:ea typeface="Open Sans"/>
              </a:rPr>
              <a:t>ien</a:t>
            </a:r>
            <a:r>
              <a:rPr b="0" lang="en-US" sz="1400" spc="-1" strike="noStrike">
                <a:solidFill>
                  <a:srgbClr val="000000"/>
                </a:solidFill>
                <a:latin typeface="Arial"/>
                <a:ea typeface="Open Sans"/>
              </a:rPr>
              <a:t>ce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plat</a:t>
            </a:r>
            <a:r>
              <a:rPr b="0" lang="en-US" sz="1400" spc="-1" strike="noStrike">
                <a:solidFill>
                  <a:srgbClr val="000000"/>
                </a:solidFill>
                <a:latin typeface="Arial"/>
                <a:ea typeface="Open Sans"/>
              </a:rPr>
              <a:t>for</a:t>
            </a:r>
            <a:r>
              <a:rPr b="0" lang="en-US" sz="1400" spc="-1" strike="noStrike">
                <a:solidFill>
                  <a:srgbClr val="000000"/>
                </a:solidFill>
                <a:latin typeface="Arial"/>
                <a:ea typeface="Open Sans"/>
              </a:rPr>
              <a:t>m's </a:t>
            </a:r>
            <a:r>
              <a:rPr b="0" lang="en-US" sz="1400" spc="-1" strike="noStrike">
                <a:solidFill>
                  <a:srgbClr val="000000"/>
                </a:solidFill>
                <a:latin typeface="Arial"/>
                <a:ea typeface="Open Sans"/>
              </a:rPr>
              <a:t>inte</a:t>
            </a:r>
            <a:r>
              <a:rPr b="0" lang="en-US" sz="1400" spc="-1" strike="noStrike">
                <a:solidFill>
                  <a:srgbClr val="000000"/>
                </a:solidFill>
                <a:latin typeface="Arial"/>
                <a:ea typeface="Open Sans"/>
              </a:rPr>
              <a:t>rac</a:t>
            </a:r>
            <a:r>
              <a:rPr b="0" lang="en-US" sz="1400" spc="-1" strike="noStrike">
                <a:solidFill>
                  <a:srgbClr val="000000"/>
                </a:solidFill>
                <a:latin typeface="Arial"/>
                <a:ea typeface="Open Sans"/>
              </a:rPr>
              <a:t>tivit</a:t>
            </a:r>
            <a:r>
              <a:rPr b="0" lang="en-US" sz="1400" spc="-1" strike="noStrike">
                <a:solidFill>
                  <a:srgbClr val="000000"/>
                </a:solidFill>
                <a:latin typeface="Arial"/>
                <a:ea typeface="Open Sans"/>
              </a:rPr>
              <a:t>y.</a:t>
            </a: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[Git</a:t>
            </a:r>
            <a:r>
              <a:rPr b="0" lang="en-US" sz="1400" spc="-1" strike="noStrike">
                <a:solidFill>
                  <a:srgbClr val="000000"/>
                </a:solidFill>
                <a:latin typeface="Arial"/>
                <a:ea typeface="Open Sans"/>
              </a:rPr>
              <a:t>Hu</a:t>
            </a:r>
            <a:r>
              <a:rPr b="0" lang="en-US" sz="1400" spc="-1" strike="noStrike">
                <a:solidFill>
                  <a:srgbClr val="000000"/>
                </a:solidFill>
                <a:latin typeface="Arial"/>
                <a:ea typeface="Open Sans"/>
              </a:rPr>
              <a:t>b </a:t>
            </a:r>
            <a:r>
              <a:rPr b="0" lang="en-US" sz="1400" spc="-1" strike="noStrike">
                <a:solidFill>
                  <a:srgbClr val="000000"/>
                </a:solidFill>
                <a:latin typeface="Arial"/>
                <a:ea typeface="Open Sans"/>
              </a:rPr>
              <a:t>Re</a:t>
            </a:r>
            <a:r>
              <a:rPr b="0" lang="en-US" sz="1400" spc="-1" strike="noStrike">
                <a:solidFill>
                  <a:srgbClr val="000000"/>
                </a:solidFill>
                <a:latin typeface="Arial"/>
                <a:ea typeface="Open Sans"/>
              </a:rPr>
              <a:t>pos</a:t>
            </a:r>
            <a:r>
              <a:rPr b="0" lang="en-US" sz="1400" spc="-1" strike="noStrike">
                <a:solidFill>
                  <a:srgbClr val="000000"/>
                </a:solidFill>
                <a:latin typeface="Arial"/>
                <a:ea typeface="Open Sans"/>
              </a:rPr>
              <a:t>itor</a:t>
            </a:r>
            <a:r>
              <a:rPr b="0" lang="en-US" sz="1400" spc="-1" strike="noStrike">
                <a:solidFill>
                  <a:srgbClr val="000000"/>
                </a:solidFill>
                <a:latin typeface="Arial"/>
                <a:ea typeface="Open Sans"/>
              </a:rPr>
              <a:t>y]</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Tra</a:t>
            </a:r>
            <a:r>
              <a:rPr b="0" lang="en-US" sz="1400" spc="-1" strike="noStrike">
                <a:solidFill>
                  <a:srgbClr val="000000"/>
                </a:solidFill>
                <a:latin typeface="Arial"/>
                <a:ea typeface="Open Sans"/>
              </a:rPr>
              <a:t>ck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pro</a:t>
            </a:r>
            <a:r>
              <a:rPr b="0" lang="en-US" sz="1400" spc="-1" strike="noStrike">
                <a:solidFill>
                  <a:srgbClr val="000000"/>
                </a:solidFill>
                <a:latin typeface="Arial"/>
                <a:ea typeface="Open Sans"/>
              </a:rPr>
              <a:t>gre</a:t>
            </a:r>
            <a:r>
              <a:rPr b="0" lang="en-US" sz="1400" spc="-1" strike="noStrike">
                <a:solidFill>
                  <a:srgbClr val="000000"/>
                </a:solidFill>
                <a:latin typeface="Arial"/>
                <a:ea typeface="Open Sans"/>
              </a:rPr>
              <a:t>ss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exp</a:t>
            </a:r>
            <a:r>
              <a:rPr b="0" lang="en-US" sz="1400" spc="-1" strike="noStrike">
                <a:solidFill>
                  <a:srgbClr val="000000"/>
                </a:solidFill>
                <a:latin typeface="Arial"/>
                <a:ea typeface="Open Sans"/>
              </a:rPr>
              <a:t>lor</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tec</a:t>
            </a:r>
            <a:r>
              <a:rPr b="0" lang="en-US" sz="1400" spc="-1" strike="noStrike">
                <a:solidFill>
                  <a:srgbClr val="000000"/>
                </a:solidFill>
                <a:latin typeface="Arial"/>
                <a:ea typeface="Open Sans"/>
              </a:rPr>
              <a:t>h </a:t>
            </a:r>
            <a:r>
              <a:rPr b="0" lang="en-US" sz="1400" spc="-1" strike="noStrike">
                <a:solidFill>
                  <a:srgbClr val="000000"/>
                </a:solidFill>
                <a:latin typeface="Arial"/>
                <a:ea typeface="Open Sans"/>
              </a:rPr>
              <a:t>sta</a:t>
            </a:r>
            <a:r>
              <a:rPr b="0" lang="en-US" sz="1400" spc="-1" strike="noStrike">
                <a:solidFill>
                  <a:srgbClr val="000000"/>
                </a:solidFill>
                <a:latin typeface="Arial"/>
                <a:ea typeface="Open Sans"/>
              </a:rPr>
              <a:t>ck.</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Big idea</a:t>
            </a:r>
            <a:endParaRPr b="0" lang="en-US" sz="2600" spc="-1" strike="noStrike">
              <a:solidFill>
                <a:srgbClr val="000000"/>
              </a:solidFill>
              <a:latin typeface="Arial"/>
            </a:endParaRPr>
          </a:p>
        </p:txBody>
      </p:sp>
      <p:sp>
        <p:nvSpPr>
          <p:cNvPr id="63" name="PlaceHolder 2"/>
          <p:cNvSpPr>
            <a:spLocks noGrp="1"/>
          </p:cNvSpPr>
          <p:nvPr>
            <p:ph type="sldNum" idx="8"/>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25D5FF32-198D-48A3-9DD1-BB15AC5C4AE3}"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64" name="Google Shape;122;p17"/>
          <p:cNvSpPr/>
          <p:nvPr/>
        </p:nvSpPr>
        <p:spPr>
          <a:xfrm>
            <a:off x="457200" y="1082160"/>
            <a:ext cx="9144000" cy="233028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Innovating Interactive Playlists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In the era of content saturation, our innovative playlist format stands out by transforming passive viewing into an interactive experience. This unique approach leverages dynamic event timing, customizable effects, and direct user engagement through destination URLs and interactive effects like reverse playback and intensity adjustments. Designed for a digital-first audience, this format enriches the way content is consumed, shared, and interacted with online.</a:t>
            </a: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Big idea</a:t>
            </a:r>
            <a:endParaRPr b="0" lang="en-US" sz="2600" spc="-1" strike="noStrike">
              <a:solidFill>
                <a:srgbClr val="000000"/>
              </a:solidFill>
              <a:latin typeface="Arial"/>
            </a:endParaRPr>
          </a:p>
        </p:txBody>
      </p:sp>
      <p:sp>
        <p:nvSpPr>
          <p:cNvPr id="66" name="PlaceHolder 2"/>
          <p:cNvSpPr>
            <a:spLocks noGrp="1"/>
          </p:cNvSpPr>
          <p:nvPr>
            <p:ph type="sldNum" idx="9"/>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A304C944-761E-4D6A-889A-3405DF068E07}"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67" name="Google Shape;122;p 1"/>
          <p:cNvSpPr/>
          <p:nvPr/>
        </p:nvSpPr>
        <p:spPr>
          <a:xfrm>
            <a:off x="457200" y="1143000"/>
            <a:ext cx="9372600" cy="238968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Inspired by the Best, Engineered for the Future</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Inspirational Apps</a:t>
            </a:r>
            <a:r>
              <a:rPr b="0" lang="en-US" sz="1400" spc="-1" strike="noStrike">
                <a:solidFill>
                  <a:srgbClr val="000000"/>
                </a:solidFill>
                <a:latin typeface="Arial"/>
                <a:ea typeface="Open Sans"/>
              </a:rPr>
              <a:t>: Drawing from the intuitive user interfaces of platforms like Instagram (nowstagram) and immersive storytelling seen in Twitch (god_mode), our format is crafted for the next wave of digital content consumption.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Key Mechanics</a:t>
            </a:r>
            <a:r>
              <a:rPr b="0" lang="en-US" sz="1400" spc="-1" strike="noStrike">
                <a:solidFill>
                  <a:srgbClr val="000000"/>
                </a:solidFill>
                <a:latin typeface="Arial"/>
                <a:ea typeface="Open Sans"/>
              </a:rPr>
              <a:t>: Our system utilizes event-driven actions (e.g., volume control, playback direction) and a rich set of play modes (from linear to random), offering unparalleled customization and interactivity. This is coupled with destination and anchor URLs for deep dives, making each playlist a journey.</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Big idea</a:t>
            </a:r>
            <a:endParaRPr b="0" lang="en-US" sz="2600" spc="-1" strike="noStrike">
              <a:solidFill>
                <a:srgbClr val="000000"/>
              </a:solidFill>
              <a:latin typeface="Arial"/>
            </a:endParaRPr>
          </a:p>
        </p:txBody>
      </p:sp>
      <p:sp>
        <p:nvSpPr>
          <p:cNvPr id="69" name="PlaceHolder 2"/>
          <p:cNvSpPr>
            <a:spLocks noGrp="1"/>
          </p:cNvSpPr>
          <p:nvPr>
            <p:ph type="sldNum" idx="10"/>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89B435EB-A945-49F5-AC46-DB57050011D6}"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70" name="Google Shape;122;p 2"/>
          <p:cNvSpPr/>
          <p:nvPr/>
        </p:nvSpPr>
        <p:spPr>
          <a:xfrm>
            <a:off x="457200" y="1032480"/>
            <a:ext cx="9144000" cy="238968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Engaging a New Generation</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Target Audience</a:t>
            </a:r>
            <a:r>
              <a:rPr b="0" lang="en-US" sz="1400" spc="-1" strike="noStrike">
                <a:solidFill>
                  <a:srgbClr val="000000"/>
                </a:solidFill>
                <a:latin typeface="Arial"/>
                <a:ea typeface="Open Sans"/>
              </a:rPr>
              <a:t>: Geared towards digital natives and content creators who seek deeper connections and richer narratives. This format appeals to users looking for more than just passive consumption — it's for those who want to explore, interact, and shape their viewing experience.</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Setting the Scene</a:t>
            </a:r>
            <a:r>
              <a:rPr b="0" lang="en-US" sz="1400" spc="-1" strike="noStrike">
                <a:solidFill>
                  <a:srgbClr val="000000"/>
                </a:solidFill>
                <a:latin typeface="Arial"/>
                <a:ea typeface="Open Sans"/>
              </a:rPr>
              <a:t>: In a digital landscape that's ever-evolving, our format provides a fresh canvas for storytelling. Whether it's for educational content, entertainment, or innovative advertising, we're setting the stage for content that's not just seen but experienced.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Product Pillars</a:t>
            </a:r>
            <a:endParaRPr b="0" lang="en-US" sz="2600" spc="-1" strike="noStrike">
              <a:solidFill>
                <a:srgbClr val="000000"/>
              </a:solidFill>
              <a:latin typeface="Arial"/>
            </a:endParaRPr>
          </a:p>
        </p:txBody>
      </p:sp>
      <p:sp>
        <p:nvSpPr>
          <p:cNvPr id="72" name="PlaceHolder 2"/>
          <p:cNvSpPr>
            <a:spLocks noGrp="1"/>
          </p:cNvSpPr>
          <p:nvPr>
            <p:ph type="sldNum" idx="11"/>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87018859-000C-4390-A169-E6249E8F3301}"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73" name="Google Shape;130;p18"/>
          <p:cNvSpPr/>
          <p:nvPr/>
        </p:nvSpPr>
        <p:spPr>
          <a:xfrm>
            <a:off x="457200" y="989640"/>
            <a:ext cx="8915400" cy="263484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Core Pillars</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Integrated Experience</a:t>
            </a:r>
            <a:r>
              <a:rPr b="0" lang="en-US" sz="1400" spc="-1" strike="noStrike">
                <a:solidFill>
                  <a:srgbClr val="000000"/>
                </a:solidFill>
                <a:latin typeface="Arial"/>
                <a:ea typeface="Open Sans"/>
              </a:rPr>
              <a:t>: Our platform uniquely combines video, audio, and interactive stories, offering a rich, engaging user experience unlike any other.</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Universal Access</a:t>
            </a:r>
            <a:r>
              <a:rPr b="0" lang="en-US" sz="1400" spc="-1" strike="noStrike">
                <a:solidFill>
                  <a:srgbClr val="000000"/>
                </a:solidFill>
                <a:latin typeface="Arial"/>
                <a:ea typeface="Open Sans"/>
              </a:rPr>
              <a:t>: Designed for web, mobile, and smart TVs, we ensure our content is always within reach, making us a go-to source for multimedia entertainment.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Interactive &amp; Customizable</a:t>
            </a:r>
            <a:r>
              <a:rPr b="0" lang="en-US" sz="1400" spc="-1" strike="noStrike">
                <a:solidFill>
                  <a:srgbClr val="000000"/>
                </a:solidFill>
                <a:latin typeface="Arial"/>
                <a:ea typeface="Open Sans"/>
              </a:rPr>
              <a:t>: With our advanced engine, users enjoy a personalized and interactive content journey, setting us apart from passive platforms.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USPs</a:t>
            </a:r>
            <a:endParaRPr b="0" lang="en-US" sz="2600" spc="-1" strike="noStrike">
              <a:solidFill>
                <a:srgbClr val="000000"/>
              </a:solidFill>
              <a:latin typeface="Arial"/>
            </a:endParaRPr>
          </a:p>
        </p:txBody>
      </p:sp>
      <p:sp>
        <p:nvSpPr>
          <p:cNvPr id="75" name="PlaceHolder 2"/>
          <p:cNvSpPr>
            <a:spLocks noGrp="1"/>
          </p:cNvSpPr>
          <p:nvPr>
            <p:ph type="sldNum" idx="12"/>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52FDDB24-0308-45E8-AFFD-C25B535FA58D}"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76" name="Google Shape;130;p 1"/>
          <p:cNvSpPr/>
          <p:nvPr/>
        </p:nvSpPr>
        <p:spPr>
          <a:xfrm>
            <a:off x="457200" y="924120"/>
            <a:ext cx="9372600" cy="337032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Wh</a:t>
            </a:r>
            <a:r>
              <a:rPr b="1" lang="en-US" sz="1400" spc="-1" strike="noStrike">
                <a:solidFill>
                  <a:srgbClr val="000000"/>
                </a:solidFill>
                <a:latin typeface="Arial"/>
                <a:ea typeface="Open Sans"/>
              </a:rPr>
              <a:t>y </a:t>
            </a:r>
            <a:r>
              <a:rPr b="1" lang="en-US" sz="1400" spc="-1" strike="noStrike">
                <a:solidFill>
                  <a:srgbClr val="000000"/>
                </a:solidFill>
                <a:latin typeface="Arial"/>
                <a:ea typeface="Open Sans"/>
              </a:rPr>
              <a:t>We </a:t>
            </a:r>
            <a:r>
              <a:rPr b="1" lang="en-US" sz="1400" spc="-1" strike="noStrike">
                <a:solidFill>
                  <a:srgbClr val="000000"/>
                </a:solidFill>
                <a:latin typeface="Arial"/>
                <a:ea typeface="Open Sans"/>
              </a:rPr>
              <a:t>Sta</a:t>
            </a:r>
            <a:r>
              <a:rPr b="1" lang="en-US" sz="1400" spc="-1" strike="noStrike">
                <a:solidFill>
                  <a:srgbClr val="000000"/>
                </a:solidFill>
                <a:latin typeface="Arial"/>
                <a:ea typeface="Open Sans"/>
              </a:rPr>
              <a:t>nd </a:t>
            </a:r>
            <a:r>
              <a:rPr b="1" lang="en-US" sz="1400" spc="-1" strike="noStrike">
                <a:solidFill>
                  <a:srgbClr val="000000"/>
                </a:solidFill>
                <a:latin typeface="Arial"/>
                <a:ea typeface="Open Sans"/>
              </a:rPr>
              <a:t>Ou</a:t>
            </a:r>
            <a:r>
              <a:rPr b="1" lang="en-US" sz="1400" spc="-1" strike="noStrike">
                <a:solidFill>
                  <a:srgbClr val="000000"/>
                </a:solidFill>
                <a:latin typeface="Arial"/>
                <a:ea typeface="Open Sans"/>
              </a:rPr>
              <a:t>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Inn</a:t>
            </a:r>
            <a:r>
              <a:rPr b="0" i="1" lang="en-US" sz="1400" spc="-1" strike="noStrike">
                <a:solidFill>
                  <a:srgbClr val="000000"/>
                </a:solidFill>
                <a:latin typeface="Arial"/>
                <a:ea typeface="Open Sans"/>
              </a:rPr>
              <a:t>ova</a:t>
            </a:r>
            <a:r>
              <a:rPr b="0" i="1" lang="en-US" sz="1400" spc="-1" strike="noStrike">
                <a:solidFill>
                  <a:srgbClr val="000000"/>
                </a:solidFill>
                <a:latin typeface="Arial"/>
                <a:ea typeface="Open Sans"/>
              </a:rPr>
              <a:t>tive</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Ou</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driv</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inn</a:t>
            </a:r>
            <a:r>
              <a:rPr b="0" lang="en-US" sz="1400" spc="-1" strike="noStrike">
                <a:solidFill>
                  <a:srgbClr val="000000"/>
                </a:solidFill>
                <a:latin typeface="Arial"/>
                <a:ea typeface="Open Sans"/>
              </a:rPr>
              <a:t>ova</a:t>
            </a:r>
            <a:r>
              <a:rPr b="0" lang="en-US" sz="1400" spc="-1" strike="noStrike">
                <a:solidFill>
                  <a:srgbClr val="000000"/>
                </a:solidFill>
                <a:latin typeface="Arial"/>
                <a:ea typeface="Open Sans"/>
              </a:rPr>
              <a:t>tion </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ans </a:t>
            </a:r>
            <a:r>
              <a:rPr b="0" lang="en-US" sz="1400" spc="-1" strike="noStrike">
                <a:solidFill>
                  <a:srgbClr val="000000"/>
                </a:solidFill>
                <a:latin typeface="Arial"/>
                <a:ea typeface="Open Sans"/>
              </a:rPr>
              <a:t>we’</a:t>
            </a:r>
            <a:r>
              <a:rPr b="0" lang="en-US" sz="1400" spc="-1" strike="noStrike">
                <a:solidFill>
                  <a:srgbClr val="000000"/>
                </a:solidFill>
                <a:latin typeface="Arial"/>
                <a:ea typeface="Open Sans"/>
              </a:rPr>
              <a:t>re </a:t>
            </a:r>
            <a:r>
              <a:rPr b="0" lang="en-US" sz="1400" spc="-1" strike="noStrike">
                <a:solidFill>
                  <a:srgbClr val="000000"/>
                </a:solidFill>
                <a:latin typeface="Arial"/>
                <a:ea typeface="Open Sans"/>
              </a:rPr>
              <a:t>alw</a:t>
            </a:r>
            <a:r>
              <a:rPr b="0" lang="en-US" sz="1400" spc="-1" strike="noStrike">
                <a:solidFill>
                  <a:srgbClr val="000000"/>
                </a:solidFill>
                <a:latin typeface="Arial"/>
                <a:ea typeface="Open Sans"/>
              </a:rPr>
              <a:t>ays </a:t>
            </a:r>
            <a:r>
              <a:rPr b="0" lang="en-US" sz="1400" spc="-1" strike="noStrike">
                <a:solidFill>
                  <a:srgbClr val="000000"/>
                </a:solidFill>
                <a:latin typeface="Arial"/>
                <a:ea typeface="Open Sans"/>
              </a:rPr>
              <a:t>ah</a:t>
            </a:r>
            <a:r>
              <a:rPr b="0" lang="en-US" sz="1400" spc="-1" strike="noStrike">
                <a:solidFill>
                  <a:srgbClr val="000000"/>
                </a:solidFill>
                <a:latin typeface="Arial"/>
                <a:ea typeface="Open Sans"/>
              </a:rPr>
              <a:t>ea</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offe</a:t>
            </a:r>
            <a:r>
              <a:rPr b="0" lang="en-US" sz="1400" spc="-1" strike="noStrike">
                <a:solidFill>
                  <a:srgbClr val="000000"/>
                </a:solidFill>
                <a:latin typeface="Arial"/>
                <a:ea typeface="Open Sans"/>
              </a:rPr>
              <a:t>rin</a:t>
            </a:r>
            <a:r>
              <a:rPr b="0" lang="en-US" sz="1400" spc="-1" strike="noStrike">
                <a:solidFill>
                  <a:srgbClr val="000000"/>
                </a:solidFill>
                <a:latin typeface="Arial"/>
                <a:ea typeface="Open Sans"/>
              </a:rPr>
              <a:t>g </a:t>
            </a:r>
            <a:r>
              <a:rPr b="0" lang="en-US" sz="1400" spc="-1" strike="noStrike">
                <a:solidFill>
                  <a:srgbClr val="000000"/>
                </a:solidFill>
                <a:latin typeface="Arial"/>
                <a:ea typeface="Open Sans"/>
              </a:rPr>
              <a:t>fre</a:t>
            </a:r>
            <a:r>
              <a:rPr b="0" lang="en-US" sz="1400" spc="-1" strike="noStrike">
                <a:solidFill>
                  <a:srgbClr val="000000"/>
                </a:solidFill>
                <a:latin typeface="Arial"/>
                <a:ea typeface="Open Sans"/>
              </a:rPr>
              <a:t>sh, </a:t>
            </a:r>
            <a:r>
              <a:rPr b="0" lang="en-US" sz="1400" spc="-1" strike="noStrike">
                <a:solidFill>
                  <a:srgbClr val="000000"/>
                </a:solidFill>
                <a:latin typeface="Arial"/>
                <a:ea typeface="Open Sans"/>
              </a:rPr>
              <a:t>ad</a:t>
            </a:r>
            <a:r>
              <a:rPr b="0" lang="en-US" sz="1400" spc="-1" strike="noStrike">
                <a:solidFill>
                  <a:srgbClr val="000000"/>
                </a:solidFill>
                <a:latin typeface="Arial"/>
                <a:ea typeface="Open Sans"/>
              </a:rPr>
              <a:t>apt</a:t>
            </a:r>
            <a:r>
              <a:rPr b="0" lang="en-US" sz="1400" spc="-1" strike="noStrike">
                <a:solidFill>
                  <a:srgbClr val="000000"/>
                </a:solidFill>
                <a:latin typeface="Arial"/>
                <a:ea typeface="Open Sans"/>
              </a:rPr>
              <a:t>abl</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ten</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tha</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me</a:t>
            </a:r>
            <a:r>
              <a:rPr b="0" lang="en-US" sz="1400" spc="-1" strike="noStrike">
                <a:solidFill>
                  <a:srgbClr val="000000"/>
                </a:solidFill>
                <a:latin typeface="Arial"/>
                <a:ea typeface="Open Sans"/>
              </a:rPr>
              <a:t>ets </a:t>
            </a:r>
            <a:r>
              <a:rPr b="0" lang="en-US" sz="1400" spc="-1" strike="noStrike">
                <a:solidFill>
                  <a:srgbClr val="000000"/>
                </a:solidFill>
                <a:latin typeface="Arial"/>
                <a:ea typeface="Open Sans"/>
              </a:rPr>
              <a:t>to</a:t>
            </a:r>
            <a:r>
              <a:rPr b="0" lang="en-US" sz="1400" spc="-1" strike="noStrike">
                <a:solidFill>
                  <a:srgbClr val="000000"/>
                </a:solidFill>
                <a:latin typeface="Arial"/>
                <a:ea typeface="Open Sans"/>
              </a:rPr>
              <a:t>mo</a:t>
            </a:r>
            <a:r>
              <a:rPr b="0" lang="en-US" sz="1400" spc="-1" strike="noStrike">
                <a:solidFill>
                  <a:srgbClr val="000000"/>
                </a:solidFill>
                <a:latin typeface="Arial"/>
                <a:ea typeface="Open Sans"/>
              </a:rPr>
              <a:t>rro</a:t>
            </a:r>
            <a:r>
              <a:rPr b="0" lang="en-US" sz="1400" spc="-1" strike="noStrike">
                <a:solidFill>
                  <a:srgbClr val="000000"/>
                </a:solidFill>
                <a:latin typeface="Arial"/>
                <a:ea typeface="Open Sans"/>
              </a:rPr>
              <a:t>w’s </a:t>
            </a:r>
            <a:r>
              <a:rPr b="0" lang="en-US" sz="1400" spc="-1" strike="noStrike">
                <a:solidFill>
                  <a:srgbClr val="000000"/>
                </a:solidFill>
                <a:latin typeface="Arial"/>
                <a:ea typeface="Open Sans"/>
              </a:rPr>
              <a:t>ne</a:t>
            </a:r>
            <a:r>
              <a:rPr b="0" lang="en-US" sz="1400" spc="-1" strike="noStrike">
                <a:solidFill>
                  <a:srgbClr val="000000"/>
                </a:solidFill>
                <a:latin typeface="Arial"/>
                <a:ea typeface="Open Sans"/>
              </a:rPr>
              <a:t>eds </a:t>
            </a:r>
            <a:r>
              <a:rPr b="0" lang="en-US" sz="1400" spc="-1" strike="noStrike">
                <a:solidFill>
                  <a:srgbClr val="000000"/>
                </a:solidFill>
                <a:latin typeface="Arial"/>
                <a:ea typeface="Open Sans"/>
              </a:rPr>
              <a:t>tod</a:t>
            </a:r>
            <a:r>
              <a:rPr b="0" lang="en-US" sz="1400" spc="-1" strike="noStrike">
                <a:solidFill>
                  <a:srgbClr val="000000"/>
                </a:solidFill>
                <a:latin typeface="Arial"/>
                <a:ea typeface="Open Sans"/>
              </a:rPr>
              <a:t>ay.</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Co</a:t>
            </a:r>
            <a:r>
              <a:rPr b="0" i="1" lang="en-US" sz="1400" spc="-1" strike="noStrike">
                <a:solidFill>
                  <a:srgbClr val="000000"/>
                </a:solidFill>
                <a:latin typeface="Arial"/>
                <a:ea typeface="Open Sans"/>
              </a:rPr>
              <a:t>m</a:t>
            </a:r>
            <a:r>
              <a:rPr b="0" i="1" lang="en-US" sz="1400" spc="-1" strike="noStrike">
                <a:solidFill>
                  <a:srgbClr val="000000"/>
                </a:solidFill>
                <a:latin typeface="Arial"/>
                <a:ea typeface="Open Sans"/>
              </a:rPr>
              <a:t>mu</a:t>
            </a:r>
            <a:r>
              <a:rPr b="0" i="1" lang="en-US" sz="1400" spc="-1" strike="noStrike">
                <a:solidFill>
                  <a:srgbClr val="000000"/>
                </a:solidFill>
                <a:latin typeface="Arial"/>
                <a:ea typeface="Open Sans"/>
              </a:rPr>
              <a:t>nity</a:t>
            </a:r>
            <a:r>
              <a:rPr b="0" i="1" lang="en-US" sz="1400" spc="-1" strike="noStrike">
                <a:solidFill>
                  <a:srgbClr val="000000"/>
                </a:solidFill>
                <a:latin typeface="Arial"/>
                <a:ea typeface="Open Sans"/>
              </a:rPr>
              <a:t>-</a:t>
            </a:r>
            <a:r>
              <a:rPr b="0" i="1" lang="en-US" sz="1400" spc="-1" strike="noStrike">
                <a:solidFill>
                  <a:srgbClr val="000000"/>
                </a:solidFill>
                <a:latin typeface="Arial"/>
                <a:ea typeface="Open Sans"/>
              </a:rPr>
              <a:t>Ce</a:t>
            </a:r>
            <a:r>
              <a:rPr b="0" i="1" lang="en-US" sz="1400" spc="-1" strike="noStrike">
                <a:solidFill>
                  <a:srgbClr val="000000"/>
                </a:solidFill>
                <a:latin typeface="Arial"/>
                <a:ea typeface="Open Sans"/>
              </a:rPr>
              <a:t>ntri</a:t>
            </a:r>
            <a:r>
              <a:rPr b="0" i="1" lang="en-US" sz="1400" spc="-1" strike="noStrike">
                <a:solidFill>
                  <a:srgbClr val="000000"/>
                </a:solidFill>
                <a:latin typeface="Arial"/>
                <a:ea typeface="Open Sans"/>
              </a:rPr>
              <a:t>c</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We</a:t>
            </a:r>
            <a:r>
              <a:rPr b="0" lang="en-US" sz="1400" spc="-1" strike="noStrike">
                <a:solidFill>
                  <a:srgbClr val="000000"/>
                </a:solidFill>
                <a:latin typeface="Arial"/>
                <a:ea typeface="Open Sans"/>
              </a:rPr>
              <a:t>’re </a:t>
            </a:r>
            <a:r>
              <a:rPr b="0" lang="en-US" sz="1400" spc="-1" strike="noStrike">
                <a:solidFill>
                  <a:srgbClr val="000000"/>
                </a:solidFill>
                <a:latin typeface="Arial"/>
                <a:ea typeface="Open Sans"/>
              </a:rPr>
              <a:t>mo</a:t>
            </a:r>
            <a:r>
              <a:rPr b="0" lang="en-US" sz="1400" spc="-1" strike="noStrike">
                <a:solidFill>
                  <a:srgbClr val="000000"/>
                </a:solidFill>
                <a:latin typeface="Arial"/>
                <a:ea typeface="Open Sans"/>
              </a:rPr>
              <a:t>re </a:t>
            </a:r>
            <a:r>
              <a:rPr b="0" lang="en-US" sz="1400" spc="-1" strike="noStrike">
                <a:solidFill>
                  <a:srgbClr val="000000"/>
                </a:solidFill>
                <a:latin typeface="Arial"/>
                <a:ea typeface="Open Sans"/>
              </a:rPr>
              <a:t>tha</a:t>
            </a:r>
            <a:r>
              <a:rPr b="0" lang="en-US" sz="1400" spc="-1" strike="noStrike">
                <a:solidFill>
                  <a:srgbClr val="000000"/>
                </a:solidFill>
                <a:latin typeface="Arial"/>
                <a:ea typeface="Open Sans"/>
              </a:rPr>
              <a:t>n </a:t>
            </a:r>
            <a:r>
              <a:rPr b="0" lang="en-US" sz="1400" spc="-1" strike="noStrike">
                <a:solidFill>
                  <a:srgbClr val="000000"/>
                </a:solidFill>
                <a:latin typeface="Arial"/>
                <a:ea typeface="Open Sans"/>
              </a:rPr>
              <a:t>con</a:t>
            </a:r>
            <a:r>
              <a:rPr b="0" lang="en-US" sz="1400" spc="-1" strike="noStrike">
                <a:solidFill>
                  <a:srgbClr val="000000"/>
                </a:solidFill>
                <a:latin typeface="Arial"/>
                <a:ea typeface="Open Sans"/>
              </a:rPr>
              <a:t>ten</a:t>
            </a:r>
            <a:r>
              <a:rPr b="0" lang="en-US" sz="1400" spc="-1" strike="noStrike">
                <a:solidFill>
                  <a:srgbClr val="000000"/>
                </a:solidFill>
                <a:latin typeface="Arial"/>
                <a:ea typeface="Open Sans"/>
              </a:rPr>
              <a:t>t; </a:t>
            </a:r>
            <a:r>
              <a:rPr b="0" lang="en-US" sz="1400" spc="-1" strike="noStrike">
                <a:solidFill>
                  <a:srgbClr val="000000"/>
                </a:solidFill>
                <a:latin typeface="Arial"/>
                <a:ea typeface="Open Sans"/>
              </a:rPr>
              <a:t>we’</a:t>
            </a:r>
            <a:r>
              <a:rPr b="0" lang="en-US" sz="1400" spc="-1" strike="noStrike">
                <a:solidFill>
                  <a:srgbClr val="000000"/>
                </a:solidFill>
                <a:latin typeface="Arial"/>
                <a:ea typeface="Open Sans"/>
              </a:rPr>
              <a:t>re </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co</a:t>
            </a:r>
            <a:r>
              <a:rPr b="0" lang="en-US" sz="1400" spc="-1" strike="noStrike">
                <a:solidFill>
                  <a:srgbClr val="000000"/>
                </a:solidFill>
                <a:latin typeface="Arial"/>
                <a:ea typeface="Open Sans"/>
              </a:rPr>
              <a:t>m</a:t>
            </a:r>
            <a:r>
              <a:rPr b="0" lang="en-US" sz="1400" spc="-1" strike="noStrike">
                <a:solidFill>
                  <a:srgbClr val="000000"/>
                </a:solidFill>
                <a:latin typeface="Arial"/>
                <a:ea typeface="Open Sans"/>
              </a:rPr>
              <a:t>mu</a:t>
            </a:r>
            <a:r>
              <a:rPr b="0" lang="en-US" sz="1400" spc="-1" strike="noStrike">
                <a:solidFill>
                  <a:srgbClr val="000000"/>
                </a:solidFill>
                <a:latin typeface="Arial"/>
                <a:ea typeface="Open Sans"/>
              </a:rPr>
              <a:t>nity </a:t>
            </a:r>
            <a:r>
              <a:rPr b="0" lang="en-US" sz="1400" spc="-1" strike="noStrike">
                <a:solidFill>
                  <a:srgbClr val="000000"/>
                </a:solidFill>
                <a:latin typeface="Arial"/>
                <a:ea typeface="Open Sans"/>
              </a:rPr>
              <a:t>hu</a:t>
            </a:r>
            <a:r>
              <a:rPr b="0" lang="en-US" sz="1400" spc="-1" strike="noStrike">
                <a:solidFill>
                  <a:srgbClr val="000000"/>
                </a:solidFill>
                <a:latin typeface="Arial"/>
                <a:ea typeface="Open Sans"/>
              </a:rPr>
              <a:t>b </a:t>
            </a:r>
            <a:r>
              <a:rPr b="0" lang="en-US" sz="1400" spc="-1" strike="noStrike">
                <a:solidFill>
                  <a:srgbClr val="000000"/>
                </a:solidFill>
                <a:latin typeface="Arial"/>
                <a:ea typeface="Open Sans"/>
              </a:rPr>
              <a:t>for </a:t>
            </a:r>
            <a:r>
              <a:rPr b="0" lang="en-US" sz="1400" spc="-1" strike="noStrike">
                <a:solidFill>
                  <a:srgbClr val="000000"/>
                </a:solidFill>
                <a:latin typeface="Arial"/>
                <a:ea typeface="Open Sans"/>
              </a:rPr>
              <a:t>cre</a:t>
            </a:r>
            <a:r>
              <a:rPr b="0" lang="en-US" sz="1400" spc="-1" strike="noStrike">
                <a:solidFill>
                  <a:srgbClr val="000000"/>
                </a:solidFill>
                <a:latin typeface="Arial"/>
                <a:ea typeface="Open Sans"/>
              </a:rPr>
              <a:t>ato</a:t>
            </a:r>
            <a:r>
              <a:rPr b="0" lang="en-US" sz="1400" spc="-1" strike="noStrike">
                <a:solidFill>
                  <a:srgbClr val="000000"/>
                </a:solidFill>
                <a:latin typeface="Arial"/>
                <a:ea typeface="Open Sans"/>
              </a:rPr>
              <a:t>rs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rs, </a:t>
            </a:r>
            <a:r>
              <a:rPr b="0" lang="en-US" sz="1400" spc="-1" strike="noStrike">
                <a:solidFill>
                  <a:srgbClr val="000000"/>
                </a:solidFill>
                <a:latin typeface="Arial"/>
                <a:ea typeface="Open Sans"/>
              </a:rPr>
              <a:t>fost</a:t>
            </a:r>
            <a:r>
              <a:rPr b="0" lang="en-US" sz="1400" spc="-1" strike="noStrike">
                <a:solidFill>
                  <a:srgbClr val="000000"/>
                </a:solidFill>
                <a:latin typeface="Arial"/>
                <a:ea typeface="Open Sans"/>
              </a:rPr>
              <a:t>eri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inte</a:t>
            </a:r>
            <a:r>
              <a:rPr b="0" lang="en-US" sz="1400" spc="-1" strike="noStrike">
                <a:solidFill>
                  <a:srgbClr val="000000"/>
                </a:solidFill>
                <a:latin typeface="Arial"/>
                <a:ea typeface="Open Sans"/>
              </a:rPr>
              <a:t>rac</a:t>
            </a:r>
            <a:r>
              <a:rPr b="0" lang="en-US" sz="1400" spc="-1" strike="noStrike">
                <a:solidFill>
                  <a:srgbClr val="000000"/>
                </a:solidFill>
                <a:latin typeface="Arial"/>
                <a:ea typeface="Open Sans"/>
              </a:rPr>
              <a:t>tion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cre</a:t>
            </a:r>
            <a:r>
              <a:rPr b="0" lang="en-US" sz="1400" spc="-1" strike="noStrike">
                <a:solidFill>
                  <a:srgbClr val="000000"/>
                </a:solidFill>
                <a:latin typeface="Arial"/>
                <a:ea typeface="Open Sans"/>
              </a:rPr>
              <a:t>ativ</a:t>
            </a:r>
            <a:r>
              <a:rPr b="0" lang="en-US" sz="1400" spc="-1" strike="noStrike">
                <a:solidFill>
                  <a:srgbClr val="000000"/>
                </a:solidFill>
                <a:latin typeface="Arial"/>
                <a:ea typeface="Open Sans"/>
              </a:rPr>
              <a:t>ity.</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i="1" lang="en-US" sz="1400" spc="-1" strike="noStrike">
                <a:solidFill>
                  <a:srgbClr val="000000"/>
                </a:solidFill>
                <a:latin typeface="Arial"/>
                <a:ea typeface="Open Sans"/>
              </a:rPr>
              <a:t>Agil</a:t>
            </a:r>
            <a:r>
              <a:rPr b="0" i="1" lang="en-US" sz="1400" spc="-1" strike="noStrike">
                <a:solidFill>
                  <a:srgbClr val="000000"/>
                </a:solidFill>
                <a:latin typeface="Arial"/>
                <a:ea typeface="Open Sans"/>
              </a:rPr>
              <a:t>e &amp; </a:t>
            </a:r>
            <a:r>
              <a:rPr b="0" i="1" lang="en-US" sz="1400" spc="-1" strike="noStrike">
                <a:solidFill>
                  <a:srgbClr val="000000"/>
                </a:solidFill>
                <a:latin typeface="Arial"/>
                <a:ea typeface="Open Sans"/>
              </a:rPr>
              <a:t>Dat</a:t>
            </a:r>
            <a:r>
              <a:rPr b="0" i="1" lang="en-US" sz="1400" spc="-1" strike="noStrike">
                <a:solidFill>
                  <a:srgbClr val="000000"/>
                </a:solidFill>
                <a:latin typeface="Arial"/>
                <a:ea typeface="Open Sans"/>
              </a:rPr>
              <a:t>a-</a:t>
            </a:r>
            <a:r>
              <a:rPr b="0" i="1" lang="en-US" sz="1400" spc="-1" strike="noStrike">
                <a:solidFill>
                  <a:srgbClr val="000000"/>
                </a:solidFill>
                <a:latin typeface="Arial"/>
                <a:ea typeface="Open Sans"/>
              </a:rPr>
              <a:t>Dri</a:t>
            </a:r>
            <a:r>
              <a:rPr b="0" i="1" lang="en-US" sz="1400" spc="-1" strike="noStrike">
                <a:solidFill>
                  <a:srgbClr val="000000"/>
                </a:solidFill>
                <a:latin typeface="Arial"/>
                <a:ea typeface="Open Sans"/>
              </a:rPr>
              <a:t>ven</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We </a:t>
            </a:r>
            <a:r>
              <a:rPr b="0" lang="en-US" sz="1400" spc="-1" strike="noStrike">
                <a:solidFill>
                  <a:srgbClr val="000000"/>
                </a:solidFill>
                <a:latin typeface="Arial"/>
                <a:ea typeface="Open Sans"/>
              </a:rPr>
              <a:t>qui</a:t>
            </a:r>
            <a:r>
              <a:rPr b="0" lang="en-US" sz="1400" spc="-1" strike="noStrike">
                <a:solidFill>
                  <a:srgbClr val="000000"/>
                </a:solidFill>
                <a:latin typeface="Arial"/>
                <a:ea typeface="Open Sans"/>
              </a:rPr>
              <a:t>ckl</a:t>
            </a:r>
            <a:r>
              <a:rPr b="0" lang="en-US" sz="1400" spc="-1" strike="noStrike">
                <a:solidFill>
                  <a:srgbClr val="000000"/>
                </a:solidFill>
                <a:latin typeface="Arial"/>
                <a:ea typeface="Open Sans"/>
              </a:rPr>
              <a:t>y </a:t>
            </a:r>
            <a:r>
              <a:rPr b="0" lang="en-US" sz="1400" spc="-1" strike="noStrike">
                <a:solidFill>
                  <a:srgbClr val="000000"/>
                </a:solidFill>
                <a:latin typeface="Arial"/>
                <a:ea typeface="Open Sans"/>
              </a:rPr>
              <a:t>ad</a:t>
            </a:r>
            <a:r>
              <a:rPr b="0" lang="en-US" sz="1400" spc="-1" strike="noStrike">
                <a:solidFill>
                  <a:srgbClr val="000000"/>
                </a:solidFill>
                <a:latin typeface="Arial"/>
                <a:ea typeface="Open Sans"/>
              </a:rPr>
              <a:t>apt </a:t>
            </a:r>
            <a:r>
              <a:rPr b="0" lang="en-US" sz="1400" spc="-1" strike="noStrike">
                <a:solidFill>
                  <a:srgbClr val="000000"/>
                </a:solidFill>
                <a:latin typeface="Arial"/>
                <a:ea typeface="Open Sans"/>
              </a:rPr>
              <a:t>to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 </a:t>
            </a:r>
            <a:r>
              <a:rPr b="0" lang="en-US" sz="1400" spc="-1" strike="noStrike">
                <a:solidFill>
                  <a:srgbClr val="000000"/>
                </a:solidFill>
                <a:latin typeface="Arial"/>
                <a:ea typeface="Open Sans"/>
              </a:rPr>
              <a:t>fee</a:t>
            </a:r>
            <a:r>
              <a:rPr b="0" lang="en-US" sz="1400" spc="-1" strike="noStrike">
                <a:solidFill>
                  <a:srgbClr val="000000"/>
                </a:solidFill>
                <a:latin typeface="Arial"/>
                <a:ea typeface="Open Sans"/>
              </a:rPr>
              <a:t>db</a:t>
            </a:r>
            <a:r>
              <a:rPr b="0" lang="en-US" sz="1400" spc="-1" strike="noStrike">
                <a:solidFill>
                  <a:srgbClr val="000000"/>
                </a:solidFill>
                <a:latin typeface="Arial"/>
                <a:ea typeface="Open Sans"/>
              </a:rPr>
              <a:t>ack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tre</a:t>
            </a:r>
            <a:r>
              <a:rPr b="0" lang="en-US" sz="1400" spc="-1" strike="noStrike">
                <a:solidFill>
                  <a:srgbClr val="000000"/>
                </a:solidFill>
                <a:latin typeface="Arial"/>
                <a:ea typeface="Open Sans"/>
              </a:rPr>
              <a:t>nds</a:t>
            </a:r>
            <a:r>
              <a:rPr b="0" lang="en-US" sz="1400" spc="-1" strike="noStrike">
                <a:solidFill>
                  <a:srgbClr val="000000"/>
                </a:solidFill>
                <a:latin typeface="Arial"/>
                <a:ea typeface="Open Sans"/>
              </a:rPr>
              <a:t>, </a:t>
            </a:r>
            <a:r>
              <a:rPr b="0" lang="en-US" sz="1400" spc="-1" strike="noStrike">
                <a:solidFill>
                  <a:srgbClr val="000000"/>
                </a:solidFill>
                <a:latin typeface="Arial"/>
                <a:ea typeface="Open Sans"/>
              </a:rPr>
              <a:t>ens</a:t>
            </a:r>
            <a:r>
              <a:rPr b="0" lang="en-US" sz="1400" spc="-1" strike="noStrike">
                <a:solidFill>
                  <a:srgbClr val="000000"/>
                </a:solidFill>
                <a:latin typeface="Arial"/>
                <a:ea typeface="Open Sans"/>
              </a:rPr>
              <a:t>uri</a:t>
            </a:r>
            <a:r>
              <a:rPr b="0" lang="en-US" sz="1400" spc="-1" strike="noStrike">
                <a:solidFill>
                  <a:srgbClr val="000000"/>
                </a:solidFill>
                <a:latin typeface="Arial"/>
                <a:ea typeface="Open Sans"/>
              </a:rPr>
              <a:t>ng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plat</a:t>
            </a:r>
            <a:r>
              <a:rPr b="0" lang="en-US" sz="1400" spc="-1" strike="noStrike">
                <a:solidFill>
                  <a:srgbClr val="000000"/>
                </a:solidFill>
                <a:latin typeface="Arial"/>
                <a:ea typeface="Open Sans"/>
              </a:rPr>
              <a:t>for</a:t>
            </a:r>
            <a:r>
              <a:rPr b="0" lang="en-US" sz="1400" spc="-1" strike="noStrike">
                <a:solidFill>
                  <a:srgbClr val="000000"/>
                </a:solidFill>
                <a:latin typeface="Arial"/>
                <a:ea typeface="Open Sans"/>
              </a:rPr>
              <a:t>m </a:t>
            </a:r>
            <a:r>
              <a:rPr b="0" lang="en-US" sz="1400" spc="-1" strike="noStrike">
                <a:solidFill>
                  <a:srgbClr val="000000"/>
                </a:solidFill>
                <a:latin typeface="Arial"/>
                <a:ea typeface="Open Sans"/>
              </a:rPr>
              <a:t>evo</a:t>
            </a:r>
            <a:r>
              <a:rPr b="0" lang="en-US" sz="1400" spc="-1" strike="noStrike">
                <a:solidFill>
                  <a:srgbClr val="000000"/>
                </a:solidFill>
                <a:latin typeface="Arial"/>
                <a:ea typeface="Open Sans"/>
              </a:rPr>
              <a:t>lve</a:t>
            </a:r>
            <a:r>
              <a:rPr b="0" lang="en-US" sz="1400" spc="-1" strike="noStrike">
                <a:solidFill>
                  <a:srgbClr val="000000"/>
                </a:solidFill>
                <a:latin typeface="Arial"/>
                <a:ea typeface="Open Sans"/>
              </a:rPr>
              <a:t>s at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pac</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of </a:t>
            </a:r>
            <a:r>
              <a:rPr b="0" lang="en-US" sz="1400" spc="-1" strike="noStrike">
                <a:solidFill>
                  <a:srgbClr val="000000"/>
                </a:solidFill>
                <a:latin typeface="Arial"/>
                <a:ea typeface="Open Sans"/>
              </a:rPr>
              <a:t>our </a:t>
            </a:r>
            <a:r>
              <a:rPr b="0" lang="en-US" sz="1400" spc="-1" strike="noStrike">
                <a:solidFill>
                  <a:srgbClr val="000000"/>
                </a:solidFill>
                <a:latin typeface="Arial"/>
                <a:ea typeface="Open Sans"/>
              </a:rPr>
              <a:t>au</a:t>
            </a:r>
            <a:r>
              <a:rPr b="0" lang="en-US" sz="1400" spc="-1" strike="noStrike">
                <a:solidFill>
                  <a:srgbClr val="000000"/>
                </a:solidFill>
                <a:latin typeface="Arial"/>
                <a:ea typeface="Open Sans"/>
              </a:rPr>
              <a:t>die</a:t>
            </a:r>
            <a:r>
              <a:rPr b="0" lang="en-US" sz="1400" spc="-1" strike="noStrike">
                <a:solidFill>
                  <a:srgbClr val="000000"/>
                </a:solidFill>
                <a:latin typeface="Arial"/>
                <a:ea typeface="Open Sans"/>
              </a:rPr>
              <a:t>nce</a:t>
            </a:r>
            <a:r>
              <a:rPr b="0" lang="en-US" sz="1400" spc="-1" strike="noStrike">
                <a:solidFill>
                  <a:srgbClr val="000000"/>
                </a:solidFill>
                <a:latin typeface="Arial"/>
                <a:ea typeface="Open Sans"/>
              </a:rPr>
              <a:t>’s </a:t>
            </a:r>
            <a:r>
              <a:rPr b="0" lang="en-US" sz="1400" spc="-1" strike="noStrike">
                <a:solidFill>
                  <a:srgbClr val="000000"/>
                </a:solidFill>
                <a:latin typeface="Arial"/>
                <a:ea typeface="Open Sans"/>
              </a:rPr>
              <a:t>des</a:t>
            </a:r>
            <a:r>
              <a:rPr b="0" lang="en-US" sz="1400" spc="-1" strike="noStrike">
                <a:solidFill>
                  <a:srgbClr val="000000"/>
                </a:solidFill>
                <a:latin typeface="Arial"/>
                <a:ea typeface="Open Sans"/>
              </a:rPr>
              <a:t>ires</a:t>
            </a:r>
            <a:r>
              <a:rPr b="0" lang="en-US" sz="1400" spc="-1" strike="noStrike">
                <a:solidFill>
                  <a:srgbClr val="000000"/>
                </a:solidFill>
                <a:latin typeface="Arial"/>
                <a:ea typeface="Open Sans"/>
              </a:rPr>
              <a:t>.</a:t>
            </a:r>
            <a:endParaRPr b="0" lang="en-US" sz="1400" spc="-1" strike="noStrike">
              <a:solidFill>
                <a:srgbClr val="000000"/>
              </a:solidFill>
              <a:latin typeface="Arial"/>
            </a:endParaRPr>
          </a:p>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en-US" sz="1400" spc="-1" strike="noStrike">
                <a:solidFill>
                  <a:srgbClr val="000000"/>
                </a:solidFill>
                <a:latin typeface="Arial"/>
                <a:ea typeface="Open Sans"/>
              </a:rPr>
              <a:t>Ex</a:t>
            </a:r>
            <a:r>
              <a:rPr b="0" lang="en-US" sz="1400" spc="-1" strike="noStrike">
                <a:solidFill>
                  <a:srgbClr val="000000"/>
                </a:solidFill>
                <a:latin typeface="Arial"/>
                <a:ea typeface="Open Sans"/>
              </a:rPr>
              <a:t>per</a:t>
            </a:r>
            <a:r>
              <a:rPr b="0" lang="en-US" sz="1400" spc="-1" strike="noStrike">
                <a:solidFill>
                  <a:srgbClr val="000000"/>
                </a:solidFill>
                <a:latin typeface="Arial"/>
                <a:ea typeface="Open Sans"/>
              </a:rPr>
              <a:t>ien</a:t>
            </a:r>
            <a:r>
              <a:rPr b="0" lang="en-US" sz="1400" spc="-1" strike="noStrike">
                <a:solidFill>
                  <a:srgbClr val="000000"/>
                </a:solidFill>
                <a:latin typeface="Arial"/>
                <a:ea typeface="Open Sans"/>
              </a:rPr>
              <a:t>ce </a:t>
            </a:r>
            <a:r>
              <a:rPr b="0" lang="en-US" sz="1400" spc="-1" strike="noStrike">
                <a:solidFill>
                  <a:srgbClr val="000000"/>
                </a:solidFill>
                <a:latin typeface="Arial"/>
                <a:ea typeface="Open Sans"/>
              </a:rPr>
              <a:t>the </a:t>
            </a:r>
            <a:r>
              <a:rPr b="0" lang="en-US" sz="1400" spc="-1" strike="noStrike">
                <a:solidFill>
                  <a:srgbClr val="000000"/>
                </a:solidFill>
                <a:latin typeface="Arial"/>
                <a:ea typeface="Open Sans"/>
              </a:rPr>
              <a:t>fut</a:t>
            </a:r>
            <a:r>
              <a:rPr b="0" lang="en-US" sz="1400" spc="-1" strike="noStrike">
                <a:solidFill>
                  <a:srgbClr val="000000"/>
                </a:solidFill>
                <a:latin typeface="Arial"/>
                <a:ea typeface="Open Sans"/>
              </a:rPr>
              <a:t>ure </a:t>
            </a:r>
            <a:r>
              <a:rPr b="0" lang="en-US" sz="1400" spc="-1" strike="noStrike">
                <a:solidFill>
                  <a:srgbClr val="000000"/>
                </a:solidFill>
                <a:latin typeface="Arial"/>
                <a:ea typeface="Open Sans"/>
              </a:rPr>
              <a:t>of </a:t>
            </a:r>
            <a:r>
              <a:rPr b="0" lang="en-US" sz="1400" spc="-1" strike="noStrike">
                <a:solidFill>
                  <a:srgbClr val="000000"/>
                </a:solidFill>
                <a:latin typeface="Arial"/>
                <a:ea typeface="Open Sans"/>
              </a:rPr>
              <a:t>mul</a:t>
            </a:r>
            <a:r>
              <a:rPr b="0" lang="en-US" sz="1400" spc="-1" strike="noStrike">
                <a:solidFill>
                  <a:srgbClr val="000000"/>
                </a:solidFill>
                <a:latin typeface="Arial"/>
                <a:ea typeface="Open Sans"/>
              </a:rPr>
              <a:t>tim</a:t>
            </a:r>
            <a:r>
              <a:rPr b="0" lang="en-US" sz="1400" spc="-1" strike="noStrike">
                <a:solidFill>
                  <a:srgbClr val="000000"/>
                </a:solidFill>
                <a:latin typeface="Arial"/>
                <a:ea typeface="Open Sans"/>
              </a:rPr>
              <a:t>edi</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wit</a:t>
            </a:r>
            <a:r>
              <a:rPr b="0" lang="en-US" sz="1400" spc="-1" strike="noStrike">
                <a:solidFill>
                  <a:srgbClr val="000000"/>
                </a:solidFill>
                <a:latin typeface="Arial"/>
                <a:ea typeface="Open Sans"/>
              </a:rPr>
              <a:t>h </a:t>
            </a:r>
            <a:r>
              <a:rPr b="0" lang="en-US" sz="1400" spc="-1" strike="noStrike">
                <a:solidFill>
                  <a:srgbClr val="000000"/>
                </a:solidFill>
                <a:latin typeface="Arial"/>
                <a:ea typeface="Open Sans"/>
              </a:rPr>
              <a:t>us</a:t>
            </a:r>
            <a:r>
              <a:rPr b="0" lang="en-US" sz="1400" spc="-1" strike="noStrike">
                <a:solidFill>
                  <a:srgbClr val="000000"/>
                </a:solidFill>
                <a:latin typeface="Arial"/>
                <a:ea typeface="Open Sans"/>
              </a:rPr>
              <a:t>—a </a:t>
            </a:r>
            <a:r>
              <a:rPr b="0" lang="en-US" sz="1400" spc="-1" strike="noStrike">
                <a:solidFill>
                  <a:srgbClr val="000000"/>
                </a:solidFill>
                <a:latin typeface="Arial"/>
                <a:ea typeface="Open Sans"/>
              </a:rPr>
              <a:t>plat</a:t>
            </a:r>
            <a:r>
              <a:rPr b="0" lang="en-US" sz="1400" spc="-1" strike="noStrike">
                <a:solidFill>
                  <a:srgbClr val="000000"/>
                </a:solidFill>
                <a:latin typeface="Arial"/>
                <a:ea typeface="Open Sans"/>
              </a:rPr>
              <a:t>for</a:t>
            </a:r>
            <a:r>
              <a:rPr b="0" lang="en-US" sz="1400" spc="-1" strike="noStrike">
                <a:solidFill>
                  <a:srgbClr val="000000"/>
                </a:solidFill>
                <a:latin typeface="Arial"/>
                <a:ea typeface="Open Sans"/>
              </a:rPr>
              <a:t>m </a:t>
            </a:r>
            <a:r>
              <a:rPr b="0" lang="en-US" sz="1400" spc="-1" strike="noStrike">
                <a:solidFill>
                  <a:srgbClr val="000000"/>
                </a:solidFill>
                <a:latin typeface="Arial"/>
                <a:ea typeface="Open Sans"/>
              </a:rPr>
              <a:t>wh</a:t>
            </a:r>
            <a:r>
              <a:rPr b="0" lang="en-US" sz="1400" spc="-1" strike="noStrike">
                <a:solidFill>
                  <a:srgbClr val="000000"/>
                </a:solidFill>
                <a:latin typeface="Arial"/>
                <a:ea typeface="Open Sans"/>
              </a:rPr>
              <a:t>ere </a:t>
            </a:r>
            <a:r>
              <a:rPr b="0" lang="en-US" sz="1400" spc="-1" strike="noStrike">
                <a:solidFill>
                  <a:srgbClr val="000000"/>
                </a:solidFill>
                <a:latin typeface="Arial"/>
                <a:ea typeface="Open Sans"/>
              </a:rPr>
              <a:t>eve</a:t>
            </a:r>
            <a:r>
              <a:rPr b="0" lang="en-US" sz="1400" spc="-1" strike="noStrike">
                <a:solidFill>
                  <a:srgbClr val="000000"/>
                </a:solidFill>
                <a:latin typeface="Arial"/>
                <a:ea typeface="Open Sans"/>
              </a:rPr>
              <a:t>ry </a:t>
            </a:r>
            <a:r>
              <a:rPr b="0" lang="en-US" sz="1400" spc="-1" strike="noStrike">
                <a:solidFill>
                  <a:srgbClr val="000000"/>
                </a:solidFill>
                <a:latin typeface="Arial"/>
                <a:ea typeface="Open Sans"/>
              </a:rPr>
              <a:t>inte</a:t>
            </a:r>
            <a:r>
              <a:rPr b="0" lang="en-US" sz="1400" spc="-1" strike="noStrike">
                <a:solidFill>
                  <a:srgbClr val="000000"/>
                </a:solidFill>
                <a:latin typeface="Arial"/>
                <a:ea typeface="Open Sans"/>
              </a:rPr>
              <a:t>rac</a:t>
            </a:r>
            <a:r>
              <a:rPr b="0" lang="en-US" sz="1400" spc="-1" strike="noStrike">
                <a:solidFill>
                  <a:srgbClr val="000000"/>
                </a:solidFill>
                <a:latin typeface="Arial"/>
                <a:ea typeface="Open Sans"/>
              </a:rPr>
              <a:t>tion </a:t>
            </a:r>
            <a:r>
              <a:rPr b="0" lang="en-US" sz="1400" spc="-1" strike="noStrike">
                <a:solidFill>
                  <a:srgbClr val="000000"/>
                </a:solidFill>
                <a:latin typeface="Arial"/>
                <a:ea typeface="Open Sans"/>
              </a:rPr>
              <a:t>is </a:t>
            </a:r>
            <a:r>
              <a:rPr b="0" lang="en-US" sz="1400" spc="-1" strike="noStrike">
                <a:solidFill>
                  <a:srgbClr val="000000"/>
                </a:solidFill>
                <a:latin typeface="Arial"/>
                <a:ea typeface="Open Sans"/>
              </a:rPr>
              <a:t>uni</a:t>
            </a:r>
            <a:r>
              <a:rPr b="0" lang="en-US" sz="1400" spc="-1" strike="noStrike">
                <a:solidFill>
                  <a:srgbClr val="000000"/>
                </a:solidFill>
                <a:latin typeface="Arial"/>
                <a:ea typeface="Open Sans"/>
              </a:rPr>
              <a:t>qu</a:t>
            </a:r>
            <a:r>
              <a:rPr b="0" lang="en-US" sz="1400" spc="-1" strike="noStrike">
                <a:solidFill>
                  <a:srgbClr val="000000"/>
                </a:solidFill>
                <a:latin typeface="Arial"/>
                <a:ea typeface="Open Sans"/>
              </a:rPr>
              <a:t>e, </a:t>
            </a:r>
            <a:r>
              <a:rPr b="0" lang="en-US" sz="1400" spc="-1" strike="noStrike">
                <a:solidFill>
                  <a:srgbClr val="000000"/>
                </a:solidFill>
                <a:latin typeface="Arial"/>
                <a:ea typeface="Open Sans"/>
              </a:rPr>
              <a:t>an</a:t>
            </a:r>
            <a:r>
              <a:rPr b="0" lang="en-US" sz="1400" spc="-1" strike="noStrike">
                <a:solidFill>
                  <a:srgbClr val="000000"/>
                </a:solidFill>
                <a:latin typeface="Arial"/>
                <a:ea typeface="Open Sans"/>
              </a:rPr>
              <a:t>d </a:t>
            </a:r>
            <a:r>
              <a:rPr b="0" lang="en-US" sz="1400" spc="-1" strike="noStrike">
                <a:solidFill>
                  <a:srgbClr val="000000"/>
                </a:solidFill>
                <a:latin typeface="Arial"/>
                <a:ea typeface="Open Sans"/>
              </a:rPr>
              <a:t>eve</a:t>
            </a:r>
            <a:r>
              <a:rPr b="0" lang="en-US" sz="1400" spc="-1" strike="noStrike">
                <a:solidFill>
                  <a:srgbClr val="000000"/>
                </a:solidFill>
                <a:latin typeface="Arial"/>
                <a:ea typeface="Open Sans"/>
              </a:rPr>
              <a:t>ry </a:t>
            </a:r>
            <a:r>
              <a:rPr b="0" lang="en-US" sz="1400" spc="-1" strike="noStrike">
                <a:solidFill>
                  <a:srgbClr val="000000"/>
                </a:solidFill>
                <a:latin typeface="Arial"/>
                <a:ea typeface="Open Sans"/>
              </a:rPr>
              <a:t>use</a:t>
            </a:r>
            <a:r>
              <a:rPr b="0" lang="en-US" sz="1400" spc="-1" strike="noStrike">
                <a:solidFill>
                  <a:srgbClr val="000000"/>
                </a:solidFill>
                <a:latin typeface="Arial"/>
                <a:ea typeface="Open Sans"/>
              </a:rPr>
              <a:t>r’s </a:t>
            </a:r>
            <a:r>
              <a:rPr b="0" lang="en-US" sz="1400" spc="-1" strike="noStrike">
                <a:solidFill>
                  <a:srgbClr val="000000"/>
                </a:solidFill>
                <a:latin typeface="Arial"/>
                <a:ea typeface="Open Sans"/>
              </a:rPr>
              <a:t>voi</a:t>
            </a:r>
            <a:r>
              <a:rPr b="0" lang="en-US" sz="1400" spc="-1" strike="noStrike">
                <a:solidFill>
                  <a:srgbClr val="000000"/>
                </a:solidFill>
                <a:latin typeface="Arial"/>
                <a:ea typeface="Open Sans"/>
              </a:rPr>
              <a:t>ce </a:t>
            </a:r>
            <a:r>
              <a:rPr b="0" lang="en-US" sz="1400" spc="-1" strike="noStrike">
                <a:solidFill>
                  <a:srgbClr val="000000"/>
                </a:solidFill>
                <a:latin typeface="Arial"/>
                <a:ea typeface="Open Sans"/>
              </a:rPr>
              <a:t>ma</a:t>
            </a:r>
            <a:r>
              <a:rPr b="0" lang="en-US" sz="1400" spc="-1" strike="noStrike">
                <a:solidFill>
                  <a:srgbClr val="000000"/>
                </a:solidFill>
                <a:latin typeface="Arial"/>
                <a:ea typeface="Open Sans"/>
              </a:rPr>
              <a:t>tter</a:t>
            </a:r>
            <a:r>
              <a:rPr b="0" lang="en-US" sz="1400" spc="-1" strike="noStrike">
                <a:solidFill>
                  <a:srgbClr val="000000"/>
                </a:solidFill>
                <a:latin typeface="Arial"/>
                <a:ea typeface="Open Sans"/>
              </a:rPr>
              <a:t>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58840" y="156960"/>
            <a:ext cx="8762760" cy="377640"/>
          </a:xfrm>
          <a:prstGeom prst="rect">
            <a:avLst/>
          </a:prstGeom>
          <a:noFill/>
          <a:ln w="0">
            <a:noFill/>
          </a:ln>
        </p:spPr>
        <p:txBody>
          <a:bodyPr lIns="91440" rIns="91440" tIns="45720" bIns="45720" anchor="b">
            <a:normAutofit fontScale="74983" lnSpcReduction="10000"/>
          </a:bodyPr>
          <a:p>
            <a:pPr indent="0">
              <a:lnSpc>
                <a:spcPct val="115000"/>
              </a:lnSpc>
              <a:buNone/>
              <a:tabLst>
                <a:tab algn="l" pos="0"/>
              </a:tabLst>
            </a:pPr>
            <a:r>
              <a:rPr b="1" lang="en-US" sz="2600" spc="-1" strike="noStrike">
                <a:solidFill>
                  <a:srgbClr val="ffffff"/>
                </a:solidFill>
                <a:latin typeface="Raleway"/>
                <a:ea typeface="Raleway"/>
              </a:rPr>
              <a:t>Core App</a:t>
            </a:r>
            <a:endParaRPr b="0" lang="en-US" sz="2600" spc="-1" strike="noStrike">
              <a:solidFill>
                <a:srgbClr val="000000"/>
              </a:solidFill>
              <a:latin typeface="Arial"/>
            </a:endParaRPr>
          </a:p>
        </p:txBody>
      </p:sp>
      <p:sp>
        <p:nvSpPr>
          <p:cNvPr id="78" name="PlaceHolder 2"/>
          <p:cNvSpPr>
            <a:spLocks noGrp="1"/>
          </p:cNvSpPr>
          <p:nvPr>
            <p:ph type="sldNum" idx="13"/>
          </p:nvPr>
        </p:nvSpPr>
        <p:spPr>
          <a:xfrm>
            <a:off x="682200" y="5291280"/>
            <a:ext cx="439560" cy="194400"/>
          </a:xfrm>
          <a:prstGeom prst="rect">
            <a:avLst/>
          </a:prstGeom>
          <a:noFill/>
          <a:ln w="0">
            <a:noFill/>
          </a:ln>
        </p:spPr>
        <p:txBody>
          <a:bodyPr lIns="91440" rIns="91440" tIns="45720" bIns="45720" anchor="t">
            <a:normAutofit fontScale="86509" lnSpcReduction="10000"/>
          </a:bodyPr>
          <a:lstStyle>
            <a:lvl1pPr indent="0" algn="ctr">
              <a:lnSpc>
                <a:spcPct val="100000"/>
              </a:lnSpc>
              <a:buNone/>
              <a:tabLst>
                <a:tab algn="l" pos="0"/>
              </a:tabLst>
              <a:defRPr b="0" lang="en-US" sz="889" spc="-1" strike="noStrike">
                <a:solidFill>
                  <a:srgbClr val="ffffff"/>
                </a:solidFill>
                <a:latin typeface="Open Sans"/>
                <a:ea typeface="Open Sans"/>
              </a:defRPr>
            </a:lvl1pPr>
          </a:lstStyle>
          <a:p>
            <a:pPr indent="0" algn="ctr">
              <a:lnSpc>
                <a:spcPct val="100000"/>
              </a:lnSpc>
              <a:buNone/>
              <a:tabLst>
                <a:tab algn="l" pos="0"/>
              </a:tabLst>
            </a:pPr>
            <a:fld id="{E4C0C091-215F-41C6-B926-5CF043B78901}" type="slidenum">
              <a:rPr b="0" lang="en-US" sz="889" spc="-1" strike="noStrike">
                <a:solidFill>
                  <a:srgbClr val="ffffff"/>
                </a:solidFill>
                <a:latin typeface="Open Sans"/>
                <a:ea typeface="Open Sans"/>
              </a:rPr>
              <a:t>&lt;number&gt;</a:t>
            </a:fld>
            <a:endParaRPr b="0" lang="en-US" sz="889" spc="-1" strike="noStrike">
              <a:solidFill>
                <a:srgbClr val="000000"/>
              </a:solidFill>
              <a:latin typeface="Times New Roman"/>
            </a:endParaRPr>
          </a:p>
        </p:txBody>
      </p:sp>
      <p:sp>
        <p:nvSpPr>
          <p:cNvPr id="79" name="Google Shape;138;p19"/>
          <p:cNvSpPr/>
          <p:nvPr/>
        </p:nvSpPr>
        <p:spPr>
          <a:xfrm>
            <a:off x="457200" y="968040"/>
            <a:ext cx="9372600" cy="386064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1" lang="en-US" sz="1400" spc="-1" strike="noStrike">
                <a:solidFill>
                  <a:srgbClr val="000000"/>
                </a:solidFill>
                <a:latin typeface="Arial"/>
                <a:ea typeface="Open Sans"/>
              </a:rPr>
              <a:t>Core App Loop</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 </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Engage, Interact, Grow: At the heart of our platform lies a seamless core app loop designed to captivate users from the first touchpoint. Here’s how it works:</a:t>
            </a:r>
            <a:endParaRPr b="0" lang="en-US" sz="1400" spc="-1" strike="noStrike">
              <a:solidFill>
                <a:srgbClr val="000000"/>
              </a:solidFill>
              <a:latin typeface="Arial"/>
              <a:ea typeface="Linux Libertine G"/>
            </a:endParaRPr>
          </a:p>
          <a:p>
            <a:pPr>
              <a:lnSpc>
                <a:spcPct val="115000"/>
              </a:lnSpc>
              <a:tabLst>
                <a:tab algn="l" pos="0"/>
              </a:tabLst>
            </a:pP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1. </a:t>
            </a:r>
            <a:r>
              <a:rPr b="0" i="1" lang="en-US" sz="1400" spc="-1" strike="noStrike">
                <a:solidFill>
                  <a:srgbClr val="000000"/>
                </a:solidFill>
                <a:latin typeface="Arial"/>
                <a:ea typeface="Open Sans"/>
              </a:rPr>
              <a:t>Discover</a:t>
            </a:r>
            <a:r>
              <a:rPr b="0" lang="en-US" sz="1400" spc="-1" strike="noStrike">
                <a:solidFill>
                  <a:srgbClr val="000000"/>
                </a:solidFill>
                <a:latin typeface="Arial"/>
                <a:ea typeface="Open Sans"/>
              </a:rPr>
              <a:t>: Users are greeted with personalized content recommendations, making discovery effortless and engaging.</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2. </a:t>
            </a:r>
            <a:r>
              <a:rPr b="0" i="1" lang="en-US" sz="1400" spc="-1" strike="noStrike">
                <a:solidFill>
                  <a:srgbClr val="000000"/>
                </a:solidFill>
                <a:latin typeface="Arial"/>
                <a:ea typeface="Open Sans"/>
              </a:rPr>
              <a:t>Interact</a:t>
            </a:r>
            <a:r>
              <a:rPr b="0" lang="en-US" sz="1400" spc="-1" strike="noStrike">
                <a:solidFill>
                  <a:srgbClr val="000000"/>
                </a:solidFill>
                <a:latin typeface="Arial"/>
                <a:ea typeface="Open Sans"/>
              </a:rPr>
              <a:t>: Through interactive storytelling and customizable content paths, users become part of the narrative, deepening engagement.</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3. </a:t>
            </a:r>
            <a:r>
              <a:rPr b="0" i="1" lang="en-US" sz="1400" spc="-1" strike="noStrike">
                <a:solidFill>
                  <a:srgbClr val="000000"/>
                </a:solidFill>
                <a:latin typeface="Arial"/>
                <a:ea typeface="Open Sans"/>
              </a:rPr>
              <a:t>Share &amp; Participate</a:t>
            </a:r>
            <a:r>
              <a:rPr b="0" lang="en-US" sz="1400" spc="-1" strike="noStrike">
                <a:solidFill>
                  <a:srgbClr val="000000"/>
                </a:solidFill>
                <a:latin typeface="Arial"/>
                <a:ea typeface="Open Sans"/>
              </a:rPr>
              <a:t>: Users share their experiences and participate in community-driven content, fostering a sense of belonging and contribution.</a:t>
            </a: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4. </a:t>
            </a:r>
            <a:r>
              <a:rPr b="0" i="1" lang="en-US" sz="1400" spc="-1" strike="noStrike">
                <a:solidFill>
                  <a:srgbClr val="000000"/>
                </a:solidFill>
                <a:latin typeface="Arial"/>
                <a:ea typeface="Open Sans"/>
              </a:rPr>
              <a:t>Feedback Loop</a:t>
            </a:r>
            <a:r>
              <a:rPr b="0" lang="en-US" sz="1400" spc="-1" strike="noStrike">
                <a:solidFill>
                  <a:srgbClr val="000000"/>
                </a:solidFill>
                <a:latin typeface="Arial"/>
                <a:ea typeface="Open Sans"/>
              </a:rPr>
              <a:t>: User interactions feed back into the system, refining content recommendations and personalization.</a:t>
            </a:r>
            <a:endParaRPr b="0" lang="en-US" sz="1400" spc="-1" strike="noStrike">
              <a:solidFill>
                <a:srgbClr val="000000"/>
              </a:solidFill>
              <a:latin typeface="Arial"/>
              <a:ea typeface="Linux Libertine G"/>
            </a:endParaRPr>
          </a:p>
          <a:p>
            <a:pPr>
              <a:lnSpc>
                <a:spcPct val="115000"/>
              </a:lnSpc>
              <a:tabLst>
                <a:tab algn="l" pos="0"/>
              </a:tabLst>
            </a:pPr>
            <a:endParaRPr b="0" lang="en-US" sz="1400" spc="-1" strike="noStrike">
              <a:solidFill>
                <a:srgbClr val="000000"/>
              </a:solidFill>
              <a:latin typeface="Arial"/>
              <a:ea typeface="Linux Libertine G"/>
            </a:endParaRPr>
          </a:p>
          <a:p>
            <a:pPr>
              <a:lnSpc>
                <a:spcPct val="115000"/>
              </a:lnSpc>
              <a:tabLst>
                <a:tab algn="l" pos="0"/>
              </a:tabLst>
            </a:pPr>
            <a:r>
              <a:rPr b="0" lang="en-US" sz="1400" spc="-1" strike="noStrike">
                <a:solidFill>
                  <a:srgbClr val="000000"/>
                </a:solidFill>
                <a:latin typeface="Arial"/>
                <a:ea typeface="Open Sans"/>
              </a:rPr>
              <a:t>This loop ensures users remain engaged and find continuous value, driving platform growth and user retention.</a:t>
            </a:r>
            <a:endParaRPr b="0" lang="en-US" sz="1400" spc="-1" strike="noStrike">
              <a:solidFill>
                <a:srgbClr val="000000"/>
              </a:solidFill>
              <a:latin typeface="Arial"/>
              <a:ea typeface="Linux Libertine G"/>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2209</TotalTime>
  <Application>LibreOffice/7.6.1.2$Windows_X86_64 LibreOffice_project/f5defcebd022c5bc36bbb79be232cb6926d8f674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2024-03-29T09:08:14Z</dcterms:modified>
  <cp:revision>20</cp:revision>
  <dc:subject/>
  <dc:title/>
</cp:coreProperties>
</file>