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GB" sz="2400"/>
              <a:t> Mythili.B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312200259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B.COM (Accounting and finance)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S.I.V.E.T college </a:t>
            </a:r>
          </a:p>
          <a:p>
            <a:r>
              <a:rPr lang="en-GB" sz="2400" dirty="0"/>
              <a:t> NM ID: asunm103unm103312200259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916383882029</cp:lastModifiedBy>
  <cp:revision>15</cp:revision>
  <dcterms:created xsi:type="dcterms:W3CDTF">2024-03-29T15:07:22Z</dcterms:created>
  <dcterms:modified xsi:type="dcterms:W3CDTF">2024-09-09T08:47:13Z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